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customXml/itemProps13.xml" ContentType="application/vnd.openxmlformats-officedocument.customXmlProperties+xml"/>
  <Override PartName="/customXml/itemProps24.xml" ContentType="application/vnd.openxmlformats-officedocument.customXmlPropertie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customXml/itemProps11.xml" ContentType="application/vnd.openxmlformats-officedocument.customXmlProperties+xml"/>
  <Override PartName="/customXml/itemProps22.xml" ContentType="application/vnd.openxmlformats-officedocument.customXmlPropertie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customXml/itemProps20.xml" ContentType="application/vnd.openxmlformats-officedocument.customXmlProperties+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customXml/itemProps8.xml" ContentType="application/vnd.openxmlformats-officedocument.customXmlProperties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customXml/itemProps6.xml" ContentType="application/vnd.openxmlformats-officedocument.customXmlPropertie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customXml/itemProps4.xml" ContentType="application/vnd.openxmlformats-officedocument.customXmlProperties+xml"/>
  <Override PartName="/customXml/itemProps18.xml" ContentType="application/vnd.openxmlformats-officedocument.customXmlProperties+xml"/>
  <Override PartName="/customXml/itemProps27.xml" ContentType="application/vnd.openxmlformats-officedocument.customXml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customXml/itemProps2.xml" ContentType="application/vnd.openxmlformats-officedocument.customXmlProperties+xml"/>
  <Override PartName="/customXml/itemProps16.xml" ContentType="application/vnd.openxmlformats-officedocument.customXmlProperties+xml"/>
  <Override PartName="/customXml/itemProps25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customXml/itemProps14.xml" ContentType="application/vnd.openxmlformats-officedocument.customXmlProperties+xml"/>
  <Override PartName="/customXml/itemProps23.xml" ContentType="application/vnd.openxmlformats-officedocument.customXmlPropertie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customXml/itemProps12.xml" ContentType="application/vnd.openxmlformats-officedocument.customXmlProperties+xml"/>
  <Override PartName="/customXml/itemProps21.xml" ContentType="application/vnd.openxmlformats-officedocument.customXmlProperti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customXml/itemProps10.xml" ContentType="application/vnd.openxmlformats-officedocument.customXmlProperties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customXml/itemProps9.xml" ContentType="application/vnd.openxmlformats-officedocument.customXmlProperties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customXml/itemProps7.xml" ContentType="application/vnd.openxmlformats-officedocument.customXmlProperties+xml"/>
  <Override PartName="/ppt/notesSlides/notesSlide6.xml" ContentType="application/vnd.openxmlformats-officedocument.presentationml.notesSlide+xml"/>
  <Override PartName="/customXml/itemProps5.xml" ContentType="application/vnd.openxmlformats-officedocument.customXmlProperties+xml"/>
  <Override PartName="/customXml/itemProps17.xml" ContentType="application/vnd.openxmlformats-officedocument.customXmlProperties+xml"/>
  <Override PartName="/customXml/itemProps19.xml" ContentType="application/vnd.openxmlformats-officedocument.customXmlProperties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customXml/itemProps3.xml" ContentType="application/vnd.openxmlformats-officedocument.customXmlProperties+xml"/>
  <Override PartName="/customXml/itemProps15.xml" ContentType="application/vnd.openxmlformats-officedocument.customXmlProperties+xml"/>
  <Override PartName="/customXml/itemProps26.xml" ContentType="application/vnd.openxmlformats-officedocument.customXmlProperties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0" r:id="rId28"/>
  </p:sldMasterIdLst>
  <p:notesMasterIdLst>
    <p:notesMasterId r:id="rId56"/>
  </p:notesMasterIdLst>
  <p:sldIdLst>
    <p:sldId id="256" r:id="rId29"/>
    <p:sldId id="305" r:id="rId30"/>
    <p:sldId id="261" r:id="rId31"/>
    <p:sldId id="262" r:id="rId32"/>
    <p:sldId id="264" r:id="rId33"/>
    <p:sldId id="266" r:id="rId34"/>
    <p:sldId id="269" r:id="rId35"/>
    <p:sldId id="272" r:id="rId36"/>
    <p:sldId id="273" r:id="rId37"/>
    <p:sldId id="275" r:id="rId38"/>
    <p:sldId id="278" r:id="rId39"/>
    <p:sldId id="280" r:id="rId40"/>
    <p:sldId id="281" r:id="rId41"/>
    <p:sldId id="282" r:id="rId42"/>
    <p:sldId id="283" r:id="rId43"/>
    <p:sldId id="285" r:id="rId44"/>
    <p:sldId id="286" r:id="rId45"/>
    <p:sldId id="287" r:id="rId46"/>
    <p:sldId id="289" r:id="rId47"/>
    <p:sldId id="290" r:id="rId48"/>
    <p:sldId id="294" r:id="rId49"/>
    <p:sldId id="296" r:id="rId50"/>
    <p:sldId id="297" r:id="rId51"/>
    <p:sldId id="298" r:id="rId52"/>
    <p:sldId id="302" r:id="rId53"/>
    <p:sldId id="303" r:id="rId54"/>
    <p:sldId id="304" r:id="rId55"/>
  </p:sldIdLst>
  <p:sldSz cx="12096750" cy="6840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78142" autoAdjust="0"/>
  </p:normalViewPr>
  <p:slideViewPr>
    <p:cSldViewPr>
      <p:cViewPr varScale="1">
        <p:scale>
          <a:sx n="89" d="100"/>
          <a:sy n="89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customXml" Target="../customXml/item18.xml"/><Relationship Id="rId26" Type="http://schemas.openxmlformats.org/officeDocument/2006/relationships/customXml" Target="../customXml/item26.xml"/><Relationship Id="rId39" Type="http://schemas.openxmlformats.org/officeDocument/2006/relationships/slide" Target="slides/slide11.xml"/><Relationship Id="rId21" Type="http://schemas.openxmlformats.org/officeDocument/2006/relationships/customXml" Target="../customXml/item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slide" Target="slides/slide19.xml"/><Relationship Id="rId50" Type="http://schemas.openxmlformats.org/officeDocument/2006/relationships/slide" Target="slides/slide22.xml"/><Relationship Id="rId55" Type="http://schemas.openxmlformats.org/officeDocument/2006/relationships/slide" Target="slides/slide27.xml"/><Relationship Id="rId7" Type="http://schemas.openxmlformats.org/officeDocument/2006/relationships/customXml" Target="../customXml/item7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customXml" Target="../customXml/item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slide" Target="slides/slide18.xml"/><Relationship Id="rId59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0" Type="http://schemas.openxmlformats.org/officeDocument/2006/relationships/customXml" Target="../customXml/item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54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1" Type="http://schemas.openxmlformats.org/officeDocument/2006/relationships/customXml" Target="../customXml/item11.xml"/><Relationship Id="rId24" Type="http://schemas.openxmlformats.org/officeDocument/2006/relationships/customXml" Target="../customXml/item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slide" Target="slides/slide17.xml"/><Relationship Id="rId53" Type="http://schemas.openxmlformats.org/officeDocument/2006/relationships/slide" Target="slides/slide25.xml"/><Relationship Id="rId58" Type="http://schemas.openxmlformats.org/officeDocument/2006/relationships/viewProps" Target="viewProps.xml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customXml" Target="../customXml/item23.xml"/><Relationship Id="rId28" Type="http://schemas.openxmlformats.org/officeDocument/2006/relationships/slideMaster" Target="slideMasters/slideMaster1.xml"/><Relationship Id="rId36" Type="http://schemas.openxmlformats.org/officeDocument/2006/relationships/slide" Target="slides/slide8.xml"/><Relationship Id="rId49" Type="http://schemas.openxmlformats.org/officeDocument/2006/relationships/slide" Target="slides/slide21.xml"/><Relationship Id="rId57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customXml" Target="../customXml/item19.xml"/><Relationship Id="rId31" Type="http://schemas.openxmlformats.org/officeDocument/2006/relationships/slide" Target="slides/slide3.xml"/><Relationship Id="rId44" Type="http://schemas.openxmlformats.org/officeDocument/2006/relationships/slide" Target="slides/slide16.xml"/><Relationship Id="rId52" Type="http://schemas.openxmlformats.org/officeDocument/2006/relationships/slide" Target="slides/slide24.xml"/><Relationship Id="rId60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customXml" Target="../customXml/item22.xml"/><Relationship Id="rId27" Type="http://schemas.openxmlformats.org/officeDocument/2006/relationships/customXml" Target="../customXml/item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Relationship Id="rId48" Type="http://schemas.openxmlformats.org/officeDocument/2006/relationships/slide" Target="slides/slide20.xml"/><Relationship Id="rId56" Type="http://schemas.openxmlformats.org/officeDocument/2006/relationships/notesMaster" Target="notesMasters/notesMaster1.xml"/><Relationship Id="rId8" Type="http://schemas.openxmlformats.org/officeDocument/2006/relationships/customXml" Target="../customXml/item8.xml"/><Relationship Id="rId51" Type="http://schemas.openxmlformats.org/officeDocument/2006/relationships/slide" Target="slides/slide23.xml"/><Relationship Id="rId3" Type="http://schemas.openxmlformats.org/officeDocument/2006/relationships/customXml" Target="../customXml/item3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wmf"/><Relationship Id="rId3" Type="http://schemas.openxmlformats.org/officeDocument/2006/relationships/image" Target="../media/image102.wmf"/><Relationship Id="rId7" Type="http://schemas.openxmlformats.org/officeDocument/2006/relationships/image" Target="../media/image106.wmf"/><Relationship Id="rId12" Type="http://schemas.openxmlformats.org/officeDocument/2006/relationships/image" Target="../media/image111.wmf"/><Relationship Id="rId2" Type="http://schemas.openxmlformats.org/officeDocument/2006/relationships/image" Target="../media/image101.wmf"/><Relationship Id="rId1" Type="http://schemas.openxmlformats.org/officeDocument/2006/relationships/image" Target="../media/image100.wmf"/><Relationship Id="rId6" Type="http://schemas.openxmlformats.org/officeDocument/2006/relationships/image" Target="../media/image105.wmf"/><Relationship Id="rId11" Type="http://schemas.openxmlformats.org/officeDocument/2006/relationships/image" Target="../media/image110.wmf"/><Relationship Id="rId5" Type="http://schemas.openxmlformats.org/officeDocument/2006/relationships/image" Target="../media/image104.wmf"/><Relationship Id="rId10" Type="http://schemas.openxmlformats.org/officeDocument/2006/relationships/image" Target="../media/image109.wmf"/><Relationship Id="rId4" Type="http://schemas.openxmlformats.org/officeDocument/2006/relationships/image" Target="../media/image103.wmf"/><Relationship Id="rId9" Type="http://schemas.openxmlformats.org/officeDocument/2006/relationships/image" Target="../media/image108.wmf"/></Relationships>
</file>

<file path=ppt/drawings/_rels/vmlDrawing1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wmf"/><Relationship Id="rId13" Type="http://schemas.openxmlformats.org/officeDocument/2006/relationships/image" Target="../media/image124.wmf"/><Relationship Id="rId3" Type="http://schemas.openxmlformats.org/officeDocument/2006/relationships/image" Target="../media/image114.wmf"/><Relationship Id="rId7" Type="http://schemas.openxmlformats.org/officeDocument/2006/relationships/image" Target="../media/image118.wmf"/><Relationship Id="rId12" Type="http://schemas.openxmlformats.org/officeDocument/2006/relationships/image" Target="../media/image123.wmf"/><Relationship Id="rId2" Type="http://schemas.openxmlformats.org/officeDocument/2006/relationships/image" Target="../media/image113.wmf"/><Relationship Id="rId1" Type="http://schemas.openxmlformats.org/officeDocument/2006/relationships/image" Target="../media/image112.wmf"/><Relationship Id="rId6" Type="http://schemas.openxmlformats.org/officeDocument/2006/relationships/image" Target="../media/image117.wmf"/><Relationship Id="rId11" Type="http://schemas.openxmlformats.org/officeDocument/2006/relationships/image" Target="../media/image122.wmf"/><Relationship Id="rId5" Type="http://schemas.openxmlformats.org/officeDocument/2006/relationships/image" Target="../media/image116.wmf"/><Relationship Id="rId10" Type="http://schemas.openxmlformats.org/officeDocument/2006/relationships/image" Target="../media/image121.wmf"/><Relationship Id="rId4" Type="http://schemas.openxmlformats.org/officeDocument/2006/relationships/image" Target="../media/image115.wmf"/><Relationship Id="rId9" Type="http://schemas.openxmlformats.org/officeDocument/2006/relationships/image" Target="../media/image120.wmf"/><Relationship Id="rId14" Type="http://schemas.openxmlformats.org/officeDocument/2006/relationships/image" Target="../media/image125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wmf"/><Relationship Id="rId1" Type="http://schemas.openxmlformats.org/officeDocument/2006/relationships/image" Target="../media/image126.wmf"/></Relationships>
</file>

<file path=ppt/drawings/_rels/vmlDrawing1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35.wmf"/><Relationship Id="rId3" Type="http://schemas.openxmlformats.org/officeDocument/2006/relationships/image" Target="../media/image130.wmf"/><Relationship Id="rId7" Type="http://schemas.openxmlformats.org/officeDocument/2006/relationships/image" Target="../media/image134.wmf"/><Relationship Id="rId12" Type="http://schemas.openxmlformats.org/officeDocument/2006/relationships/image" Target="../media/image139.wmf"/><Relationship Id="rId2" Type="http://schemas.openxmlformats.org/officeDocument/2006/relationships/image" Target="../media/image129.wmf"/><Relationship Id="rId1" Type="http://schemas.openxmlformats.org/officeDocument/2006/relationships/image" Target="../media/image128.wmf"/><Relationship Id="rId6" Type="http://schemas.openxmlformats.org/officeDocument/2006/relationships/image" Target="../media/image133.wmf"/><Relationship Id="rId11" Type="http://schemas.openxmlformats.org/officeDocument/2006/relationships/image" Target="../media/image138.wmf"/><Relationship Id="rId5" Type="http://schemas.openxmlformats.org/officeDocument/2006/relationships/image" Target="../media/image132.wmf"/><Relationship Id="rId10" Type="http://schemas.openxmlformats.org/officeDocument/2006/relationships/image" Target="../media/image137.wmf"/><Relationship Id="rId4" Type="http://schemas.openxmlformats.org/officeDocument/2006/relationships/image" Target="../media/image131.wmf"/><Relationship Id="rId9" Type="http://schemas.openxmlformats.org/officeDocument/2006/relationships/image" Target="../media/image136.wmf"/></Relationships>
</file>

<file path=ppt/drawings/_rels/vmlDrawing1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wmf"/><Relationship Id="rId13" Type="http://schemas.openxmlformats.org/officeDocument/2006/relationships/image" Target="../media/image152.wmf"/><Relationship Id="rId18" Type="http://schemas.openxmlformats.org/officeDocument/2006/relationships/image" Target="../media/image157.wmf"/><Relationship Id="rId3" Type="http://schemas.openxmlformats.org/officeDocument/2006/relationships/image" Target="../media/image142.wmf"/><Relationship Id="rId7" Type="http://schemas.openxmlformats.org/officeDocument/2006/relationships/image" Target="../media/image146.wmf"/><Relationship Id="rId12" Type="http://schemas.openxmlformats.org/officeDocument/2006/relationships/image" Target="../media/image151.wmf"/><Relationship Id="rId17" Type="http://schemas.openxmlformats.org/officeDocument/2006/relationships/image" Target="../media/image156.wmf"/><Relationship Id="rId2" Type="http://schemas.openxmlformats.org/officeDocument/2006/relationships/image" Target="../media/image141.wmf"/><Relationship Id="rId16" Type="http://schemas.openxmlformats.org/officeDocument/2006/relationships/image" Target="../media/image155.wmf"/><Relationship Id="rId1" Type="http://schemas.openxmlformats.org/officeDocument/2006/relationships/image" Target="../media/image140.wmf"/><Relationship Id="rId6" Type="http://schemas.openxmlformats.org/officeDocument/2006/relationships/image" Target="../media/image145.wmf"/><Relationship Id="rId11" Type="http://schemas.openxmlformats.org/officeDocument/2006/relationships/image" Target="../media/image150.wmf"/><Relationship Id="rId5" Type="http://schemas.openxmlformats.org/officeDocument/2006/relationships/image" Target="../media/image144.wmf"/><Relationship Id="rId15" Type="http://schemas.openxmlformats.org/officeDocument/2006/relationships/image" Target="../media/image154.wmf"/><Relationship Id="rId10" Type="http://schemas.openxmlformats.org/officeDocument/2006/relationships/image" Target="../media/image149.wmf"/><Relationship Id="rId4" Type="http://schemas.openxmlformats.org/officeDocument/2006/relationships/image" Target="../media/image143.wmf"/><Relationship Id="rId9" Type="http://schemas.openxmlformats.org/officeDocument/2006/relationships/image" Target="../media/image148.wmf"/><Relationship Id="rId14" Type="http://schemas.openxmlformats.org/officeDocument/2006/relationships/image" Target="../media/image153.wmf"/></Relationships>
</file>

<file path=ppt/drawings/_rels/vmlDrawing1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wmf"/><Relationship Id="rId2" Type="http://schemas.openxmlformats.org/officeDocument/2006/relationships/image" Target="../media/image159.wmf"/><Relationship Id="rId1" Type="http://schemas.openxmlformats.org/officeDocument/2006/relationships/image" Target="../media/image158.wmf"/><Relationship Id="rId4" Type="http://schemas.openxmlformats.org/officeDocument/2006/relationships/image" Target="../media/image161.wmf"/></Relationships>
</file>

<file path=ppt/drawings/_rels/vmlDrawing16.v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wmf"/><Relationship Id="rId13" Type="http://schemas.openxmlformats.org/officeDocument/2006/relationships/image" Target="../media/image175.wmf"/><Relationship Id="rId18" Type="http://schemas.openxmlformats.org/officeDocument/2006/relationships/image" Target="../media/image180.wmf"/><Relationship Id="rId3" Type="http://schemas.openxmlformats.org/officeDocument/2006/relationships/image" Target="../media/image165.wmf"/><Relationship Id="rId21" Type="http://schemas.openxmlformats.org/officeDocument/2006/relationships/image" Target="../media/image183.wmf"/><Relationship Id="rId7" Type="http://schemas.openxmlformats.org/officeDocument/2006/relationships/image" Target="../media/image169.wmf"/><Relationship Id="rId12" Type="http://schemas.openxmlformats.org/officeDocument/2006/relationships/image" Target="../media/image174.wmf"/><Relationship Id="rId17" Type="http://schemas.openxmlformats.org/officeDocument/2006/relationships/image" Target="../media/image179.wmf"/><Relationship Id="rId2" Type="http://schemas.openxmlformats.org/officeDocument/2006/relationships/image" Target="../media/image164.wmf"/><Relationship Id="rId16" Type="http://schemas.openxmlformats.org/officeDocument/2006/relationships/image" Target="../media/image178.wmf"/><Relationship Id="rId20" Type="http://schemas.openxmlformats.org/officeDocument/2006/relationships/image" Target="../media/image182.wmf"/><Relationship Id="rId1" Type="http://schemas.openxmlformats.org/officeDocument/2006/relationships/image" Target="../media/image163.wmf"/><Relationship Id="rId6" Type="http://schemas.openxmlformats.org/officeDocument/2006/relationships/image" Target="../media/image168.wmf"/><Relationship Id="rId11" Type="http://schemas.openxmlformats.org/officeDocument/2006/relationships/image" Target="../media/image173.wmf"/><Relationship Id="rId5" Type="http://schemas.openxmlformats.org/officeDocument/2006/relationships/image" Target="../media/image167.wmf"/><Relationship Id="rId15" Type="http://schemas.openxmlformats.org/officeDocument/2006/relationships/image" Target="../media/image177.wmf"/><Relationship Id="rId10" Type="http://schemas.openxmlformats.org/officeDocument/2006/relationships/image" Target="../media/image172.wmf"/><Relationship Id="rId19" Type="http://schemas.openxmlformats.org/officeDocument/2006/relationships/image" Target="../media/image181.wmf"/><Relationship Id="rId4" Type="http://schemas.openxmlformats.org/officeDocument/2006/relationships/image" Target="../media/image166.wmf"/><Relationship Id="rId9" Type="http://schemas.openxmlformats.org/officeDocument/2006/relationships/image" Target="../media/image171.wmf"/><Relationship Id="rId14" Type="http://schemas.openxmlformats.org/officeDocument/2006/relationships/image" Target="../media/image176.wmf"/></Relationships>
</file>

<file path=ppt/drawings/_rels/vmlDrawing17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1.wmf"/><Relationship Id="rId3" Type="http://schemas.openxmlformats.org/officeDocument/2006/relationships/image" Target="../media/image186.wmf"/><Relationship Id="rId7" Type="http://schemas.openxmlformats.org/officeDocument/2006/relationships/image" Target="../media/image190.wmf"/><Relationship Id="rId2" Type="http://schemas.openxmlformats.org/officeDocument/2006/relationships/image" Target="../media/image185.wmf"/><Relationship Id="rId1" Type="http://schemas.openxmlformats.org/officeDocument/2006/relationships/image" Target="../media/image184.wmf"/><Relationship Id="rId6" Type="http://schemas.openxmlformats.org/officeDocument/2006/relationships/image" Target="../media/image189.wmf"/><Relationship Id="rId5" Type="http://schemas.openxmlformats.org/officeDocument/2006/relationships/image" Target="../media/image188.wmf"/><Relationship Id="rId4" Type="http://schemas.openxmlformats.org/officeDocument/2006/relationships/image" Target="../media/image187.wmf"/><Relationship Id="rId9" Type="http://schemas.openxmlformats.org/officeDocument/2006/relationships/image" Target="../media/image192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5.wmf"/><Relationship Id="rId2" Type="http://schemas.openxmlformats.org/officeDocument/2006/relationships/image" Target="../media/image194.wmf"/><Relationship Id="rId1" Type="http://schemas.openxmlformats.org/officeDocument/2006/relationships/image" Target="../media/image193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wmf"/><Relationship Id="rId2" Type="http://schemas.openxmlformats.org/officeDocument/2006/relationships/image" Target="../media/image198.wmf"/><Relationship Id="rId1" Type="http://schemas.openxmlformats.org/officeDocument/2006/relationships/image" Target="../media/image197.wmf"/><Relationship Id="rId6" Type="http://schemas.openxmlformats.org/officeDocument/2006/relationships/image" Target="../media/image202.wmf"/><Relationship Id="rId5" Type="http://schemas.openxmlformats.org/officeDocument/2006/relationships/image" Target="../media/image201.wmf"/><Relationship Id="rId4" Type="http://schemas.openxmlformats.org/officeDocument/2006/relationships/image" Target="../media/image200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.wmf"/><Relationship Id="rId3" Type="http://schemas.openxmlformats.org/officeDocument/2006/relationships/image" Target="../media/image18.wmf"/><Relationship Id="rId7" Type="http://schemas.openxmlformats.org/officeDocument/2006/relationships/image" Target="../media/image22.wmf"/><Relationship Id="rId12" Type="http://schemas.openxmlformats.org/officeDocument/2006/relationships/image" Target="../media/image27.wmf"/><Relationship Id="rId2" Type="http://schemas.openxmlformats.org/officeDocument/2006/relationships/image" Target="../media/image17.wmf"/><Relationship Id="rId16" Type="http://schemas.openxmlformats.org/officeDocument/2006/relationships/image" Target="../media/image31.wmf"/><Relationship Id="rId1" Type="http://schemas.openxmlformats.org/officeDocument/2006/relationships/image" Target="../media/image16.wmf"/><Relationship Id="rId6" Type="http://schemas.openxmlformats.org/officeDocument/2006/relationships/image" Target="../media/image21.wmf"/><Relationship Id="rId11" Type="http://schemas.openxmlformats.org/officeDocument/2006/relationships/image" Target="../media/image26.wmf"/><Relationship Id="rId5" Type="http://schemas.openxmlformats.org/officeDocument/2006/relationships/image" Target="../media/image20.wmf"/><Relationship Id="rId15" Type="http://schemas.openxmlformats.org/officeDocument/2006/relationships/image" Target="../media/image30.wmf"/><Relationship Id="rId10" Type="http://schemas.openxmlformats.org/officeDocument/2006/relationships/image" Target="../media/image25.wmf"/><Relationship Id="rId4" Type="http://schemas.openxmlformats.org/officeDocument/2006/relationships/image" Target="../media/image19.wmf"/><Relationship Id="rId9" Type="http://schemas.openxmlformats.org/officeDocument/2006/relationships/image" Target="../media/image24.wmf"/><Relationship Id="rId14" Type="http://schemas.openxmlformats.org/officeDocument/2006/relationships/image" Target="../media/image29.wmf"/></Relationships>
</file>

<file path=ppt/drawings/_rels/vmlDrawing20.vml.rels><?xml version="1.0" encoding="UTF-8" standalone="yes"?>
<Relationships xmlns="http://schemas.openxmlformats.org/package/2006/relationships"><Relationship Id="rId8" Type="http://schemas.openxmlformats.org/officeDocument/2006/relationships/image" Target="../media/image210.wmf"/><Relationship Id="rId3" Type="http://schemas.openxmlformats.org/officeDocument/2006/relationships/image" Target="../media/image205.wmf"/><Relationship Id="rId7" Type="http://schemas.openxmlformats.org/officeDocument/2006/relationships/image" Target="../media/image209.wmf"/><Relationship Id="rId2" Type="http://schemas.openxmlformats.org/officeDocument/2006/relationships/image" Target="../media/image204.wmf"/><Relationship Id="rId1" Type="http://schemas.openxmlformats.org/officeDocument/2006/relationships/image" Target="../media/image203.wmf"/><Relationship Id="rId6" Type="http://schemas.openxmlformats.org/officeDocument/2006/relationships/image" Target="../media/image208.wmf"/><Relationship Id="rId5" Type="http://schemas.openxmlformats.org/officeDocument/2006/relationships/image" Target="../media/image207.wmf"/><Relationship Id="rId10" Type="http://schemas.openxmlformats.org/officeDocument/2006/relationships/image" Target="../media/image212.wmf"/><Relationship Id="rId4" Type="http://schemas.openxmlformats.org/officeDocument/2006/relationships/image" Target="../media/image206.wmf"/><Relationship Id="rId9" Type="http://schemas.openxmlformats.org/officeDocument/2006/relationships/image" Target="../media/image211.wmf"/></Relationships>
</file>

<file path=ppt/drawings/_rels/vmlDrawing21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wmf"/><Relationship Id="rId3" Type="http://schemas.openxmlformats.org/officeDocument/2006/relationships/image" Target="../media/image215.wmf"/><Relationship Id="rId7" Type="http://schemas.openxmlformats.org/officeDocument/2006/relationships/image" Target="../media/image219.wmf"/><Relationship Id="rId2" Type="http://schemas.openxmlformats.org/officeDocument/2006/relationships/image" Target="../media/image214.wmf"/><Relationship Id="rId1" Type="http://schemas.openxmlformats.org/officeDocument/2006/relationships/image" Target="../media/image213.wmf"/><Relationship Id="rId6" Type="http://schemas.openxmlformats.org/officeDocument/2006/relationships/image" Target="../media/image218.wmf"/><Relationship Id="rId5" Type="http://schemas.openxmlformats.org/officeDocument/2006/relationships/image" Target="../media/image217.wmf"/><Relationship Id="rId4" Type="http://schemas.openxmlformats.org/officeDocument/2006/relationships/image" Target="../media/image216.wmf"/><Relationship Id="rId9" Type="http://schemas.openxmlformats.org/officeDocument/2006/relationships/image" Target="../media/image221.wmf"/></Relationships>
</file>

<file path=ppt/drawings/_rels/vmlDrawing22.vml.rels><?xml version="1.0" encoding="UTF-8" standalone="yes"?>
<Relationships xmlns="http://schemas.openxmlformats.org/package/2006/relationships"><Relationship Id="rId8" Type="http://schemas.openxmlformats.org/officeDocument/2006/relationships/image" Target="../media/image229.wmf"/><Relationship Id="rId13" Type="http://schemas.openxmlformats.org/officeDocument/2006/relationships/image" Target="../media/image234.wmf"/><Relationship Id="rId3" Type="http://schemas.openxmlformats.org/officeDocument/2006/relationships/image" Target="../media/image224.wmf"/><Relationship Id="rId7" Type="http://schemas.openxmlformats.org/officeDocument/2006/relationships/image" Target="../media/image228.wmf"/><Relationship Id="rId12" Type="http://schemas.openxmlformats.org/officeDocument/2006/relationships/image" Target="../media/image233.wmf"/><Relationship Id="rId17" Type="http://schemas.openxmlformats.org/officeDocument/2006/relationships/image" Target="../media/image238.wmf"/><Relationship Id="rId2" Type="http://schemas.openxmlformats.org/officeDocument/2006/relationships/image" Target="../media/image223.wmf"/><Relationship Id="rId16" Type="http://schemas.openxmlformats.org/officeDocument/2006/relationships/image" Target="../media/image237.wmf"/><Relationship Id="rId1" Type="http://schemas.openxmlformats.org/officeDocument/2006/relationships/image" Target="../media/image222.wmf"/><Relationship Id="rId6" Type="http://schemas.openxmlformats.org/officeDocument/2006/relationships/image" Target="../media/image227.wmf"/><Relationship Id="rId11" Type="http://schemas.openxmlformats.org/officeDocument/2006/relationships/image" Target="../media/image232.wmf"/><Relationship Id="rId5" Type="http://schemas.openxmlformats.org/officeDocument/2006/relationships/image" Target="../media/image226.wmf"/><Relationship Id="rId15" Type="http://schemas.openxmlformats.org/officeDocument/2006/relationships/image" Target="../media/image236.wmf"/><Relationship Id="rId10" Type="http://schemas.openxmlformats.org/officeDocument/2006/relationships/image" Target="../media/image231.wmf"/><Relationship Id="rId4" Type="http://schemas.openxmlformats.org/officeDocument/2006/relationships/image" Target="../media/image225.wmf"/><Relationship Id="rId9" Type="http://schemas.openxmlformats.org/officeDocument/2006/relationships/image" Target="../media/image230.wmf"/><Relationship Id="rId14" Type="http://schemas.openxmlformats.org/officeDocument/2006/relationships/image" Target="../media/image235.wmf"/></Relationships>
</file>

<file path=ppt/drawings/_rels/vmlDrawing23.vml.rels><?xml version="1.0" encoding="UTF-8" standalone="yes"?>
<Relationships xmlns="http://schemas.openxmlformats.org/package/2006/relationships"><Relationship Id="rId3" Type="http://schemas.openxmlformats.org/officeDocument/2006/relationships/image" Target="../media/image241.wmf"/><Relationship Id="rId2" Type="http://schemas.openxmlformats.org/officeDocument/2006/relationships/image" Target="../media/image240.wmf"/><Relationship Id="rId1" Type="http://schemas.openxmlformats.org/officeDocument/2006/relationships/image" Target="../media/image239.wmf"/></Relationships>
</file>

<file path=ppt/drawings/_rels/vmlDrawing2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9.wmf"/><Relationship Id="rId13" Type="http://schemas.openxmlformats.org/officeDocument/2006/relationships/image" Target="../media/image254.wmf"/><Relationship Id="rId18" Type="http://schemas.openxmlformats.org/officeDocument/2006/relationships/image" Target="../media/image259.wmf"/><Relationship Id="rId3" Type="http://schemas.openxmlformats.org/officeDocument/2006/relationships/image" Target="../media/image244.wmf"/><Relationship Id="rId7" Type="http://schemas.openxmlformats.org/officeDocument/2006/relationships/image" Target="../media/image248.wmf"/><Relationship Id="rId12" Type="http://schemas.openxmlformats.org/officeDocument/2006/relationships/image" Target="../media/image253.wmf"/><Relationship Id="rId17" Type="http://schemas.openxmlformats.org/officeDocument/2006/relationships/image" Target="../media/image258.wmf"/><Relationship Id="rId2" Type="http://schemas.openxmlformats.org/officeDocument/2006/relationships/image" Target="../media/image243.wmf"/><Relationship Id="rId16" Type="http://schemas.openxmlformats.org/officeDocument/2006/relationships/image" Target="../media/image257.wmf"/><Relationship Id="rId1" Type="http://schemas.openxmlformats.org/officeDocument/2006/relationships/image" Target="../media/image242.wmf"/><Relationship Id="rId6" Type="http://schemas.openxmlformats.org/officeDocument/2006/relationships/image" Target="../media/image247.wmf"/><Relationship Id="rId11" Type="http://schemas.openxmlformats.org/officeDocument/2006/relationships/image" Target="../media/image252.wmf"/><Relationship Id="rId5" Type="http://schemas.openxmlformats.org/officeDocument/2006/relationships/image" Target="../media/image246.wmf"/><Relationship Id="rId15" Type="http://schemas.openxmlformats.org/officeDocument/2006/relationships/image" Target="../media/image256.wmf"/><Relationship Id="rId10" Type="http://schemas.openxmlformats.org/officeDocument/2006/relationships/image" Target="../media/image251.wmf"/><Relationship Id="rId4" Type="http://schemas.openxmlformats.org/officeDocument/2006/relationships/image" Target="../media/image245.wmf"/><Relationship Id="rId9" Type="http://schemas.openxmlformats.org/officeDocument/2006/relationships/image" Target="../media/image250.wmf"/><Relationship Id="rId14" Type="http://schemas.openxmlformats.org/officeDocument/2006/relationships/image" Target="../media/image25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33.wmf"/><Relationship Id="rId1" Type="http://schemas.openxmlformats.org/officeDocument/2006/relationships/image" Target="../media/image32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51.wmf"/><Relationship Id="rId3" Type="http://schemas.openxmlformats.org/officeDocument/2006/relationships/image" Target="../media/image46.wmf"/><Relationship Id="rId7" Type="http://schemas.openxmlformats.org/officeDocument/2006/relationships/image" Target="../media/image50.wmf"/><Relationship Id="rId2" Type="http://schemas.openxmlformats.org/officeDocument/2006/relationships/image" Target="../media/image45.wmf"/><Relationship Id="rId1" Type="http://schemas.openxmlformats.org/officeDocument/2006/relationships/image" Target="../media/image44.wmf"/><Relationship Id="rId6" Type="http://schemas.openxmlformats.org/officeDocument/2006/relationships/image" Target="../media/image49.wmf"/><Relationship Id="rId5" Type="http://schemas.openxmlformats.org/officeDocument/2006/relationships/image" Target="../media/image48.wmf"/><Relationship Id="rId4" Type="http://schemas.openxmlformats.org/officeDocument/2006/relationships/image" Target="../media/image4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wmf"/><Relationship Id="rId2" Type="http://schemas.openxmlformats.org/officeDocument/2006/relationships/image" Target="../media/image53.wmf"/><Relationship Id="rId1" Type="http://schemas.openxmlformats.org/officeDocument/2006/relationships/image" Target="../media/image52.wmf"/><Relationship Id="rId5" Type="http://schemas.openxmlformats.org/officeDocument/2006/relationships/image" Target="../media/image56.wmf"/><Relationship Id="rId4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8" Type="http://schemas.openxmlformats.org/officeDocument/2006/relationships/image" Target="../media/image64.wmf"/><Relationship Id="rId13" Type="http://schemas.openxmlformats.org/officeDocument/2006/relationships/image" Target="../media/image69.wmf"/><Relationship Id="rId3" Type="http://schemas.openxmlformats.org/officeDocument/2006/relationships/image" Target="../media/image59.wmf"/><Relationship Id="rId7" Type="http://schemas.openxmlformats.org/officeDocument/2006/relationships/image" Target="../media/image63.wmf"/><Relationship Id="rId12" Type="http://schemas.openxmlformats.org/officeDocument/2006/relationships/image" Target="../media/image68.wmf"/><Relationship Id="rId2" Type="http://schemas.openxmlformats.org/officeDocument/2006/relationships/image" Target="../media/image58.wmf"/><Relationship Id="rId1" Type="http://schemas.openxmlformats.org/officeDocument/2006/relationships/image" Target="../media/image57.wmf"/><Relationship Id="rId6" Type="http://schemas.openxmlformats.org/officeDocument/2006/relationships/image" Target="../media/image62.wmf"/><Relationship Id="rId11" Type="http://schemas.openxmlformats.org/officeDocument/2006/relationships/image" Target="../media/image67.wmf"/><Relationship Id="rId5" Type="http://schemas.openxmlformats.org/officeDocument/2006/relationships/image" Target="../media/image61.wmf"/><Relationship Id="rId10" Type="http://schemas.openxmlformats.org/officeDocument/2006/relationships/image" Target="../media/image66.wmf"/><Relationship Id="rId4" Type="http://schemas.openxmlformats.org/officeDocument/2006/relationships/image" Target="../media/image60.wmf"/><Relationship Id="rId9" Type="http://schemas.openxmlformats.org/officeDocument/2006/relationships/image" Target="../media/image65.wmf"/><Relationship Id="rId14" Type="http://schemas.openxmlformats.org/officeDocument/2006/relationships/image" Target="../media/image70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3.wmf"/><Relationship Id="rId2" Type="http://schemas.openxmlformats.org/officeDocument/2006/relationships/image" Target="../media/image72.wmf"/><Relationship Id="rId1" Type="http://schemas.openxmlformats.org/officeDocument/2006/relationships/image" Target="../media/image71.wmf"/><Relationship Id="rId4" Type="http://schemas.openxmlformats.org/officeDocument/2006/relationships/image" Target="../media/image74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82.wmf"/><Relationship Id="rId13" Type="http://schemas.openxmlformats.org/officeDocument/2006/relationships/image" Target="../media/image87.wmf"/><Relationship Id="rId18" Type="http://schemas.openxmlformats.org/officeDocument/2006/relationships/image" Target="../media/image92.wmf"/><Relationship Id="rId3" Type="http://schemas.openxmlformats.org/officeDocument/2006/relationships/image" Target="../media/image77.wmf"/><Relationship Id="rId21" Type="http://schemas.openxmlformats.org/officeDocument/2006/relationships/image" Target="../media/image95.wmf"/><Relationship Id="rId7" Type="http://schemas.openxmlformats.org/officeDocument/2006/relationships/image" Target="../media/image81.wmf"/><Relationship Id="rId12" Type="http://schemas.openxmlformats.org/officeDocument/2006/relationships/image" Target="../media/image86.wmf"/><Relationship Id="rId17" Type="http://schemas.openxmlformats.org/officeDocument/2006/relationships/image" Target="../media/image91.wmf"/><Relationship Id="rId2" Type="http://schemas.openxmlformats.org/officeDocument/2006/relationships/image" Target="../media/image76.wmf"/><Relationship Id="rId16" Type="http://schemas.openxmlformats.org/officeDocument/2006/relationships/image" Target="../media/image90.wmf"/><Relationship Id="rId20" Type="http://schemas.openxmlformats.org/officeDocument/2006/relationships/image" Target="../media/image94.wmf"/><Relationship Id="rId1" Type="http://schemas.openxmlformats.org/officeDocument/2006/relationships/image" Target="../media/image75.wmf"/><Relationship Id="rId6" Type="http://schemas.openxmlformats.org/officeDocument/2006/relationships/image" Target="../media/image80.wmf"/><Relationship Id="rId11" Type="http://schemas.openxmlformats.org/officeDocument/2006/relationships/image" Target="../media/image85.wmf"/><Relationship Id="rId5" Type="http://schemas.openxmlformats.org/officeDocument/2006/relationships/image" Target="../media/image79.wmf"/><Relationship Id="rId15" Type="http://schemas.openxmlformats.org/officeDocument/2006/relationships/image" Target="../media/image89.wmf"/><Relationship Id="rId10" Type="http://schemas.openxmlformats.org/officeDocument/2006/relationships/image" Target="../media/image84.wmf"/><Relationship Id="rId19" Type="http://schemas.openxmlformats.org/officeDocument/2006/relationships/image" Target="../media/image93.wmf"/><Relationship Id="rId4" Type="http://schemas.openxmlformats.org/officeDocument/2006/relationships/image" Target="../media/image78.wmf"/><Relationship Id="rId9" Type="http://schemas.openxmlformats.org/officeDocument/2006/relationships/image" Target="../media/image83.wmf"/><Relationship Id="rId14" Type="http://schemas.openxmlformats.org/officeDocument/2006/relationships/image" Target="../media/image88.wmf"/><Relationship Id="rId22" Type="http://schemas.openxmlformats.org/officeDocument/2006/relationships/image" Target="../media/image96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image" Target="../media/image98.wmf"/><Relationship Id="rId1" Type="http://schemas.openxmlformats.org/officeDocument/2006/relationships/image" Target="../media/image9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2E16A1-CD54-44AD-AAEF-7C0100267705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C518D-AE7E-41F4-BDAF-13DD522B5C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备注占位符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"/>
            <a:ext cx="12096750" cy="1339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总纲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高考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202396" y="179909"/>
            <a:ext cx="1651416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基础易错再练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考点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8202396" y="179909"/>
            <a:ext cx="1651415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核心题型突破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8505545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自主训练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5884" y="274638"/>
            <a:ext cx="8205908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5884" y="1600201"/>
            <a:ext cx="8205908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18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" Target="../slides/slide3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4838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19A9AE-DFF2-479B-AF37-FAA367F55B3D}" type="datetimeFigureOut">
              <a:rPr lang="zh-CN" altLang="en-US" smtClean="0"/>
              <a:pPr/>
              <a:t>2020/2/3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33057" y="6340169"/>
            <a:ext cx="3830637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69337" y="6340169"/>
            <a:ext cx="2822575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59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8935AA-09F9-4C1A-89F2-CB34E0111C4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028" name="Picture 4" descr="E:\2017年工作文件\2017图书制作文件\3·2项目\2018版32二轮制作文件\二轮版式与PPT\2018版32二轮PPT模板-02.pn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900527" y="35895"/>
            <a:ext cx="3958746" cy="556509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828637" y="179909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栏目索引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2025" y="1923893"/>
            <a:ext cx="1217747" cy="378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862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高考导航</a:t>
            </a:r>
          </a:p>
        </p:txBody>
      </p:sp>
      <p:grpSp>
        <p:nvGrpSpPr>
          <p:cNvPr id="2" name="组合 38"/>
          <p:cNvGrpSpPr/>
          <p:nvPr/>
        </p:nvGrpSpPr>
        <p:grpSpPr>
          <a:xfrm>
            <a:off x="10489558" y="-1476275"/>
            <a:ext cx="1471482" cy="779734"/>
            <a:chOff x="7827873" y="-931799"/>
            <a:chExt cx="1004010" cy="531118"/>
          </a:xfrm>
        </p:grpSpPr>
        <p:sp>
          <p:nvSpPr>
            <p:cNvPr id="8" name="圆角矩形 7"/>
            <p:cNvSpPr/>
            <p:nvPr userDrawn="1"/>
          </p:nvSpPr>
          <p:spPr>
            <a:xfrm>
              <a:off x="7908923" y="-931799"/>
              <a:ext cx="833140" cy="531118"/>
            </a:xfrm>
            <a:prstGeom prst="roundRect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216061" rtl="0" eaLnBrk="1" latinLnBrk="0" hangingPunct="1"/>
              <a:endParaRPr lang="zh-CN" altLang="en-US" sz="2394" kern="1200" dirty="0">
                <a:ln>
                  <a:solidFill>
                    <a:srgbClr val="00B0F0"/>
                  </a:solidFill>
                </a:ln>
                <a:solidFill>
                  <a:schemeClr val="lt1"/>
                </a:solidFill>
                <a:latin typeface="Times New Roman" pitchFamily="18" charset="0"/>
                <a:ea typeface="+mn-ea"/>
                <a:cs typeface="+mn-cs"/>
              </a:endParaRPr>
            </a:p>
          </p:txBody>
        </p:sp>
        <p:sp>
          <p:nvSpPr>
            <p:cNvPr id="9" name="TextBox 8"/>
            <p:cNvSpPr txBox="1"/>
            <p:nvPr userDrawn="1"/>
          </p:nvSpPr>
          <p:spPr>
            <a:xfrm>
              <a:off x="7827873" y="-890795"/>
              <a:ext cx="1004010" cy="440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11" action="ppaction://hlinksldjump"/>
                </a:rPr>
                <a:t>核心题型突破</a:t>
              </a:r>
              <a:endParaRPr lang="en-US" altLang="zh-CN" sz="1500" dirty="0">
                <a:latin typeface="黑体" pitchFamily="49" charset="-122"/>
                <a:ea typeface="黑体" pitchFamily="49" charset="-122"/>
              </a:endParaRPr>
            </a:p>
            <a:p>
              <a:pPr marL="0" marR="0" indent="0" algn="ctr" defTabSz="1216061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500" dirty="0">
                  <a:latin typeface="黑体" pitchFamily="49" charset="-122"/>
                  <a:ea typeface="黑体" pitchFamily="49" charset="-122"/>
                  <a:hlinkClick r:id="rId12" action="ppaction://hlinksldjump"/>
                </a:rPr>
                <a:t>自主训练</a:t>
              </a:r>
              <a:endParaRPr lang="zh-CN" altLang="en-US" sz="1862" dirty="0"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</p:sldLayoutIdLs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09863 L 0.00404 0.31098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04 -0.1035 L 0.00404 -0.41842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57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  <p:txStyles>
    <p:titleStyle>
      <a:lvl1pPr algn="ctr" defTabSz="1216061" rtl="0" eaLnBrk="1" latinLnBrk="0" hangingPunct="1">
        <a:spcBef>
          <a:spcPct val="0"/>
        </a:spcBef>
        <a:buNone/>
        <a:defRPr sz="58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023" indent="-456023" algn="l" defTabSz="1216061" rtl="0" eaLnBrk="1" latinLnBrk="0" hangingPunct="1">
        <a:spcBef>
          <a:spcPct val="20000"/>
        </a:spcBef>
        <a:buFont typeface="Arial" pitchFamily="34" charset="0"/>
        <a:buChar char="•"/>
        <a:defRPr sz="4256" kern="1200">
          <a:solidFill>
            <a:schemeClr val="tx1"/>
          </a:solidFill>
          <a:latin typeface="+mn-lt"/>
          <a:ea typeface="+mn-ea"/>
          <a:cs typeface="+mn-cs"/>
        </a:defRPr>
      </a:lvl1pPr>
      <a:lvl2pPr marL="988049" indent="-380019" algn="l" defTabSz="1216061" rtl="0" eaLnBrk="1" latinLnBrk="0" hangingPunct="1">
        <a:spcBef>
          <a:spcPct val="20000"/>
        </a:spcBef>
        <a:buFont typeface="Arial" pitchFamily="34" charset="0"/>
        <a:buChar char="–"/>
        <a:defRPr sz="3724" kern="1200">
          <a:solidFill>
            <a:schemeClr val="tx1"/>
          </a:solidFill>
          <a:latin typeface="+mn-lt"/>
          <a:ea typeface="+mn-ea"/>
          <a:cs typeface="+mn-cs"/>
        </a:defRPr>
      </a:lvl2pPr>
      <a:lvl3pPr marL="1520076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3192" kern="1200">
          <a:solidFill>
            <a:schemeClr val="tx1"/>
          </a:solidFill>
          <a:latin typeface="+mn-lt"/>
          <a:ea typeface="+mn-ea"/>
          <a:cs typeface="+mn-cs"/>
        </a:defRPr>
      </a:lvl3pPr>
      <a:lvl4pPr marL="2128106" indent="-304015" algn="l" defTabSz="1216061" rtl="0" eaLnBrk="1" latinLnBrk="0" hangingPunct="1">
        <a:spcBef>
          <a:spcPct val="20000"/>
        </a:spcBef>
        <a:buFont typeface="Arial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36136" indent="-304015" algn="l" defTabSz="1216061" rtl="0" eaLnBrk="1" latinLnBrk="0" hangingPunct="1">
        <a:spcBef>
          <a:spcPct val="20000"/>
        </a:spcBef>
        <a:buFont typeface="Arial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4416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5219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6022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68257" indent="-304015" algn="l" defTabSz="1216061" rtl="0" eaLnBrk="1" latinLnBrk="0" hangingPunct="1">
        <a:spcBef>
          <a:spcPct val="20000"/>
        </a:spcBef>
        <a:buFont typeface="Arial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1pPr>
      <a:lvl2pPr marL="608030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2pPr>
      <a:lvl3pPr marL="121606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3pPr>
      <a:lvl4pPr marL="182409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4pPr>
      <a:lvl5pPr marL="243212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5pPr>
      <a:lvl6pPr marL="3040151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6pPr>
      <a:lvl7pPr marL="364818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7pPr>
      <a:lvl8pPr marL="425621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8pPr>
      <a:lvl9pPr marL="4864242" algn="l" defTabSz="1216061" rtl="0" eaLnBrk="1" latinLnBrk="0" hangingPunct="1">
        <a:defRPr sz="23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1.bin"/><Relationship Id="rId13" Type="http://schemas.openxmlformats.org/officeDocument/2006/relationships/oleObject" Target="../embeddings/oleObject76.bin"/><Relationship Id="rId18" Type="http://schemas.openxmlformats.org/officeDocument/2006/relationships/oleObject" Target="../embeddings/oleObject81.bin"/><Relationship Id="rId26" Type="http://schemas.openxmlformats.org/officeDocument/2006/relationships/oleObject" Target="../embeddings/oleObject89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84.bin"/><Relationship Id="rId7" Type="http://schemas.openxmlformats.org/officeDocument/2006/relationships/oleObject" Target="../embeddings/oleObject70.bin"/><Relationship Id="rId12" Type="http://schemas.openxmlformats.org/officeDocument/2006/relationships/oleObject" Target="../embeddings/oleObject75.bin"/><Relationship Id="rId17" Type="http://schemas.openxmlformats.org/officeDocument/2006/relationships/oleObject" Target="../embeddings/oleObject80.bin"/><Relationship Id="rId25" Type="http://schemas.openxmlformats.org/officeDocument/2006/relationships/oleObject" Target="../embeddings/oleObject88.bin"/><Relationship Id="rId2" Type="http://schemas.openxmlformats.org/officeDocument/2006/relationships/customXml" Target="../../customXml/item26.xml"/><Relationship Id="rId16" Type="http://schemas.openxmlformats.org/officeDocument/2006/relationships/oleObject" Target="../embeddings/oleObject79.bin"/><Relationship Id="rId20" Type="http://schemas.openxmlformats.org/officeDocument/2006/relationships/oleObject" Target="../embeddings/oleObject83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69.bin"/><Relationship Id="rId11" Type="http://schemas.openxmlformats.org/officeDocument/2006/relationships/oleObject" Target="../embeddings/oleObject74.bin"/><Relationship Id="rId24" Type="http://schemas.openxmlformats.org/officeDocument/2006/relationships/oleObject" Target="../embeddings/oleObject87.bin"/><Relationship Id="rId5" Type="http://schemas.openxmlformats.org/officeDocument/2006/relationships/oleObject" Target="../embeddings/oleObject68.bin"/><Relationship Id="rId15" Type="http://schemas.openxmlformats.org/officeDocument/2006/relationships/oleObject" Target="../embeddings/oleObject78.bin"/><Relationship Id="rId23" Type="http://schemas.openxmlformats.org/officeDocument/2006/relationships/oleObject" Target="../embeddings/oleObject86.bin"/><Relationship Id="rId10" Type="http://schemas.openxmlformats.org/officeDocument/2006/relationships/oleObject" Target="../embeddings/oleObject73.bin"/><Relationship Id="rId19" Type="http://schemas.openxmlformats.org/officeDocument/2006/relationships/oleObject" Target="../embeddings/oleObject82.bin"/><Relationship Id="rId4" Type="http://schemas.openxmlformats.org/officeDocument/2006/relationships/notesSlide" Target="../notesSlides/notesSlide9.xml"/><Relationship Id="rId9" Type="http://schemas.openxmlformats.org/officeDocument/2006/relationships/oleObject" Target="../embeddings/oleObject72.bin"/><Relationship Id="rId14" Type="http://schemas.openxmlformats.org/officeDocument/2006/relationships/oleObject" Target="../embeddings/oleObject77.bin"/><Relationship Id="rId22" Type="http://schemas.openxmlformats.org/officeDocument/2006/relationships/oleObject" Target="../embeddings/oleObject85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92.bin"/><Relationship Id="rId2" Type="http://schemas.openxmlformats.org/officeDocument/2006/relationships/customXml" Target="../../customXml/item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91.bin"/><Relationship Id="rId5" Type="http://schemas.openxmlformats.org/officeDocument/2006/relationships/oleObject" Target="../embeddings/oleObject90.bin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6.bin"/><Relationship Id="rId13" Type="http://schemas.openxmlformats.org/officeDocument/2006/relationships/oleObject" Target="../embeddings/oleObject101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95.bin"/><Relationship Id="rId12" Type="http://schemas.openxmlformats.org/officeDocument/2006/relationships/oleObject" Target="../embeddings/oleObject100.bin"/><Relationship Id="rId2" Type="http://schemas.openxmlformats.org/officeDocument/2006/relationships/customXml" Target="../../customXml/item17.xml"/><Relationship Id="rId16" Type="http://schemas.openxmlformats.org/officeDocument/2006/relationships/oleObject" Target="../embeddings/oleObject104.bin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94.bin"/><Relationship Id="rId11" Type="http://schemas.openxmlformats.org/officeDocument/2006/relationships/oleObject" Target="../embeddings/oleObject99.bin"/><Relationship Id="rId5" Type="http://schemas.openxmlformats.org/officeDocument/2006/relationships/oleObject" Target="../embeddings/oleObject93.bin"/><Relationship Id="rId15" Type="http://schemas.openxmlformats.org/officeDocument/2006/relationships/oleObject" Target="../embeddings/oleObject103.bin"/><Relationship Id="rId10" Type="http://schemas.openxmlformats.org/officeDocument/2006/relationships/oleObject" Target="../embeddings/oleObject98.bin"/><Relationship Id="rId4" Type="http://schemas.openxmlformats.org/officeDocument/2006/relationships/notesSlide" Target="../notesSlides/notesSlide11.xml"/><Relationship Id="rId9" Type="http://schemas.openxmlformats.org/officeDocument/2006/relationships/oleObject" Target="../embeddings/oleObject97.bin"/><Relationship Id="rId14" Type="http://schemas.openxmlformats.org/officeDocument/2006/relationships/oleObject" Target="../embeddings/oleObject10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8.bin"/><Relationship Id="rId13" Type="http://schemas.openxmlformats.org/officeDocument/2006/relationships/oleObject" Target="../embeddings/oleObject113.bin"/><Relationship Id="rId18" Type="http://schemas.openxmlformats.org/officeDocument/2006/relationships/oleObject" Target="../embeddings/oleObject11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07.bin"/><Relationship Id="rId12" Type="http://schemas.openxmlformats.org/officeDocument/2006/relationships/oleObject" Target="../embeddings/oleObject112.bin"/><Relationship Id="rId17" Type="http://schemas.openxmlformats.org/officeDocument/2006/relationships/oleObject" Target="../embeddings/oleObject117.bin"/><Relationship Id="rId2" Type="http://schemas.openxmlformats.org/officeDocument/2006/relationships/customXml" Target="../../customXml/item12.xml"/><Relationship Id="rId16" Type="http://schemas.openxmlformats.org/officeDocument/2006/relationships/oleObject" Target="../embeddings/oleObject116.bin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106.bin"/><Relationship Id="rId11" Type="http://schemas.openxmlformats.org/officeDocument/2006/relationships/oleObject" Target="../embeddings/oleObject111.bin"/><Relationship Id="rId5" Type="http://schemas.openxmlformats.org/officeDocument/2006/relationships/oleObject" Target="../embeddings/oleObject105.bin"/><Relationship Id="rId15" Type="http://schemas.openxmlformats.org/officeDocument/2006/relationships/oleObject" Target="../embeddings/oleObject115.bin"/><Relationship Id="rId10" Type="http://schemas.openxmlformats.org/officeDocument/2006/relationships/oleObject" Target="../embeddings/oleObject110.bin"/><Relationship Id="rId4" Type="http://schemas.openxmlformats.org/officeDocument/2006/relationships/notesSlide" Target="../notesSlides/notesSlide12.xml"/><Relationship Id="rId9" Type="http://schemas.openxmlformats.org/officeDocument/2006/relationships/oleObject" Target="../embeddings/oleObject109.bin"/><Relationship Id="rId14" Type="http://schemas.openxmlformats.org/officeDocument/2006/relationships/oleObject" Target="../embeddings/oleObject114.bin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customXml" Target="../../customXml/item2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ustomXml" Target="../../customXml/item1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20.bin"/><Relationship Id="rId5" Type="http://schemas.openxmlformats.org/officeDocument/2006/relationships/oleObject" Target="../embeddings/oleObject119.bin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4.bin"/><Relationship Id="rId13" Type="http://schemas.openxmlformats.org/officeDocument/2006/relationships/oleObject" Target="../embeddings/oleObject129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23.bin"/><Relationship Id="rId12" Type="http://schemas.openxmlformats.org/officeDocument/2006/relationships/oleObject" Target="../embeddings/oleObject128.bin"/><Relationship Id="rId2" Type="http://schemas.openxmlformats.org/officeDocument/2006/relationships/customXml" Target="../../customXml/item8.xml"/><Relationship Id="rId16" Type="http://schemas.openxmlformats.org/officeDocument/2006/relationships/oleObject" Target="../embeddings/oleObject132.bin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122.bin"/><Relationship Id="rId11" Type="http://schemas.openxmlformats.org/officeDocument/2006/relationships/oleObject" Target="../embeddings/oleObject127.bin"/><Relationship Id="rId5" Type="http://schemas.openxmlformats.org/officeDocument/2006/relationships/oleObject" Target="../embeddings/oleObject121.bin"/><Relationship Id="rId15" Type="http://schemas.openxmlformats.org/officeDocument/2006/relationships/oleObject" Target="../embeddings/oleObject131.bin"/><Relationship Id="rId10" Type="http://schemas.openxmlformats.org/officeDocument/2006/relationships/oleObject" Target="../embeddings/oleObject126.bin"/><Relationship Id="rId4" Type="http://schemas.openxmlformats.org/officeDocument/2006/relationships/notesSlide" Target="../notesSlides/notesSlide15.xml"/><Relationship Id="rId9" Type="http://schemas.openxmlformats.org/officeDocument/2006/relationships/oleObject" Target="../embeddings/oleObject125.bin"/><Relationship Id="rId14" Type="http://schemas.openxmlformats.org/officeDocument/2006/relationships/oleObject" Target="../embeddings/oleObject130.bin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6.bin"/><Relationship Id="rId13" Type="http://schemas.openxmlformats.org/officeDocument/2006/relationships/oleObject" Target="../embeddings/oleObject141.bin"/><Relationship Id="rId18" Type="http://schemas.openxmlformats.org/officeDocument/2006/relationships/oleObject" Target="../embeddings/oleObject146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149.bin"/><Relationship Id="rId7" Type="http://schemas.openxmlformats.org/officeDocument/2006/relationships/oleObject" Target="../embeddings/oleObject135.bin"/><Relationship Id="rId12" Type="http://schemas.openxmlformats.org/officeDocument/2006/relationships/oleObject" Target="../embeddings/oleObject140.bin"/><Relationship Id="rId17" Type="http://schemas.openxmlformats.org/officeDocument/2006/relationships/oleObject" Target="../embeddings/oleObject145.bin"/><Relationship Id="rId2" Type="http://schemas.openxmlformats.org/officeDocument/2006/relationships/customXml" Target="../../customXml/item24.xml"/><Relationship Id="rId16" Type="http://schemas.openxmlformats.org/officeDocument/2006/relationships/oleObject" Target="../embeddings/oleObject144.bin"/><Relationship Id="rId20" Type="http://schemas.openxmlformats.org/officeDocument/2006/relationships/oleObject" Target="../embeddings/oleObject148.bin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134.bin"/><Relationship Id="rId11" Type="http://schemas.openxmlformats.org/officeDocument/2006/relationships/oleObject" Target="../embeddings/oleObject139.bin"/><Relationship Id="rId5" Type="http://schemas.openxmlformats.org/officeDocument/2006/relationships/oleObject" Target="../embeddings/oleObject133.bin"/><Relationship Id="rId15" Type="http://schemas.openxmlformats.org/officeDocument/2006/relationships/oleObject" Target="../embeddings/oleObject143.bin"/><Relationship Id="rId10" Type="http://schemas.openxmlformats.org/officeDocument/2006/relationships/oleObject" Target="../embeddings/oleObject138.bin"/><Relationship Id="rId19" Type="http://schemas.openxmlformats.org/officeDocument/2006/relationships/oleObject" Target="../embeddings/oleObject147.bin"/><Relationship Id="rId4" Type="http://schemas.openxmlformats.org/officeDocument/2006/relationships/notesSlide" Target="../notesSlides/notesSlide16.xml"/><Relationship Id="rId9" Type="http://schemas.openxmlformats.org/officeDocument/2006/relationships/oleObject" Target="../embeddings/oleObject137.bin"/><Relationship Id="rId14" Type="http://schemas.openxmlformats.org/officeDocument/2006/relationships/oleObject" Target="../embeddings/oleObject142.bin"/><Relationship Id="rId22" Type="http://schemas.openxmlformats.org/officeDocument/2006/relationships/oleObject" Target="../embeddings/oleObject150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4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53.bin"/><Relationship Id="rId2" Type="http://schemas.openxmlformats.org/officeDocument/2006/relationships/customXml" Target="../../customXml/item20.xml"/><Relationship Id="rId1" Type="http://schemas.openxmlformats.org/officeDocument/2006/relationships/vmlDrawing" Target="../drawings/vmlDrawing15.vml"/><Relationship Id="rId6" Type="http://schemas.openxmlformats.org/officeDocument/2006/relationships/oleObject" Target="../embeddings/oleObject152.bin"/><Relationship Id="rId5" Type="http://schemas.openxmlformats.org/officeDocument/2006/relationships/oleObject" Target="../embeddings/oleObject151.bin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16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8.bin"/><Relationship Id="rId13" Type="http://schemas.openxmlformats.org/officeDocument/2006/relationships/oleObject" Target="../embeddings/oleObject163.bin"/><Relationship Id="rId18" Type="http://schemas.openxmlformats.org/officeDocument/2006/relationships/oleObject" Target="../embeddings/oleObject168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171.bin"/><Relationship Id="rId7" Type="http://schemas.openxmlformats.org/officeDocument/2006/relationships/oleObject" Target="../embeddings/oleObject157.bin"/><Relationship Id="rId12" Type="http://schemas.openxmlformats.org/officeDocument/2006/relationships/oleObject" Target="../embeddings/oleObject162.bin"/><Relationship Id="rId17" Type="http://schemas.openxmlformats.org/officeDocument/2006/relationships/oleObject" Target="../embeddings/oleObject167.bin"/><Relationship Id="rId25" Type="http://schemas.openxmlformats.org/officeDocument/2006/relationships/oleObject" Target="../embeddings/oleObject175.bin"/><Relationship Id="rId2" Type="http://schemas.openxmlformats.org/officeDocument/2006/relationships/customXml" Target="../../customXml/item18.xml"/><Relationship Id="rId16" Type="http://schemas.openxmlformats.org/officeDocument/2006/relationships/oleObject" Target="../embeddings/oleObject166.bin"/><Relationship Id="rId20" Type="http://schemas.openxmlformats.org/officeDocument/2006/relationships/oleObject" Target="../embeddings/oleObject170.bin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156.bin"/><Relationship Id="rId11" Type="http://schemas.openxmlformats.org/officeDocument/2006/relationships/oleObject" Target="../embeddings/oleObject161.bin"/><Relationship Id="rId24" Type="http://schemas.openxmlformats.org/officeDocument/2006/relationships/oleObject" Target="../embeddings/oleObject174.bin"/><Relationship Id="rId5" Type="http://schemas.openxmlformats.org/officeDocument/2006/relationships/oleObject" Target="../embeddings/oleObject155.bin"/><Relationship Id="rId15" Type="http://schemas.openxmlformats.org/officeDocument/2006/relationships/oleObject" Target="../embeddings/oleObject165.bin"/><Relationship Id="rId23" Type="http://schemas.openxmlformats.org/officeDocument/2006/relationships/oleObject" Target="../embeddings/oleObject173.bin"/><Relationship Id="rId10" Type="http://schemas.openxmlformats.org/officeDocument/2006/relationships/oleObject" Target="../embeddings/oleObject160.bin"/><Relationship Id="rId19" Type="http://schemas.openxmlformats.org/officeDocument/2006/relationships/oleObject" Target="../embeddings/oleObject169.bin"/><Relationship Id="rId4" Type="http://schemas.openxmlformats.org/officeDocument/2006/relationships/notesSlide" Target="../notesSlides/notesSlide18.xml"/><Relationship Id="rId9" Type="http://schemas.openxmlformats.org/officeDocument/2006/relationships/oleObject" Target="../embeddings/oleObject159.bin"/><Relationship Id="rId14" Type="http://schemas.openxmlformats.org/officeDocument/2006/relationships/oleObject" Target="../embeddings/oleObject164.bin"/><Relationship Id="rId22" Type="http://schemas.openxmlformats.org/officeDocument/2006/relationships/oleObject" Target="../embeddings/oleObject17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mzwhzx.cn/" TargetMode="Externa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9.bin"/><Relationship Id="rId13" Type="http://schemas.openxmlformats.org/officeDocument/2006/relationships/oleObject" Target="../embeddings/oleObject184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78.bin"/><Relationship Id="rId12" Type="http://schemas.openxmlformats.org/officeDocument/2006/relationships/oleObject" Target="../embeddings/oleObject183.bin"/><Relationship Id="rId2" Type="http://schemas.openxmlformats.org/officeDocument/2006/relationships/customXml" Target="../../customXml/item22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177.bin"/><Relationship Id="rId11" Type="http://schemas.openxmlformats.org/officeDocument/2006/relationships/oleObject" Target="../embeddings/oleObject182.bin"/><Relationship Id="rId5" Type="http://schemas.openxmlformats.org/officeDocument/2006/relationships/oleObject" Target="../embeddings/oleObject176.bin"/><Relationship Id="rId10" Type="http://schemas.openxmlformats.org/officeDocument/2006/relationships/oleObject" Target="../embeddings/oleObject181.bin"/><Relationship Id="rId4" Type="http://schemas.openxmlformats.org/officeDocument/2006/relationships/notesSlide" Target="../notesSlides/notesSlide19.xml"/><Relationship Id="rId9" Type="http://schemas.openxmlformats.org/officeDocument/2006/relationships/oleObject" Target="../embeddings/oleObject180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86.bin"/><Relationship Id="rId2" Type="http://schemas.openxmlformats.org/officeDocument/2006/relationships/customXml" Target="../../customXml/item21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185.bin"/><Relationship Id="rId5" Type="http://schemas.openxmlformats.org/officeDocument/2006/relationships/image" Target="../media/image196.jpeg"/><Relationship Id="rId4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1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90.bin"/><Relationship Id="rId2" Type="http://schemas.openxmlformats.org/officeDocument/2006/relationships/customXml" Target="../../customXml/item19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189.bin"/><Relationship Id="rId5" Type="http://schemas.openxmlformats.org/officeDocument/2006/relationships/oleObject" Target="../embeddings/oleObject188.bin"/><Relationship Id="rId10" Type="http://schemas.openxmlformats.org/officeDocument/2006/relationships/oleObject" Target="../embeddings/oleObject193.bin"/><Relationship Id="rId4" Type="http://schemas.openxmlformats.org/officeDocument/2006/relationships/notesSlide" Target="../notesSlides/notesSlide21.xml"/><Relationship Id="rId9" Type="http://schemas.openxmlformats.org/officeDocument/2006/relationships/oleObject" Target="../embeddings/oleObject192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7.bin"/><Relationship Id="rId13" Type="http://schemas.openxmlformats.org/officeDocument/2006/relationships/oleObject" Target="../embeddings/oleObject20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96.bin"/><Relationship Id="rId12" Type="http://schemas.openxmlformats.org/officeDocument/2006/relationships/oleObject" Target="../embeddings/oleObject201.bin"/><Relationship Id="rId2" Type="http://schemas.openxmlformats.org/officeDocument/2006/relationships/customXml" Target="../../customXml/item23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195.bin"/><Relationship Id="rId11" Type="http://schemas.openxmlformats.org/officeDocument/2006/relationships/oleObject" Target="../embeddings/oleObject200.bin"/><Relationship Id="rId5" Type="http://schemas.openxmlformats.org/officeDocument/2006/relationships/oleObject" Target="../embeddings/oleObject194.bin"/><Relationship Id="rId10" Type="http://schemas.openxmlformats.org/officeDocument/2006/relationships/oleObject" Target="../embeddings/oleObject199.bin"/><Relationship Id="rId4" Type="http://schemas.openxmlformats.org/officeDocument/2006/relationships/notesSlide" Target="../notesSlides/notesSlide22.xml"/><Relationship Id="rId9" Type="http://schemas.openxmlformats.org/officeDocument/2006/relationships/oleObject" Target="../embeddings/oleObject198.bin"/><Relationship Id="rId14" Type="http://schemas.openxmlformats.org/officeDocument/2006/relationships/oleObject" Target="../embeddings/oleObject203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7.bin"/><Relationship Id="rId13" Type="http://schemas.openxmlformats.org/officeDocument/2006/relationships/oleObject" Target="../embeddings/oleObject21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06.bin"/><Relationship Id="rId12" Type="http://schemas.openxmlformats.org/officeDocument/2006/relationships/oleObject" Target="../embeddings/oleObject211.bin"/><Relationship Id="rId2" Type="http://schemas.openxmlformats.org/officeDocument/2006/relationships/customXml" Target="../../customXml/item3.xml"/><Relationship Id="rId1" Type="http://schemas.openxmlformats.org/officeDocument/2006/relationships/vmlDrawing" Target="../drawings/vmlDrawing21.vml"/><Relationship Id="rId6" Type="http://schemas.openxmlformats.org/officeDocument/2006/relationships/oleObject" Target="../embeddings/oleObject205.bin"/><Relationship Id="rId11" Type="http://schemas.openxmlformats.org/officeDocument/2006/relationships/oleObject" Target="../embeddings/oleObject210.bin"/><Relationship Id="rId5" Type="http://schemas.openxmlformats.org/officeDocument/2006/relationships/oleObject" Target="../embeddings/oleObject204.bin"/><Relationship Id="rId10" Type="http://schemas.openxmlformats.org/officeDocument/2006/relationships/oleObject" Target="../embeddings/oleObject209.bin"/><Relationship Id="rId4" Type="http://schemas.openxmlformats.org/officeDocument/2006/relationships/notesSlide" Target="../notesSlides/notesSlide23.xml"/><Relationship Id="rId9" Type="http://schemas.openxmlformats.org/officeDocument/2006/relationships/oleObject" Target="../embeddings/oleObject208.bin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6.bin"/><Relationship Id="rId13" Type="http://schemas.openxmlformats.org/officeDocument/2006/relationships/oleObject" Target="../embeddings/oleObject221.bin"/><Relationship Id="rId18" Type="http://schemas.openxmlformats.org/officeDocument/2006/relationships/oleObject" Target="../embeddings/oleObject226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229.bin"/><Relationship Id="rId7" Type="http://schemas.openxmlformats.org/officeDocument/2006/relationships/oleObject" Target="../embeddings/oleObject215.bin"/><Relationship Id="rId12" Type="http://schemas.openxmlformats.org/officeDocument/2006/relationships/oleObject" Target="../embeddings/oleObject220.bin"/><Relationship Id="rId17" Type="http://schemas.openxmlformats.org/officeDocument/2006/relationships/oleObject" Target="../embeddings/oleObject225.bin"/><Relationship Id="rId2" Type="http://schemas.openxmlformats.org/officeDocument/2006/relationships/customXml" Target="../../customXml/item25.xml"/><Relationship Id="rId16" Type="http://schemas.openxmlformats.org/officeDocument/2006/relationships/oleObject" Target="../embeddings/oleObject224.bin"/><Relationship Id="rId20" Type="http://schemas.openxmlformats.org/officeDocument/2006/relationships/oleObject" Target="../embeddings/oleObject228.bin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14.bin"/><Relationship Id="rId11" Type="http://schemas.openxmlformats.org/officeDocument/2006/relationships/oleObject" Target="../embeddings/oleObject219.bin"/><Relationship Id="rId5" Type="http://schemas.openxmlformats.org/officeDocument/2006/relationships/oleObject" Target="../embeddings/oleObject213.bin"/><Relationship Id="rId15" Type="http://schemas.openxmlformats.org/officeDocument/2006/relationships/oleObject" Target="../embeddings/oleObject223.bin"/><Relationship Id="rId10" Type="http://schemas.openxmlformats.org/officeDocument/2006/relationships/oleObject" Target="../embeddings/oleObject218.bin"/><Relationship Id="rId19" Type="http://schemas.openxmlformats.org/officeDocument/2006/relationships/oleObject" Target="../embeddings/oleObject227.bin"/><Relationship Id="rId4" Type="http://schemas.openxmlformats.org/officeDocument/2006/relationships/notesSlide" Target="../notesSlides/notesSlide24.xml"/><Relationship Id="rId9" Type="http://schemas.openxmlformats.org/officeDocument/2006/relationships/oleObject" Target="../embeddings/oleObject217.bin"/><Relationship Id="rId14" Type="http://schemas.openxmlformats.org/officeDocument/2006/relationships/oleObject" Target="../embeddings/oleObject222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32.bin"/><Relationship Id="rId2" Type="http://schemas.openxmlformats.org/officeDocument/2006/relationships/customXml" Target="../../customXml/item11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231.bin"/><Relationship Id="rId5" Type="http://schemas.openxmlformats.org/officeDocument/2006/relationships/oleObject" Target="../embeddings/oleObject230.bin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6.bin"/><Relationship Id="rId13" Type="http://schemas.openxmlformats.org/officeDocument/2006/relationships/oleObject" Target="../embeddings/oleObject241.bin"/><Relationship Id="rId18" Type="http://schemas.openxmlformats.org/officeDocument/2006/relationships/oleObject" Target="../embeddings/oleObject246.bin"/><Relationship Id="rId3" Type="http://schemas.openxmlformats.org/officeDocument/2006/relationships/slideLayout" Target="../slideLayouts/slideLayout6.xml"/><Relationship Id="rId21" Type="http://schemas.openxmlformats.org/officeDocument/2006/relationships/oleObject" Target="../embeddings/oleObject249.bin"/><Relationship Id="rId7" Type="http://schemas.openxmlformats.org/officeDocument/2006/relationships/oleObject" Target="../embeddings/oleObject235.bin"/><Relationship Id="rId12" Type="http://schemas.openxmlformats.org/officeDocument/2006/relationships/oleObject" Target="../embeddings/oleObject240.bin"/><Relationship Id="rId17" Type="http://schemas.openxmlformats.org/officeDocument/2006/relationships/oleObject" Target="../embeddings/oleObject245.bin"/><Relationship Id="rId2" Type="http://schemas.openxmlformats.org/officeDocument/2006/relationships/customXml" Target="../../customXml/item4.xml"/><Relationship Id="rId16" Type="http://schemas.openxmlformats.org/officeDocument/2006/relationships/oleObject" Target="../embeddings/oleObject244.bin"/><Relationship Id="rId20" Type="http://schemas.openxmlformats.org/officeDocument/2006/relationships/oleObject" Target="../embeddings/oleObject248.bin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34.bin"/><Relationship Id="rId11" Type="http://schemas.openxmlformats.org/officeDocument/2006/relationships/oleObject" Target="../embeddings/oleObject239.bin"/><Relationship Id="rId5" Type="http://schemas.openxmlformats.org/officeDocument/2006/relationships/oleObject" Target="../embeddings/oleObject233.bin"/><Relationship Id="rId15" Type="http://schemas.openxmlformats.org/officeDocument/2006/relationships/oleObject" Target="../embeddings/oleObject243.bin"/><Relationship Id="rId10" Type="http://schemas.openxmlformats.org/officeDocument/2006/relationships/oleObject" Target="../embeddings/oleObject238.bin"/><Relationship Id="rId19" Type="http://schemas.openxmlformats.org/officeDocument/2006/relationships/oleObject" Target="../embeddings/oleObject247.bin"/><Relationship Id="rId4" Type="http://schemas.openxmlformats.org/officeDocument/2006/relationships/notesSlide" Target="../notesSlides/notesSlide26.xml"/><Relationship Id="rId9" Type="http://schemas.openxmlformats.org/officeDocument/2006/relationships/oleObject" Target="../embeddings/oleObject237.bin"/><Relationship Id="rId14" Type="http://schemas.openxmlformats.org/officeDocument/2006/relationships/oleObject" Target="../embeddings/oleObject242.bin"/><Relationship Id="rId22" Type="http://schemas.openxmlformats.org/officeDocument/2006/relationships/oleObject" Target="../embeddings/oleObject250.bin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15.png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.bin"/><Relationship Id="rId12" Type="http://schemas.openxmlformats.org/officeDocument/2006/relationships/oleObject" Target="../embeddings/oleObject8.bin"/><Relationship Id="rId2" Type="http://schemas.openxmlformats.org/officeDocument/2006/relationships/customXml" Target="../../customXml/item1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notesSlide" Target="../notesSlides/notesSlide2.xml"/><Relationship Id="rId9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13" Type="http://schemas.openxmlformats.org/officeDocument/2006/relationships/oleObject" Target="../embeddings/oleObject17.bin"/><Relationship Id="rId18" Type="http://schemas.openxmlformats.org/officeDocument/2006/relationships/oleObject" Target="../embeddings/oleObject22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11.bin"/><Relationship Id="rId12" Type="http://schemas.openxmlformats.org/officeDocument/2006/relationships/oleObject" Target="../embeddings/oleObject16.bin"/><Relationship Id="rId17" Type="http://schemas.openxmlformats.org/officeDocument/2006/relationships/oleObject" Target="../embeddings/oleObject21.bin"/><Relationship Id="rId2" Type="http://schemas.openxmlformats.org/officeDocument/2006/relationships/customXml" Target="../../customXml/item16.xml"/><Relationship Id="rId16" Type="http://schemas.openxmlformats.org/officeDocument/2006/relationships/oleObject" Target="../embeddings/oleObject20.bin"/><Relationship Id="rId20" Type="http://schemas.openxmlformats.org/officeDocument/2006/relationships/oleObject" Target="../embeddings/oleObject24.bin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0.bin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9.bin"/><Relationship Id="rId15" Type="http://schemas.openxmlformats.org/officeDocument/2006/relationships/oleObject" Target="../embeddings/oleObject19.bin"/><Relationship Id="rId10" Type="http://schemas.openxmlformats.org/officeDocument/2006/relationships/oleObject" Target="../embeddings/oleObject14.bin"/><Relationship Id="rId19" Type="http://schemas.openxmlformats.org/officeDocument/2006/relationships/oleObject" Target="../embeddings/oleObject23.bin"/><Relationship Id="rId4" Type="http://schemas.openxmlformats.org/officeDocument/2006/relationships/notesSlide" Target="../notesSlides/notesSlide3.xml"/><Relationship Id="rId9" Type="http://schemas.openxmlformats.org/officeDocument/2006/relationships/oleObject" Target="../embeddings/oleObject13.bin"/><Relationship Id="rId14" Type="http://schemas.openxmlformats.org/officeDocument/2006/relationships/oleObject" Target="../embeddings/oleObject18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.bin"/><Relationship Id="rId13" Type="http://schemas.openxmlformats.org/officeDocument/2006/relationships/oleObject" Target="../embeddings/oleObject3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27.bin"/><Relationship Id="rId12" Type="http://schemas.openxmlformats.org/officeDocument/2006/relationships/oleObject" Target="../embeddings/oleObject32.bin"/><Relationship Id="rId2" Type="http://schemas.openxmlformats.org/officeDocument/2006/relationships/customXml" Target="../../customXml/item6.xml"/><Relationship Id="rId16" Type="http://schemas.openxmlformats.org/officeDocument/2006/relationships/oleObject" Target="../embeddings/oleObject36.bin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26.bin"/><Relationship Id="rId11" Type="http://schemas.openxmlformats.org/officeDocument/2006/relationships/oleObject" Target="../embeddings/oleObject31.bin"/><Relationship Id="rId5" Type="http://schemas.openxmlformats.org/officeDocument/2006/relationships/oleObject" Target="../embeddings/oleObject25.bin"/><Relationship Id="rId15" Type="http://schemas.openxmlformats.org/officeDocument/2006/relationships/oleObject" Target="../embeddings/oleObject35.bin"/><Relationship Id="rId10" Type="http://schemas.openxmlformats.org/officeDocument/2006/relationships/oleObject" Target="../embeddings/oleObject30.bin"/><Relationship Id="rId4" Type="http://schemas.openxmlformats.org/officeDocument/2006/relationships/notesSlide" Target="../notesSlides/notesSlide4.xml"/><Relationship Id="rId9" Type="http://schemas.openxmlformats.org/officeDocument/2006/relationships/oleObject" Target="../embeddings/oleObject29.bin"/><Relationship Id="rId14" Type="http://schemas.openxmlformats.org/officeDocument/2006/relationships/oleObject" Target="../embeddings/oleObject3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customXml" Target="../../customXml/item1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notesSlide" Target="../notesSlides/notesSlide5.xml"/><Relationship Id="rId9" Type="http://schemas.openxmlformats.org/officeDocument/2006/relationships/oleObject" Target="../embeddings/oleObject41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47.bin"/><Relationship Id="rId2" Type="http://schemas.openxmlformats.org/officeDocument/2006/relationships/customXml" Target="../../customXml/item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46.bin"/><Relationship Id="rId5" Type="http://schemas.openxmlformats.org/officeDocument/2006/relationships/oleObject" Target="../embeddings/oleObject45.bin"/><Relationship Id="rId4" Type="http://schemas.openxmlformats.org/officeDocument/2006/relationships/notesSlide" Target="../notesSlides/notesSlide6.xml"/><Relationship Id="rId9" Type="http://schemas.openxmlformats.org/officeDocument/2006/relationships/oleObject" Target="../embeddings/oleObject49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3.bin"/><Relationship Id="rId13" Type="http://schemas.openxmlformats.org/officeDocument/2006/relationships/oleObject" Target="../embeddings/oleObject58.bin"/><Relationship Id="rId18" Type="http://schemas.openxmlformats.org/officeDocument/2006/relationships/oleObject" Target="../embeddings/oleObject63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52.bin"/><Relationship Id="rId12" Type="http://schemas.openxmlformats.org/officeDocument/2006/relationships/oleObject" Target="../embeddings/oleObject57.bin"/><Relationship Id="rId17" Type="http://schemas.openxmlformats.org/officeDocument/2006/relationships/oleObject" Target="../embeddings/oleObject62.bin"/><Relationship Id="rId2" Type="http://schemas.openxmlformats.org/officeDocument/2006/relationships/customXml" Target="../../customXml/item5.xml"/><Relationship Id="rId16" Type="http://schemas.openxmlformats.org/officeDocument/2006/relationships/oleObject" Target="../embeddings/oleObject61.bin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51.bin"/><Relationship Id="rId11" Type="http://schemas.openxmlformats.org/officeDocument/2006/relationships/oleObject" Target="../embeddings/oleObject56.bin"/><Relationship Id="rId5" Type="http://schemas.openxmlformats.org/officeDocument/2006/relationships/oleObject" Target="../embeddings/oleObject50.bin"/><Relationship Id="rId15" Type="http://schemas.openxmlformats.org/officeDocument/2006/relationships/oleObject" Target="../embeddings/oleObject60.bin"/><Relationship Id="rId10" Type="http://schemas.openxmlformats.org/officeDocument/2006/relationships/oleObject" Target="../embeddings/oleObject55.bin"/><Relationship Id="rId4" Type="http://schemas.openxmlformats.org/officeDocument/2006/relationships/notesSlide" Target="../notesSlides/notesSlide7.xml"/><Relationship Id="rId9" Type="http://schemas.openxmlformats.org/officeDocument/2006/relationships/oleObject" Target="../embeddings/oleObject54.bin"/><Relationship Id="rId14" Type="http://schemas.openxmlformats.org/officeDocument/2006/relationships/oleObject" Target="../embeddings/oleObject59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7.bin"/><Relationship Id="rId3" Type="http://schemas.openxmlformats.org/officeDocument/2006/relationships/slideLayout" Target="../slideLayouts/slideLayout6.xml"/><Relationship Id="rId7" Type="http://schemas.openxmlformats.org/officeDocument/2006/relationships/oleObject" Target="../embeddings/oleObject66.bin"/><Relationship Id="rId2" Type="http://schemas.openxmlformats.org/officeDocument/2006/relationships/customXml" Target="../../customXml/item15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65.bin"/><Relationship Id="rId5" Type="http://schemas.openxmlformats.org/officeDocument/2006/relationships/oleObject" Target="../embeddings/oleObject64.bin"/><Relationship Id="rId4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E:\2017年工作文件\2017图书制作文件\3·2项目\2018版32二轮制作文件\二轮版式与PPT\2018版32二轮PPT模板-0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4284364"/>
            <a:ext cx="12160250" cy="2556173"/>
          </a:xfrm>
          <a:prstGeom prst="rect">
            <a:avLst/>
          </a:prstGeom>
          <a:noFill/>
        </p:spPr>
      </p:pic>
      <p:pic>
        <p:nvPicPr>
          <p:cNvPr id="3" name="Picture 3" descr="E:\2017年工作文件\2017图书制作文件\3·2项目\2018版32二轮制作文件\二轮版式与PPT\2018版32二轮PPT模板-01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79925" y="-108123"/>
            <a:ext cx="3516014" cy="4536504"/>
          </a:xfrm>
          <a:prstGeom prst="rect">
            <a:avLst/>
          </a:prstGeom>
          <a:noFill/>
        </p:spPr>
      </p:pic>
      <p:sp>
        <p:nvSpPr>
          <p:cNvPr id="4" name="副标题 2"/>
          <p:cNvSpPr txBox="1">
            <a:spLocks/>
          </p:cNvSpPr>
          <p:nvPr/>
        </p:nvSpPr>
        <p:spPr>
          <a:xfrm>
            <a:off x="1824037" y="5220469"/>
            <a:ext cx="8512175" cy="1145544"/>
          </a:xfrm>
          <a:prstGeom prst="rect">
            <a:avLst/>
          </a:prstGeom>
        </p:spPr>
        <p:txBody>
          <a:bodyPr/>
          <a:lstStyle/>
          <a:p>
            <a:pPr marL="456023" lvl="0" indent="-456023" algn="ctr" defTabSz="1216061">
              <a:spcBef>
                <a:spcPct val="20000"/>
              </a:spcBef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微专题</a:t>
            </a:r>
            <a:r>
              <a:rPr kumimoji="0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3  </a:t>
            </a: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n-cs"/>
              </a:rPr>
              <a:t>多变量问题的处理</a:t>
            </a:r>
          </a:p>
        </p:txBody>
      </p:sp>
    </p:spTree>
    <p:custDataLst>
      <p:custData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6748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正数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3321" kern="0" spc="-14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21" kern="0" spc="-15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</a:t>
            </a:r>
            <a:r>
              <a:rPr lang="zh-CN" altLang="en-US" sz="3321" kern="0" spc="-159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,若</a:t>
            </a:r>
            <a:r>
              <a:rPr lang="zh-CN" altLang="en-US" sz="3321" kern="0" spc="-14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21" kern="0" spc="170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恒成立,则实数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t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280337" y="1006331"/>
          <a:ext cx="238124" cy="704849"/>
        </p:xfrm>
        <a:graphic>
          <a:graphicData uri="http://schemas.openxmlformats.org/presentationml/2006/ole">
            <p:oleObj spid="_x0000_s13336" name="Equation" r:id="rId5" imgW="64008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705247" y="1006331"/>
          <a:ext cx="219074" cy="704849"/>
        </p:xfrm>
        <a:graphic>
          <a:graphicData uri="http://schemas.openxmlformats.org/presentationml/2006/ole">
            <p:oleObj spid="_x0000_s13337" name="Equation" r:id="rId6" imgW="57912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111107" y="1006331"/>
          <a:ext cx="219075" cy="704850"/>
        </p:xfrm>
        <a:graphic>
          <a:graphicData uri="http://schemas.openxmlformats.org/presentationml/2006/ole">
            <p:oleObj spid="_x0000_s13338" name="Equation" r:id="rId7" imgW="5791200" imgH="18592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4744182" y="1006331"/>
          <a:ext cx="238125" cy="704850"/>
        </p:xfrm>
        <a:graphic>
          <a:graphicData uri="http://schemas.openxmlformats.org/presentationml/2006/ole">
            <p:oleObj spid="_x0000_s13339" name="Equation" r:id="rId8" imgW="6400800" imgH="18592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69092" y="1006331"/>
          <a:ext cx="638174" cy="704849"/>
        </p:xfrm>
        <a:graphic>
          <a:graphicData uri="http://schemas.openxmlformats.org/presentationml/2006/ole">
            <p:oleObj spid="_x0000_s13340" name="Equation" r:id="rId9" imgW="16764000" imgH="18592800" progId="Equation.DSMT4">
              <p:embed/>
            </p:oleObj>
          </a:graphicData>
        </a:graphic>
      </p:graphicFrame>
      <p:sp>
        <p:nvSpPr>
          <p:cNvPr id="9" name="TextBox 2"/>
          <p:cNvSpPr txBox="1"/>
          <p:nvPr/>
        </p:nvSpPr>
        <p:spPr>
          <a:xfrm>
            <a:off x="540000" y="1809199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540000" y="2459011"/>
            <a:ext cx="11340000" cy="2977482"/>
            <a:chOff x="540000" y="2413897"/>
            <a:chExt cx="11340000" cy="2977482"/>
          </a:xfrm>
        </p:grpSpPr>
        <p:sp>
          <p:nvSpPr>
            <p:cNvPr id="10" name="TextBox 2"/>
            <p:cNvSpPr txBox="1"/>
            <p:nvPr/>
          </p:nvSpPr>
          <p:spPr>
            <a:xfrm>
              <a:off x="540000" y="2413897"/>
              <a:ext cx="11340000" cy="29774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及正数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得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2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&gt;0,0&lt;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∈(0,1),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3321" kern="0" spc="17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2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17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9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3222" kern="0" spc="6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&gt;2,由</a:t>
              </a:r>
              <a:r>
                <a:rPr lang="zh-CN" altLang="en-US" sz="3222" kern="0" spc="-134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22" kern="0" spc="18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恒成立,得</a:t>
              </a:r>
              <a:r>
                <a:rPr lang="zh-CN" altLang="en-US" sz="3614" kern="0" spc="966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2,故实数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的最大值为2.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864800" y="2520228"/>
            <a:ext cx="238124" cy="704849"/>
          </p:xfrm>
          <a:graphic>
            <a:graphicData uri="http://schemas.openxmlformats.org/presentationml/2006/ole">
              <p:oleObj spid="_x0000_s13341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2289710" y="2520228"/>
            <a:ext cx="219075" cy="704850"/>
          </p:xfrm>
          <a:graphic>
            <a:graphicData uri="http://schemas.openxmlformats.org/presentationml/2006/ole">
              <p:oleObj spid="_x0000_s13342" name="Equation" r:id="rId11" imgW="57912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2695570" y="2520228"/>
            <a:ext cx="219075" cy="704850"/>
          </p:xfrm>
          <a:graphic>
            <a:graphicData uri="http://schemas.openxmlformats.org/presentationml/2006/ole">
              <p:oleObj spid="_x0000_s13343" name="Equation" r:id="rId12" imgW="5791200" imgH="18592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4882290" y="2520228"/>
            <a:ext cx="238125" cy="704850"/>
          </p:xfrm>
          <a:graphic>
            <a:graphicData uri="http://schemas.openxmlformats.org/presentationml/2006/ole">
              <p:oleObj spid="_x0000_s13344" name="Equation" r:id="rId13" imgW="64008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307200" y="2520228"/>
            <a:ext cx="457199" cy="704849"/>
          </p:xfrm>
          <a:graphic>
            <a:graphicData uri="http://schemas.openxmlformats.org/presentationml/2006/ole">
              <p:oleObj spid="_x0000_s13345" name="Equation" r:id="rId14" imgW="121920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817743" y="2520228"/>
            <a:ext cx="219075" cy="704850"/>
          </p:xfrm>
          <a:graphic>
            <a:graphicData uri="http://schemas.openxmlformats.org/presentationml/2006/ole">
              <p:oleObj spid="_x0000_s13346" name="Equation" r:id="rId15" imgW="57912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9082006" y="2520228"/>
            <a:ext cx="219075" cy="704850"/>
          </p:xfrm>
          <a:graphic>
            <a:graphicData uri="http://schemas.openxmlformats.org/presentationml/2006/ole">
              <p:oleObj spid="_x0000_s13347" name="Equation" r:id="rId16" imgW="5791200" imgH="18592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0524484" y="2520228"/>
            <a:ext cx="238124" cy="704849"/>
          </p:xfrm>
          <a:graphic>
            <a:graphicData uri="http://schemas.openxmlformats.org/presentationml/2006/ole">
              <p:oleObj spid="_x0000_s13348" name="Equation" r:id="rId17" imgW="64008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540000" y="3356062"/>
            <a:ext cx="638175" cy="704850"/>
          </p:xfrm>
          <a:graphic>
            <a:graphicData uri="http://schemas.openxmlformats.org/presentationml/2006/ole">
              <p:oleObj spid="_x0000_s13349" name="Equation" r:id="rId18" imgW="16764000" imgH="18592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1364960" y="3356062"/>
            <a:ext cx="457199" cy="704850"/>
          </p:xfrm>
          <a:graphic>
            <a:graphicData uri="http://schemas.openxmlformats.org/presentationml/2006/ole">
              <p:oleObj spid="_x0000_s13350" name="Equation" r:id="rId19" imgW="12192000" imgH="18592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2008945" y="3356062"/>
            <a:ext cx="638175" cy="704850"/>
          </p:xfrm>
          <a:graphic>
            <a:graphicData uri="http://schemas.openxmlformats.org/presentationml/2006/ole">
              <p:oleObj spid="_x0000_s13351" name="Equation" r:id="rId20" imgW="16764000" imgH="185928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2833905" y="3356062"/>
            <a:ext cx="371474" cy="704849"/>
          </p:xfrm>
          <a:graphic>
            <a:graphicData uri="http://schemas.openxmlformats.org/presentationml/2006/ole">
              <p:oleObj spid="_x0000_s13352" name="Equation" r:id="rId21" imgW="9753600" imgH="185928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3392165" y="3356062"/>
            <a:ext cx="542924" cy="704850"/>
          </p:xfrm>
          <a:graphic>
            <a:graphicData uri="http://schemas.openxmlformats.org/presentationml/2006/ole">
              <p:oleObj spid="_x0000_s13353" name="Equation" r:id="rId22" imgW="14325600" imgH="185928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540000" y="4202089"/>
            <a:ext cx="495300" cy="704850"/>
          </p:xfrm>
          <a:graphic>
            <a:graphicData uri="http://schemas.openxmlformats.org/presentationml/2006/ole">
              <p:oleObj spid="_x0000_s13354" name="Equation" r:id="rId23" imgW="131064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801685" y="4202089"/>
            <a:ext cx="238124" cy="704849"/>
          </p:xfrm>
          <a:graphic>
            <a:graphicData uri="http://schemas.openxmlformats.org/presentationml/2006/ole">
              <p:oleObj spid="_x0000_s13355" name="Equation" r:id="rId24" imgW="6400800" imgH="185928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2226595" y="4202089"/>
            <a:ext cx="638174" cy="704849"/>
          </p:xfrm>
          <a:graphic>
            <a:graphicData uri="http://schemas.openxmlformats.org/presentationml/2006/ole">
              <p:oleObj spid="_x0000_s13356" name="Equation" r:id="rId25" imgW="16764000" imgH="18592800" progId="Equation.DSMT4">
                <p:embed/>
              </p:oleObj>
            </a:graphicData>
          </a:graphic>
        </p:graphicFrame>
        <p:graphicFrame>
          <p:nvGraphicFramePr>
            <p:cNvPr id="27" name="对象 26"/>
            <p:cNvGraphicFramePr>
              <a:graphicFrameLocks noChangeAspect="1"/>
            </p:cNvGraphicFramePr>
            <p:nvPr/>
          </p:nvGraphicFramePr>
          <p:xfrm>
            <a:off x="4551173" y="4182816"/>
            <a:ext cx="1685925" cy="790574"/>
          </p:xfrm>
          <a:graphic>
            <a:graphicData uri="http://schemas.openxmlformats.org/presentationml/2006/ole">
              <p:oleObj spid="_x0000_s13357" name="Equation" r:id="rId26" imgW="44500800" imgH="210312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5720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题型三　利用消元实现求解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例3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(1)(2019金陵中学期中,13)已知正数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=0,则</a:t>
            </a:r>
            <a:r>
              <a:rPr lang="zh-CN" altLang="en-US" sz="3321" kern="0" spc="17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最大值为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-1=0,则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10342135" y="1609115"/>
          <a:ext cx="647700" cy="704850"/>
        </p:xfrm>
        <a:graphic>
          <a:graphicData uri="http://schemas.openxmlformats.org/presentationml/2006/ole">
            <p:oleObj spid="_x0000_s15365" name="Equation" r:id="rId5" imgW="17068800" imgH="185928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3506057"/>
            <a:ext cx="11340000" cy="850316"/>
            <a:chOff x="540000" y="3506057"/>
            <a:chExt cx="11340000" cy="850316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3506057"/>
              <a:ext cx="11340000" cy="721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3549" kern="0" spc="192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(2)</a:t>
              </a:r>
              <a:r>
                <a:rPr lang="zh-CN" altLang="en-US" sz="3549" kern="0" spc="147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919784" y="3584849"/>
            <a:ext cx="695324" cy="771524"/>
          </p:xfrm>
          <a:graphic>
            <a:graphicData uri="http://schemas.openxmlformats.org/presentationml/2006/ole">
              <p:oleObj spid="_x0000_s15366" name="Equation" r:id="rId6" imgW="18288000" imgH="204216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332493" y="3584849"/>
            <a:ext cx="638174" cy="771524"/>
          </p:xfrm>
          <a:graphic>
            <a:graphicData uri="http://schemas.openxmlformats.org/presentationml/2006/ole">
              <p:oleObj spid="_x0000_s15367" name="Equation" r:id="rId7" imgW="167640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900000"/>
            <a:ext cx="11340000" cy="5717569"/>
            <a:chOff x="540000" y="900000"/>
            <a:chExt cx="11340000" cy="571756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5800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=0</a:t>
              </a:r>
              <a:r>
                <a:rPr lang="zh-CN" altLang="en-US" sz="2607" kern="0" dirty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491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31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832" kern="0" spc="22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39" kern="0" spc="77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32" kern="0" spc="48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6161" kern="0" spc="216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35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3014" kern="0" spc="20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8" kern="0" spc="686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561" kern="0" spc="368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217" kern="0" spc="47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99" kern="0" spc="217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3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844493" y="986246"/>
            <a:ext cx="1066799" cy="752474"/>
          </p:xfrm>
          <a:graphic>
            <a:graphicData uri="http://schemas.openxmlformats.org/presentationml/2006/ole">
              <p:oleObj spid="_x0000_s17422" name="Equation" r:id="rId5" imgW="28346400" imgH="198120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71200" y="2928616"/>
            <a:ext cx="647699" cy="704850"/>
          </p:xfrm>
          <a:graphic>
            <a:graphicData uri="http://schemas.openxmlformats.org/presentationml/2006/ole">
              <p:oleObj spid="_x0000_s17423" name="Equation" r:id="rId6" imgW="17068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705685" y="2930477"/>
            <a:ext cx="1552575" cy="1104899"/>
          </p:xfrm>
          <a:graphic>
            <a:graphicData uri="http://schemas.openxmlformats.org/presentationml/2006/ole">
              <p:oleObj spid="_x0000_s17424" name="Equation" r:id="rId7" imgW="41148000" imgH="29260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3445045" y="2928616"/>
            <a:ext cx="981074" cy="704850"/>
          </p:xfrm>
          <a:graphic>
            <a:graphicData uri="http://schemas.openxmlformats.org/presentationml/2006/ole">
              <p:oleObj spid="_x0000_s17425" name="Equation" r:id="rId8" imgW="259080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612905" y="2599632"/>
            <a:ext cx="1042332" cy="1511852"/>
          </p:xfrm>
          <a:graphic>
            <a:graphicData uri="http://schemas.openxmlformats.org/presentationml/2006/ole">
              <p:oleObj spid="_x0000_s17426" name="Equation" r:id="rId9" imgW="28041600" imgH="40538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50003" y="3999596"/>
            <a:ext cx="238124" cy="704849"/>
          </p:xfrm>
          <a:graphic>
            <a:graphicData uri="http://schemas.openxmlformats.org/presentationml/2006/ole">
              <p:oleObj spid="_x0000_s17427" name="Equation" r:id="rId10" imgW="640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871200" y="4955873"/>
            <a:ext cx="647699" cy="704849"/>
          </p:xfrm>
          <a:graphic>
            <a:graphicData uri="http://schemas.openxmlformats.org/presentationml/2006/ole">
              <p:oleObj spid="_x0000_s17428" name="Equation" r:id="rId11" imgW="170688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705685" y="4956096"/>
            <a:ext cx="1285875" cy="761999"/>
          </p:xfrm>
          <a:graphic>
            <a:graphicData uri="http://schemas.openxmlformats.org/presentationml/2006/ole">
              <p:oleObj spid="_x0000_s17429" name="Equation" r:id="rId12" imgW="34137600" imgH="20116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3178345" y="4968598"/>
            <a:ext cx="971742" cy="989410"/>
          </p:xfrm>
          <a:graphic>
            <a:graphicData uri="http://schemas.openxmlformats.org/presentationml/2006/ole">
              <p:oleObj spid="_x0000_s17430" name="Equation" r:id="rId13" imgW="27736800" imgH="2834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4557295" y="4955687"/>
            <a:ext cx="1009650" cy="752475"/>
          </p:xfrm>
          <a:graphic>
            <a:graphicData uri="http://schemas.openxmlformats.org/presentationml/2006/ole">
              <p:oleObj spid="_x0000_s17431" name="Equation" r:id="rId14" imgW="26822400" imgH="198120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753730" y="4890352"/>
            <a:ext cx="695324" cy="771525"/>
          </p:xfrm>
          <a:graphic>
            <a:graphicData uri="http://schemas.openxmlformats.org/presentationml/2006/ole">
              <p:oleObj spid="_x0000_s17432" name="Equation" r:id="rId15" imgW="18288000" imgH="20421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2143603" y="5912719"/>
            <a:ext cx="219075" cy="704850"/>
          </p:xfrm>
          <a:graphic>
            <a:graphicData uri="http://schemas.openxmlformats.org/presentationml/2006/ole">
              <p:oleObj spid="_x0000_s17433" name="Equation" r:id="rId16" imgW="57912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40000" y="900000"/>
            <a:ext cx="11340000" cy="3940340"/>
            <a:chOff x="540000" y="900000"/>
            <a:chExt cx="11340000" cy="3940340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91671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时取“=”.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(2)由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-1=0得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71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63" kern="0" spc="-26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63" kern="0" spc="-146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778" kern="0" spc="51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177" kern="0" spc="-13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20" kern="0" spc="697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177" kern="0" spc="-13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3177" kern="0" spc="-13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1717" kern="0" spc="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177" kern="0" spc="-13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"/>
                </a:spcBef>
                <a:buNone/>
              </a:pPr>
              <a:r>
                <a:rPr lang="zh-CN" altLang="en-US" sz="3549" kern="0" spc="147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当且仅当5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42" kern="0" spc="-4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时取等号,故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</a:t>
              </a:r>
              <a:r>
                <a:rPr lang="zh-CN" altLang="en-US" sz="3549" kern="0" spc="147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150003" y="1002634"/>
            <a:ext cx="390524" cy="380999"/>
          </p:xfrm>
          <a:graphic>
            <a:graphicData uri="http://schemas.openxmlformats.org/presentationml/2006/ole">
              <p:oleObj spid="_x0000_s18448" name="Equation" r:id="rId5" imgW="10363200" imgH="100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421744" y="1589030"/>
            <a:ext cx="533399" cy="752475"/>
          </p:xfrm>
          <a:graphic>
            <a:graphicData uri="http://schemas.openxmlformats.org/presentationml/2006/ole">
              <p:oleObj spid="_x0000_s18449" name="Equation" r:id="rId6" imgW="14020800" imgH="198120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141929" y="1636245"/>
            <a:ext cx="380999" cy="704849"/>
          </p:xfrm>
          <a:graphic>
            <a:graphicData uri="http://schemas.openxmlformats.org/presentationml/2006/ole">
              <p:oleObj spid="_x0000_s18450" name="Equation" r:id="rId7" imgW="100584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633221" y="1636245"/>
            <a:ext cx="228599" cy="704849"/>
          </p:xfrm>
          <a:graphic>
            <a:graphicData uri="http://schemas.openxmlformats.org/presentationml/2006/ole">
              <p:oleObj spid="_x0000_s18451" name="Equation" r:id="rId8" imgW="60960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785939" y="2404466"/>
            <a:ext cx="1133475" cy="838199"/>
          </p:xfrm>
          <a:graphic>
            <a:graphicData uri="http://schemas.openxmlformats.org/presentationml/2006/ole">
              <p:oleObj spid="_x0000_s18452" name="Equation" r:id="rId9" imgW="29870400" imgH="22250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106199" y="2480740"/>
            <a:ext cx="228599" cy="704849"/>
          </p:xfrm>
          <a:graphic>
            <a:graphicData uri="http://schemas.openxmlformats.org/presentationml/2006/ole">
              <p:oleObj spid="_x0000_s18453" name="Equation" r:id="rId10" imgW="60960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334799" y="2463922"/>
            <a:ext cx="1333499" cy="781049"/>
          </p:xfrm>
          <a:graphic>
            <a:graphicData uri="http://schemas.openxmlformats.org/presentationml/2006/ole">
              <p:oleObj spid="_x0000_s18454" name="Equation" r:id="rId11" imgW="35356800" imgH="20726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778591" y="2480740"/>
            <a:ext cx="228599" cy="704849"/>
          </p:xfrm>
          <a:graphic>
            <a:graphicData uri="http://schemas.openxmlformats.org/presentationml/2006/ole">
              <p:oleObj spid="_x0000_s18455" name="Equation" r:id="rId12" imgW="60960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5338391" y="2480740"/>
            <a:ext cx="228599" cy="704849"/>
          </p:xfrm>
          <a:graphic>
            <a:graphicData uri="http://schemas.openxmlformats.org/presentationml/2006/ole">
              <p:oleObj spid="_x0000_s18456" name="Equation" r:id="rId13" imgW="609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922967" y="2595561"/>
            <a:ext cx="390524" cy="380999"/>
          </p:xfrm>
          <a:graphic>
            <a:graphicData uri="http://schemas.openxmlformats.org/presentationml/2006/ole">
              <p:oleObj spid="_x0000_s18457" name="Equation" r:id="rId14" imgW="10363200" imgH="10058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6423784" y="2480740"/>
            <a:ext cx="228599" cy="704849"/>
          </p:xfrm>
          <a:graphic>
            <a:graphicData uri="http://schemas.openxmlformats.org/presentationml/2006/ole">
              <p:oleObj spid="_x0000_s18458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40000" y="3299780"/>
            <a:ext cx="638175" cy="771524"/>
          </p:xfrm>
          <a:graphic>
            <a:graphicData uri="http://schemas.openxmlformats.org/presentationml/2006/ole">
              <p:oleObj spid="_x0000_s18459" name="Equation" r:id="rId16" imgW="16764000" imgH="20421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445713" y="4134338"/>
            <a:ext cx="352424" cy="704849"/>
          </p:xfrm>
          <a:graphic>
            <a:graphicData uri="http://schemas.openxmlformats.org/presentationml/2006/ole">
              <p:oleObj spid="_x0000_s18460" name="Equation" r:id="rId17" imgW="94488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836779" y="4068816"/>
            <a:ext cx="638174" cy="771524"/>
          </p:xfrm>
          <a:graphic>
            <a:graphicData uri="http://schemas.openxmlformats.org/presentationml/2006/ole">
              <p:oleObj spid="_x0000_s18461" name="Equation" r:id="rId18" imgW="167640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93304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(1)双变量函数问题要分两次,先将其中一个变量看成常数,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利用分离参数或函数最值求解,去掉一个变量后再回到单变量函数问题上.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(2)已知恒等式与目标函数之间没有明显关系时,可由恒等式中消去一个变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量,即用一个变量表示另一个变量,这样可消去一个变量,需要注意的是,消去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变量的范围要附加到保留下来的变量上,即“形灭神存”.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3381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(2019宿迁期末,9)已知正实数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3321" kern="0" spc="702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    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269"/>
              </a:spcBef>
              <a:buNone/>
            </a:pP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949332" y="1006331"/>
          <a:ext cx="1314450" cy="704850"/>
        </p:xfrm>
        <a:graphic>
          <a:graphicData uri="http://schemas.openxmlformats.org/presentationml/2006/ole">
            <p:oleObj spid="_x0000_s19460" name="Equation" r:id="rId5" imgW="34747200" imgH="18592800" progId="Equation.DSMT4">
              <p:embed/>
            </p:oleObj>
          </a:graphicData>
        </a:graphic>
      </p:graphicFrame>
      <p:grpSp>
        <p:nvGrpSpPr>
          <p:cNvPr id="5" name="组合 4"/>
          <p:cNvGrpSpPr/>
          <p:nvPr/>
        </p:nvGrpSpPr>
        <p:grpSpPr>
          <a:xfrm>
            <a:off x="540000" y="2451626"/>
            <a:ext cx="11340000" cy="811180"/>
            <a:chOff x="540000" y="900000"/>
            <a:chExt cx="11340000" cy="811180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900000"/>
              <a:ext cx="11340000" cy="67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33599" y="1006331"/>
            <a:ext cx="371474" cy="704849"/>
          </p:xfrm>
          <a:graphic>
            <a:graphicData uri="http://schemas.openxmlformats.org/presentationml/2006/ole">
              <p:oleObj spid="_x0000_s19461" name="Equation" r:id="rId6" imgW="97536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900000"/>
            <a:ext cx="11340000" cy="5360716"/>
            <a:chOff x="540000" y="900000"/>
            <a:chExt cx="11340000" cy="536071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97700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解法一:由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&gt;0,∴0&lt;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&lt;1,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3321" kern="0" spc="70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37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321" kern="0" spc="37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'(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3680" kern="0" spc="1056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680" kern="0" spc="1094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63" kern="0" spc="93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23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)递减,当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∈</a:t>
              </a:r>
              <a:r>
                <a:rPr lang="zh-CN" altLang="en-US" sz="3582" kern="0" spc="18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)递增,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)有唯一的极小值,即是最小值,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3178" kern="0" spc="7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5737" kern="0" spc="611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868" kern="0" spc="5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71200" y="1609115"/>
            <a:ext cx="1314450" cy="704850"/>
          </p:xfrm>
          <a:graphic>
            <a:graphicData uri="http://schemas.openxmlformats.org/presentationml/2006/ole">
              <p:oleObj spid="_x0000_s21518" name="Equation" r:id="rId5" imgW="347472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372435" y="1609115"/>
            <a:ext cx="895350" cy="704850"/>
          </p:xfrm>
          <a:graphic>
            <a:graphicData uri="http://schemas.openxmlformats.org/presentationml/2006/ole">
              <p:oleObj spid="_x0000_s21519" name="Equation" r:id="rId6" imgW="237744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4351811" y="1609115"/>
            <a:ext cx="895350" cy="704850"/>
          </p:xfrm>
          <a:graphic>
            <a:graphicData uri="http://schemas.openxmlformats.org/presentationml/2006/ole">
              <p:oleObj spid="_x0000_s21520" name="Equation" r:id="rId7" imgW="237744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683700" y="2372790"/>
            <a:ext cx="1809749" cy="809624"/>
          </p:xfrm>
          <a:graphic>
            <a:graphicData uri="http://schemas.openxmlformats.org/presentationml/2006/ole">
              <p:oleObj spid="_x0000_s21521" name="Equation" r:id="rId8" imgW="47853600" imgH="21336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680236" y="2372790"/>
            <a:ext cx="1857375" cy="809624"/>
          </p:xfrm>
          <a:graphic>
            <a:graphicData uri="http://schemas.openxmlformats.org/presentationml/2006/ole">
              <p:oleObj spid="_x0000_s21522" name="Equation" r:id="rId9" imgW="49072800" imgH="21336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5724396" y="2419113"/>
            <a:ext cx="1628775" cy="762000"/>
          </p:xfrm>
          <a:graphic>
            <a:graphicData uri="http://schemas.openxmlformats.org/presentationml/2006/ole">
              <p:oleObj spid="_x0000_s21523" name="Equation" r:id="rId10" imgW="42976800" imgH="20116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368000" y="3236141"/>
            <a:ext cx="752475" cy="781050"/>
          </p:xfrm>
          <a:graphic>
            <a:graphicData uri="http://schemas.openxmlformats.org/presentationml/2006/ole">
              <p:oleObj spid="_x0000_s21524" name="Equation" r:id="rId11" imgW="19812000" imgH="20726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4673716" y="3236141"/>
            <a:ext cx="695324" cy="781049"/>
          </p:xfrm>
          <a:graphic>
            <a:graphicData uri="http://schemas.openxmlformats.org/presentationml/2006/ole">
              <p:oleObj spid="_x0000_s21525" name="Equation" r:id="rId12" imgW="18288000" imgH="20726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554785" y="4032555"/>
            <a:ext cx="219075" cy="704850"/>
          </p:xfrm>
          <a:graphic>
            <a:graphicData uri="http://schemas.openxmlformats.org/presentationml/2006/ole">
              <p:oleObj spid="_x0000_s21526" name="Equation" r:id="rId13" imgW="57912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37057" y="5167351"/>
            <a:ext cx="504825" cy="781049"/>
          </p:xfrm>
          <a:graphic>
            <a:graphicData uri="http://schemas.openxmlformats.org/presentationml/2006/ole">
              <p:oleObj spid="_x0000_s21527" name="Equation" r:id="rId14" imgW="134112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328667" y="4851016"/>
            <a:ext cx="1504949" cy="1409700"/>
          </p:xfrm>
          <a:graphic>
            <a:graphicData uri="http://schemas.openxmlformats.org/presentationml/2006/ole">
              <p:oleObj spid="_x0000_s21528" name="Equation" r:id="rId15" imgW="39928800" imgH="37185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3020402" y="5184168"/>
            <a:ext cx="371474" cy="704849"/>
          </p:xfrm>
          <a:graphic>
            <a:graphicData uri="http://schemas.openxmlformats.org/presentationml/2006/ole">
              <p:oleObj spid="_x0000_s21529" name="Equation" r:id="rId16" imgW="97536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540000" y="900000"/>
            <a:ext cx="11340000" cy="3497378"/>
            <a:chOff x="540000" y="900000"/>
            <a:chExt cx="11340000" cy="349737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43606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3321" kern="0" spc="70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解法二:∵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=2,∴</a:t>
              </a:r>
              <a:r>
                <a:rPr lang="zh-CN" altLang="en-US" sz="3321" kern="0" spc="-14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3030" kern="0" spc="73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63" kern="0" spc="993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63" kern="0" spc="341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30" kern="0" spc="-3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30" kern="0" spc="-115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58" kern="0" spc="564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358" kern="0" spc="406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30" kern="0" spc="-3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30" kern="0" spc="-3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030" kern="0" spc="-40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93"/>
                </a:spcBef>
                <a:buNone/>
              </a:pPr>
              <a:r>
                <a:rPr lang="zh-CN" altLang="en-US" sz="3614" kern="0" spc="50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22" kern="0" spc="-59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22" kern="0" spc="-29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,当且仅当3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22" kern="0" spc="-142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22" kern="0" spc="-149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时取“=”.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871200" y="1006331"/>
            <a:ext cx="1314450" cy="704850"/>
          </p:xfrm>
          <a:graphic>
            <a:graphicData uri="http://schemas.openxmlformats.org/presentationml/2006/ole">
              <p:oleObj spid="_x0000_s22548" name="Equation" r:id="rId5" imgW="347472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3841650" y="1006331"/>
            <a:ext cx="371474" cy="704849"/>
          </p:xfrm>
          <a:graphic>
            <a:graphicData uri="http://schemas.openxmlformats.org/presentationml/2006/ole">
              <p:oleObj spid="_x0000_s22549" name="Equation" r:id="rId6" imgW="97536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405830" y="1756420"/>
            <a:ext cx="238124" cy="704849"/>
          </p:xfrm>
          <a:graphic>
            <a:graphicData uri="http://schemas.openxmlformats.org/presentationml/2006/ole">
              <p:oleObj spid="_x0000_s22550" name="Equation" r:id="rId7" imgW="64008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871200" y="2696419"/>
            <a:ext cx="1314450" cy="704850"/>
          </p:xfrm>
          <a:graphic>
            <a:graphicData uri="http://schemas.openxmlformats.org/presentationml/2006/ole">
              <p:oleObj spid="_x0000_s22551" name="Equation" r:id="rId8" imgW="347472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372435" y="2363639"/>
            <a:ext cx="1828800" cy="1038225"/>
          </p:xfrm>
          <a:graphic>
            <a:graphicData uri="http://schemas.openxmlformats.org/presentationml/2006/ole">
              <p:oleObj spid="_x0000_s22552" name="Equation" r:id="rId9" imgW="48463200" imgH="27432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388020" y="2363639"/>
            <a:ext cx="1000124" cy="1038224"/>
          </p:xfrm>
          <a:graphic>
            <a:graphicData uri="http://schemas.openxmlformats.org/presentationml/2006/ole">
              <p:oleObj spid="_x0000_s22553" name="Equation" r:id="rId10" imgW="26517600" imgH="274320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574930" y="2696419"/>
            <a:ext cx="381000" cy="704850"/>
          </p:xfrm>
          <a:graphic>
            <a:graphicData uri="http://schemas.openxmlformats.org/presentationml/2006/ole">
              <p:oleObj spid="_x0000_s22554" name="Equation" r:id="rId11" imgW="100584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6142715" y="2696419"/>
            <a:ext cx="238125" cy="704850"/>
          </p:xfrm>
          <a:graphic>
            <a:graphicData uri="http://schemas.openxmlformats.org/presentationml/2006/ole">
              <p:oleObj spid="_x0000_s22555" name="Equation" r:id="rId12" imgW="6400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6567625" y="2679601"/>
            <a:ext cx="1143000" cy="781050"/>
          </p:xfrm>
          <a:graphic>
            <a:graphicData uri="http://schemas.openxmlformats.org/presentationml/2006/ole">
              <p:oleObj spid="_x0000_s22556" name="Equation" r:id="rId13" imgW="30175200" imgH="20726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7710625" y="2679601"/>
            <a:ext cx="942974" cy="781049"/>
          </p:xfrm>
          <a:graphic>
            <a:graphicData uri="http://schemas.openxmlformats.org/presentationml/2006/ole">
              <p:oleObj spid="_x0000_s22557" name="Equation" r:id="rId14" imgW="249936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8840385" y="2696419"/>
            <a:ext cx="381000" cy="704850"/>
          </p:xfrm>
          <a:graphic>
            <a:graphicData uri="http://schemas.openxmlformats.org/presentationml/2006/ole">
              <p:oleObj spid="_x0000_s22558" name="Equation" r:id="rId15" imgW="100584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9408171" y="2696419"/>
            <a:ext cx="380999" cy="704849"/>
          </p:xfrm>
          <a:graphic>
            <a:graphicData uri="http://schemas.openxmlformats.org/presentationml/2006/ole">
              <p:oleObj spid="_x0000_s22559" name="Equation" r:id="rId16" imgW="100584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9975956" y="2696419"/>
            <a:ext cx="333375" cy="704850"/>
          </p:xfrm>
          <a:graphic>
            <a:graphicData uri="http://schemas.openxmlformats.org/presentationml/2006/ole">
              <p:oleObj spid="_x0000_s22560" name="Equation" r:id="rId17" imgW="88392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540000" y="3606803"/>
            <a:ext cx="1104900" cy="790575"/>
          </p:xfrm>
          <a:graphic>
            <a:graphicData uri="http://schemas.openxmlformats.org/presentationml/2006/ole">
              <p:oleObj spid="_x0000_s22561" name="Equation" r:id="rId18" imgW="29260800" imgH="210312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831685" y="3672399"/>
            <a:ext cx="333374" cy="704850"/>
          </p:xfrm>
          <a:graphic>
            <a:graphicData uri="http://schemas.openxmlformats.org/presentationml/2006/ole">
              <p:oleObj spid="_x0000_s22562" name="Equation" r:id="rId19" imgW="88392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351845" y="3672399"/>
            <a:ext cx="371474" cy="704849"/>
          </p:xfrm>
          <a:graphic>
            <a:graphicData uri="http://schemas.openxmlformats.org/presentationml/2006/ole">
              <p:oleObj spid="_x0000_s22563" name="Equation" r:id="rId20" imgW="9753600" imgH="18592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5744575" y="3672399"/>
            <a:ext cx="228599" cy="704849"/>
          </p:xfrm>
          <a:graphic>
            <a:graphicData uri="http://schemas.openxmlformats.org/presentationml/2006/ole">
              <p:oleObj spid="_x0000_s22564" name="Equation" r:id="rId21" imgW="6096000" imgH="185928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6408361" y="3672399"/>
            <a:ext cx="219075" cy="704850"/>
          </p:xfrm>
          <a:graphic>
            <a:graphicData uri="http://schemas.openxmlformats.org/presentationml/2006/ole">
              <p:oleObj spid="_x0000_s22565" name="Equation" r:id="rId22" imgW="57912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1668509"/>
            <a:ext cx="11340000" cy="71468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1.已知正实数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3253" kern="0" spc="-145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17" kern="0" spc="-149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3253" kern="0" spc="1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17" kern="0" spc="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3481056" y="1807396"/>
          <a:ext cx="228599" cy="704849"/>
        </p:xfrm>
        <a:graphic>
          <a:graphicData uri="http://schemas.openxmlformats.org/presentationml/2006/ole">
            <p:oleObj spid="_x0000_s23558" name="Equation" r:id="rId5" imgW="60960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3896441" y="1807620"/>
          <a:ext cx="257174" cy="761999"/>
        </p:xfrm>
        <a:graphic>
          <a:graphicData uri="http://schemas.openxmlformats.org/presentationml/2006/ole">
            <p:oleObj spid="_x0000_s23559" name="Equation" r:id="rId6" imgW="6705600" imgH="2011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4920001" y="1807396"/>
          <a:ext cx="428625" cy="704849"/>
        </p:xfrm>
        <a:graphic>
          <a:graphicData uri="http://schemas.openxmlformats.org/presentationml/2006/ole">
            <p:oleObj spid="_x0000_s23560" name="Equation" r:id="rId7" imgW="11277600" imgH="18592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535411" y="1807620"/>
          <a:ext cx="447675" cy="762000"/>
        </p:xfrm>
        <a:graphic>
          <a:graphicData uri="http://schemas.openxmlformats.org/presentationml/2006/ole">
            <p:oleObj spid="_x0000_s23561" name="Equation" r:id="rId8" imgW="11887200" imgH="20116800" progId="Equation.DSMT4">
              <p:embed/>
            </p:oleObj>
          </a:graphicData>
        </a:graphic>
      </p:graphicFrame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1221" y="1044005"/>
            <a:ext cx="1643113" cy="529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2"/>
          <p:cNvSpPr txBox="1"/>
          <p:nvPr/>
        </p:nvSpPr>
        <p:spPr>
          <a:xfrm>
            <a:off x="540000" y="2625972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25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40000" y="900000"/>
            <a:ext cx="11340000" cy="4082761"/>
            <a:chOff x="540000" y="900000"/>
            <a:chExt cx="11340000" cy="4082761"/>
          </a:xfrm>
        </p:grpSpPr>
        <p:sp>
          <p:nvSpPr>
            <p:cNvPr id="27" name="TextBox 2"/>
            <p:cNvSpPr txBox="1"/>
            <p:nvPr/>
          </p:nvSpPr>
          <p:spPr>
            <a:xfrm>
              <a:off x="540000" y="900000"/>
              <a:ext cx="11340000" cy="38582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都是正实数,且</a:t>
              </a:r>
              <a:r>
                <a:rPr lang="zh-CN" altLang="en-US" sz="3517" kern="0" spc="-1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3" kern="0" spc="1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3253" kern="0" spc="-14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17" kern="0" spc="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-1&gt;0,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-1&gt;0.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3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3253" kern="0" spc="-14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17" kern="0" spc="-1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</a:t>
              </a:r>
              <a:r>
                <a:rPr lang="zh-CN" altLang="en-US" sz="2607" kern="0" dirty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-1)(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+1=1.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则</a:t>
              </a:r>
              <a:r>
                <a:rPr lang="zh-CN" altLang="en-US" sz="3168" kern="0" spc="2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25" kern="0" spc="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=4+</a:t>
              </a:r>
              <a:r>
                <a:rPr lang="zh-CN" altLang="en-US" sz="3168" kern="0" spc="2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+9+</a:t>
              </a:r>
              <a:r>
                <a:rPr lang="zh-CN" altLang="en-US" sz="3425" kern="0" spc="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=13+</a:t>
              </a:r>
              <a:r>
                <a:rPr lang="zh-CN" altLang="en-US" sz="3168" kern="0" spc="2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25" kern="0" spc="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13+2</a:t>
              </a:r>
              <a:r>
                <a:rPr lang="zh-CN" altLang="en-US" sz="3810" kern="0" spc="578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=25,当且仅当</a:t>
              </a:r>
              <a:r>
                <a:rPr lang="zh-CN" altLang="en-US" sz="3168" kern="0" spc="20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25" kern="0" spc="9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与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"/>
                </a:spcBef>
                <a:buNone/>
              </a:pPr>
              <a:r>
                <a:rPr lang="zh-CN" altLang="en-US" sz="3253" kern="0" spc="-14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17" kern="0" spc="-14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=1联立解得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3" kern="0" spc="-15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3" kern="0" spc="-14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时等号成立,所以</a:t>
              </a:r>
              <a:r>
                <a:rPr lang="zh-CN" altLang="en-US" sz="3253" kern="0" spc="1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17" kern="0" spc="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的最小值为25.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28" name="对象 27"/>
            <p:cNvGraphicFramePr>
              <a:graphicFrameLocks noChangeAspect="1"/>
            </p:cNvGraphicFramePr>
            <p:nvPr/>
          </p:nvGraphicFramePr>
          <p:xfrm>
            <a:off x="4640256" y="1039111"/>
            <a:ext cx="257175" cy="762000"/>
          </p:xfrm>
          <a:graphic>
            <a:graphicData uri="http://schemas.openxmlformats.org/presentationml/2006/ole">
              <p:oleObj spid="_x0000_s24620" name="Equation" r:id="rId5" imgW="6705600" imgH="20116800" progId="Equation.DSMT4">
                <p:embed/>
              </p:oleObj>
            </a:graphicData>
          </a:graphic>
        </p:graphicFrame>
        <p:graphicFrame>
          <p:nvGraphicFramePr>
            <p:cNvPr id="29" name="对象 28"/>
            <p:cNvGraphicFramePr>
              <a:graphicFrameLocks noChangeAspect="1"/>
            </p:cNvGraphicFramePr>
            <p:nvPr/>
          </p:nvGraphicFramePr>
          <p:xfrm>
            <a:off x="5084216" y="1038887"/>
            <a:ext cx="428625" cy="704849"/>
          </p:xfrm>
          <a:graphic>
            <a:graphicData uri="http://schemas.openxmlformats.org/presentationml/2006/ole">
              <p:oleObj spid="_x0000_s24621" name="Equation" r:id="rId6" imgW="11277600" imgH="18592800" progId="Equation.DSMT4">
                <p:embed/>
              </p:oleObj>
            </a:graphicData>
          </a:graphic>
        </p:graphicFrame>
        <p:graphicFrame>
          <p:nvGraphicFramePr>
            <p:cNvPr id="30" name="对象 29"/>
            <p:cNvGraphicFramePr>
              <a:graphicFrameLocks noChangeAspect="1"/>
            </p:cNvGraphicFramePr>
            <p:nvPr/>
          </p:nvGraphicFramePr>
          <p:xfrm>
            <a:off x="5948026" y="1038887"/>
            <a:ext cx="228599" cy="704849"/>
          </p:xfrm>
          <a:graphic>
            <a:graphicData uri="http://schemas.openxmlformats.org/presentationml/2006/ole">
              <p:oleObj spid="_x0000_s24622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31" name="对象 30"/>
            <p:cNvGraphicFramePr>
              <a:graphicFrameLocks noChangeAspect="1"/>
            </p:cNvGraphicFramePr>
            <p:nvPr/>
          </p:nvGraphicFramePr>
          <p:xfrm>
            <a:off x="6363411" y="1039111"/>
            <a:ext cx="447675" cy="762000"/>
          </p:xfrm>
          <a:graphic>
            <a:graphicData uri="http://schemas.openxmlformats.org/presentationml/2006/ole">
              <p:oleObj spid="_x0000_s24623" name="Equation" r:id="rId8" imgW="11887200" imgH="20116800" progId="Equation.DSMT4">
                <p:embed/>
              </p:oleObj>
            </a:graphicData>
          </a:graphic>
        </p:graphicFrame>
        <p:graphicFrame>
          <p:nvGraphicFramePr>
            <p:cNvPr id="32" name="对象 31"/>
            <p:cNvGraphicFramePr>
              <a:graphicFrameLocks noChangeAspect="1"/>
            </p:cNvGraphicFramePr>
            <p:nvPr/>
          </p:nvGraphicFramePr>
          <p:xfrm>
            <a:off x="871200" y="1895440"/>
            <a:ext cx="228599" cy="704850"/>
          </p:xfrm>
          <a:graphic>
            <a:graphicData uri="http://schemas.openxmlformats.org/presentationml/2006/ole">
              <p:oleObj spid="_x0000_s24624" name="Equation" r:id="rId9" imgW="6096000" imgH="18592800" progId="Equation.DSMT4">
                <p:embed/>
              </p:oleObj>
            </a:graphicData>
          </a:graphic>
        </p:graphicFrame>
        <p:graphicFrame>
          <p:nvGraphicFramePr>
            <p:cNvPr id="33" name="对象 32"/>
            <p:cNvGraphicFramePr>
              <a:graphicFrameLocks noChangeAspect="1"/>
            </p:cNvGraphicFramePr>
            <p:nvPr/>
          </p:nvGraphicFramePr>
          <p:xfrm>
            <a:off x="1286585" y="1895663"/>
            <a:ext cx="257174" cy="761999"/>
          </p:xfrm>
          <a:graphic>
            <a:graphicData uri="http://schemas.openxmlformats.org/presentationml/2006/ole">
              <p:oleObj spid="_x0000_s24625" name="Equation" r:id="rId10" imgW="6705600" imgH="20116800" progId="Equation.DSMT4">
                <p:embed/>
              </p:oleObj>
            </a:graphicData>
          </a:graphic>
        </p:graphicFrame>
        <p:graphicFrame>
          <p:nvGraphicFramePr>
            <p:cNvPr id="34" name="对象 33"/>
            <p:cNvGraphicFramePr>
              <a:graphicFrameLocks noChangeAspect="1"/>
            </p:cNvGraphicFramePr>
            <p:nvPr/>
          </p:nvGraphicFramePr>
          <p:xfrm>
            <a:off x="871200" y="3351833"/>
            <a:ext cx="428625" cy="704850"/>
          </p:xfrm>
          <a:graphic>
            <a:graphicData uri="http://schemas.openxmlformats.org/presentationml/2006/ole">
              <p:oleObj spid="_x0000_s24626" name="Equation" r:id="rId11" imgW="11277600" imgH="18592800" progId="Equation.DSMT4">
                <p:embed/>
              </p:oleObj>
            </a:graphicData>
          </a:graphic>
        </p:graphicFrame>
        <p:graphicFrame>
          <p:nvGraphicFramePr>
            <p:cNvPr id="35" name="对象 34"/>
            <p:cNvGraphicFramePr>
              <a:graphicFrameLocks noChangeAspect="1"/>
            </p:cNvGraphicFramePr>
            <p:nvPr/>
          </p:nvGraphicFramePr>
          <p:xfrm>
            <a:off x="1486610" y="3352056"/>
            <a:ext cx="447675" cy="762000"/>
          </p:xfrm>
          <a:graphic>
            <a:graphicData uri="http://schemas.openxmlformats.org/presentationml/2006/ole">
              <p:oleObj spid="_x0000_s24627" name="Equation" r:id="rId12" imgW="11887200" imgH="20116800" progId="Equation.DSMT4">
                <p:embed/>
              </p:oleObj>
            </a:graphicData>
          </a:graphic>
        </p:graphicFrame>
        <p:graphicFrame>
          <p:nvGraphicFramePr>
            <p:cNvPr id="36" name="对象 35"/>
            <p:cNvGraphicFramePr>
              <a:graphicFrameLocks noChangeAspect="1"/>
            </p:cNvGraphicFramePr>
            <p:nvPr/>
          </p:nvGraphicFramePr>
          <p:xfrm>
            <a:off x="2473455" y="3351833"/>
            <a:ext cx="428625" cy="704850"/>
          </p:xfrm>
          <a:graphic>
            <a:graphicData uri="http://schemas.openxmlformats.org/presentationml/2006/ole">
              <p:oleObj spid="_x0000_s24628" name="Equation" r:id="rId13" imgW="11277600" imgH="18592800" progId="Equation.DSMT4">
                <p:embed/>
              </p:oleObj>
            </a:graphicData>
          </a:graphic>
        </p:graphicFrame>
        <p:graphicFrame>
          <p:nvGraphicFramePr>
            <p:cNvPr id="37" name="对象 36"/>
            <p:cNvGraphicFramePr>
              <a:graphicFrameLocks noChangeAspect="1"/>
            </p:cNvGraphicFramePr>
            <p:nvPr/>
          </p:nvGraphicFramePr>
          <p:xfrm>
            <a:off x="3441250" y="3352056"/>
            <a:ext cx="447675" cy="762000"/>
          </p:xfrm>
          <a:graphic>
            <a:graphicData uri="http://schemas.openxmlformats.org/presentationml/2006/ole">
              <p:oleObj spid="_x0000_s24629" name="Equation" r:id="rId14" imgW="11887200" imgH="20116800" progId="Equation.DSMT4">
                <p:embed/>
              </p:oleObj>
            </a:graphicData>
          </a:graphic>
        </p:graphicFrame>
        <p:graphicFrame>
          <p:nvGraphicFramePr>
            <p:cNvPr id="38" name="对象 37"/>
            <p:cNvGraphicFramePr>
              <a:graphicFrameLocks noChangeAspect="1"/>
            </p:cNvGraphicFramePr>
            <p:nvPr/>
          </p:nvGraphicFramePr>
          <p:xfrm>
            <a:off x="4593696" y="3351833"/>
            <a:ext cx="428625" cy="704850"/>
          </p:xfrm>
          <a:graphic>
            <a:graphicData uri="http://schemas.openxmlformats.org/presentationml/2006/ole">
              <p:oleObj spid="_x0000_s24630" name="Equation" r:id="rId15" imgW="11277600" imgH="18592800" progId="Equation.DSMT4">
                <p:embed/>
              </p:oleObj>
            </a:graphicData>
          </a:graphic>
        </p:graphicFrame>
        <p:graphicFrame>
          <p:nvGraphicFramePr>
            <p:cNvPr id="39" name="对象 38"/>
            <p:cNvGraphicFramePr>
              <a:graphicFrameLocks noChangeAspect="1"/>
            </p:cNvGraphicFramePr>
            <p:nvPr/>
          </p:nvGraphicFramePr>
          <p:xfrm>
            <a:off x="5209106" y="3352056"/>
            <a:ext cx="447675" cy="762000"/>
          </p:xfrm>
          <a:graphic>
            <a:graphicData uri="http://schemas.openxmlformats.org/presentationml/2006/ole">
              <p:oleObj spid="_x0000_s24631" name="Equation" r:id="rId16" imgW="11887200" imgH="20116800" progId="Equation.DSMT4">
                <p:embed/>
              </p:oleObj>
            </a:graphicData>
          </a:graphic>
        </p:graphicFrame>
        <p:graphicFrame>
          <p:nvGraphicFramePr>
            <p:cNvPr id="40" name="对象 39"/>
            <p:cNvGraphicFramePr>
              <a:graphicFrameLocks noChangeAspect="1"/>
            </p:cNvGraphicFramePr>
            <p:nvPr/>
          </p:nvGraphicFramePr>
          <p:xfrm>
            <a:off x="6671566" y="3286274"/>
            <a:ext cx="1219200" cy="847725"/>
          </p:xfrm>
          <a:graphic>
            <a:graphicData uri="http://schemas.openxmlformats.org/presentationml/2006/ole">
              <p:oleObj spid="_x0000_s24632" name="Equation" r:id="rId17" imgW="32308800" imgH="22555200" progId="Equation.DSMT4">
                <p:embed/>
              </p:oleObj>
            </a:graphicData>
          </a:graphic>
        </p:graphicFrame>
        <p:graphicFrame>
          <p:nvGraphicFramePr>
            <p:cNvPr id="41" name="对象 40"/>
            <p:cNvGraphicFramePr>
              <a:graphicFrameLocks noChangeAspect="1"/>
            </p:cNvGraphicFramePr>
            <p:nvPr/>
          </p:nvGraphicFramePr>
          <p:xfrm>
            <a:off x="9816351" y="3351833"/>
            <a:ext cx="428625" cy="704850"/>
          </p:xfrm>
          <a:graphic>
            <a:graphicData uri="http://schemas.openxmlformats.org/presentationml/2006/ole">
              <p:oleObj spid="_x0000_s24633" name="Equation" r:id="rId18" imgW="11277600" imgH="18592800" progId="Equation.DSMT4">
                <p:embed/>
              </p:oleObj>
            </a:graphicData>
          </a:graphic>
        </p:graphicFrame>
        <p:graphicFrame>
          <p:nvGraphicFramePr>
            <p:cNvPr id="42" name="对象 41"/>
            <p:cNvGraphicFramePr>
              <a:graphicFrameLocks noChangeAspect="1"/>
            </p:cNvGraphicFramePr>
            <p:nvPr/>
          </p:nvGraphicFramePr>
          <p:xfrm>
            <a:off x="10431761" y="3352056"/>
            <a:ext cx="447675" cy="762000"/>
          </p:xfrm>
          <a:graphic>
            <a:graphicData uri="http://schemas.openxmlformats.org/presentationml/2006/ole">
              <p:oleObj spid="_x0000_s24634" name="Equation" r:id="rId19" imgW="11887200" imgH="20116800" progId="Equation.DSMT4">
                <p:embed/>
              </p:oleObj>
            </a:graphicData>
          </a:graphic>
        </p:graphicFrame>
        <p:graphicFrame>
          <p:nvGraphicFramePr>
            <p:cNvPr id="43" name="对象 42"/>
            <p:cNvGraphicFramePr>
              <a:graphicFrameLocks noChangeAspect="1"/>
            </p:cNvGraphicFramePr>
            <p:nvPr/>
          </p:nvGraphicFramePr>
          <p:xfrm>
            <a:off x="540000" y="4220539"/>
            <a:ext cx="228600" cy="704850"/>
          </p:xfrm>
          <a:graphic>
            <a:graphicData uri="http://schemas.openxmlformats.org/presentationml/2006/ole">
              <p:oleObj spid="_x0000_s24635" name="Equation" r:id="rId20" imgW="6096000" imgH="18592800" progId="Equation.DSMT4">
                <p:embed/>
              </p:oleObj>
            </a:graphicData>
          </a:graphic>
        </p:graphicFrame>
        <p:graphicFrame>
          <p:nvGraphicFramePr>
            <p:cNvPr id="44" name="对象 43"/>
            <p:cNvGraphicFramePr>
              <a:graphicFrameLocks noChangeAspect="1"/>
            </p:cNvGraphicFramePr>
            <p:nvPr/>
          </p:nvGraphicFramePr>
          <p:xfrm>
            <a:off x="955385" y="4220762"/>
            <a:ext cx="257174" cy="761999"/>
          </p:xfrm>
          <a:graphic>
            <a:graphicData uri="http://schemas.openxmlformats.org/presentationml/2006/ole">
              <p:oleObj spid="_x0000_s24636" name="Equation" r:id="rId21" imgW="6705600" imgH="20116800" progId="Equation.DSMT4">
                <p:embed/>
              </p:oleObj>
            </a:graphicData>
          </a:graphic>
        </p:graphicFrame>
        <p:graphicFrame>
          <p:nvGraphicFramePr>
            <p:cNvPr id="45" name="对象 44"/>
            <p:cNvGraphicFramePr>
              <a:graphicFrameLocks noChangeAspect="1"/>
            </p:cNvGraphicFramePr>
            <p:nvPr/>
          </p:nvGraphicFramePr>
          <p:xfrm>
            <a:off x="3222258" y="4220539"/>
            <a:ext cx="219075" cy="704850"/>
          </p:xfrm>
          <a:graphic>
            <a:graphicData uri="http://schemas.openxmlformats.org/presentationml/2006/ole">
              <p:oleObj spid="_x0000_s24637" name="Equation" r:id="rId22" imgW="5791200" imgH="18592800" progId="Equation.DSMT4">
                <p:embed/>
              </p:oleObj>
            </a:graphicData>
          </a:graphic>
        </p:graphicFrame>
        <p:graphicFrame>
          <p:nvGraphicFramePr>
            <p:cNvPr id="46" name="对象 45"/>
            <p:cNvGraphicFramePr>
              <a:graphicFrameLocks noChangeAspect="1"/>
            </p:cNvGraphicFramePr>
            <p:nvPr/>
          </p:nvGraphicFramePr>
          <p:xfrm>
            <a:off x="3856646" y="4220539"/>
            <a:ext cx="228599" cy="704849"/>
          </p:xfrm>
          <a:graphic>
            <a:graphicData uri="http://schemas.openxmlformats.org/presentationml/2006/ole">
              <p:oleObj spid="_x0000_s24638" name="Equation" r:id="rId23" imgW="6096000" imgH="18592800" progId="Equation.DSMT4">
                <p:embed/>
              </p:oleObj>
            </a:graphicData>
          </a:graphic>
        </p:graphicFrame>
        <p:graphicFrame>
          <p:nvGraphicFramePr>
            <p:cNvPr id="47" name="对象 46"/>
            <p:cNvGraphicFramePr>
              <a:graphicFrameLocks noChangeAspect="1"/>
            </p:cNvGraphicFramePr>
            <p:nvPr/>
          </p:nvGraphicFramePr>
          <p:xfrm>
            <a:off x="6486446" y="4220539"/>
            <a:ext cx="428625" cy="704850"/>
          </p:xfrm>
          <a:graphic>
            <a:graphicData uri="http://schemas.openxmlformats.org/presentationml/2006/ole">
              <p:oleObj spid="_x0000_s24639" name="Equation" r:id="rId24" imgW="11277600" imgH="18592800" progId="Equation.DSMT4">
                <p:embed/>
              </p:oleObj>
            </a:graphicData>
          </a:graphic>
        </p:graphicFrame>
        <p:graphicFrame>
          <p:nvGraphicFramePr>
            <p:cNvPr id="48" name="对象 47"/>
            <p:cNvGraphicFramePr>
              <a:graphicFrameLocks noChangeAspect="1"/>
            </p:cNvGraphicFramePr>
            <p:nvPr/>
          </p:nvGraphicFramePr>
          <p:xfrm>
            <a:off x="7101856" y="4220762"/>
            <a:ext cx="447675" cy="761999"/>
          </p:xfrm>
          <a:graphic>
            <a:graphicData uri="http://schemas.openxmlformats.org/presentationml/2006/ole">
              <p:oleObj spid="_x0000_s24640" name="Equation" r:id="rId25" imgW="11887200" imgH="20116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19285" y="2348699"/>
            <a:ext cx="7621588" cy="24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542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2.函数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-4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+1(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∈R),若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)=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f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),且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3712" kern="0" spc="348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352473" y="1026051"/>
          <a:ext cx="914400" cy="819150"/>
        </p:xfrm>
        <a:graphic>
          <a:graphicData uri="http://schemas.openxmlformats.org/presentationml/2006/ole">
            <p:oleObj spid="_x0000_s25611" name="Equation" r:id="rId5" imgW="24079200" imgH="216408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937559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2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0000" y="2534052"/>
            <a:ext cx="11340000" cy="3514945"/>
            <a:chOff x="540000" y="2534052"/>
            <a:chExt cx="11340000" cy="3514945"/>
          </a:xfrm>
        </p:grpSpPr>
        <p:grpSp>
          <p:nvGrpSpPr>
            <p:cNvPr id="9" name="组合 8"/>
            <p:cNvGrpSpPr/>
            <p:nvPr/>
          </p:nvGrpSpPr>
          <p:grpSpPr>
            <a:xfrm>
              <a:off x="540000" y="2534052"/>
              <a:ext cx="11340000" cy="533159"/>
              <a:chOff x="540000" y="2534052"/>
              <a:chExt cx="11340000" cy="533159"/>
            </a:xfrm>
          </p:grpSpPr>
          <p:sp>
            <p:nvSpPr>
              <p:cNvPr id="6" name="TextBox 2"/>
              <p:cNvSpPr txBox="1"/>
              <p:nvPr/>
            </p:nvSpPr>
            <p:spPr>
              <a:xfrm>
                <a:off x="540000" y="2534052"/>
                <a:ext cx="11340000" cy="53315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607" b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　由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)=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f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(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)得2</a:t>
                </a:r>
                <a:r>
                  <a:rPr lang="zh-CN" altLang="en-US" sz="2243" kern="0" spc="6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-4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=2</a:t>
                </a:r>
                <a:r>
                  <a:rPr lang="zh-CN" altLang="en-US" sz="2243" kern="0" spc="6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-4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,且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,所以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=2,则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2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=2-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,即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x</a:t>
                </a:r>
                <a:r>
                  <a:rPr lang="zh-CN" altLang="en-US" sz="1963" kern="0" baseline="-1500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1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&gt;1.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7" name="对象 6"/>
              <p:cNvGraphicFramePr>
                <a:graphicFrameLocks noChangeAspect="1"/>
              </p:cNvGraphicFramePr>
              <p:nvPr/>
            </p:nvGraphicFramePr>
            <p:xfrm>
              <a:off x="3640724" y="2674377"/>
              <a:ext cx="285750" cy="390525"/>
            </p:xfrm>
            <a:graphic>
              <a:graphicData uri="http://schemas.openxmlformats.org/presentationml/2006/ole">
                <p:oleObj spid="_x0000_s25612" name="Equation" r:id="rId6" imgW="7620000" imgH="10363200" progId="Equation.DSMT4">
                  <p:embed/>
                </p:oleObj>
              </a:graphicData>
            </a:graphic>
          </p:graphicFrame>
          <p:graphicFrame>
            <p:nvGraphicFramePr>
              <p:cNvPr id="8" name="对象 7"/>
              <p:cNvGraphicFramePr>
                <a:graphicFrameLocks noChangeAspect="1"/>
              </p:cNvGraphicFramePr>
              <p:nvPr/>
            </p:nvGraphicFramePr>
            <p:xfrm>
              <a:off x="4783279" y="2674377"/>
              <a:ext cx="285750" cy="390525"/>
            </p:xfrm>
            <a:graphic>
              <a:graphicData uri="http://schemas.openxmlformats.org/presentationml/2006/ole">
                <p:oleObj spid="_x0000_s25613" name="Equation" r:id="rId7" imgW="7620000" imgH="10363200" progId="Equation.DSMT4">
                  <p:embed/>
                </p:oleObj>
              </a:graphicData>
            </a:graphic>
          </p:graphicFrame>
        </p:grpSp>
        <p:sp>
          <p:nvSpPr>
            <p:cNvPr id="10" name="TextBox 2"/>
            <p:cNvSpPr txBox="1"/>
            <p:nvPr/>
          </p:nvSpPr>
          <p:spPr>
            <a:xfrm>
              <a:off x="540000" y="3163798"/>
              <a:ext cx="11340000" cy="280083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3712" kern="0" spc="40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12" kern="0" spc="783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12" kern="0" spc="626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-1+</a:t>
              </a:r>
              <a:r>
                <a:rPr lang="zh-CN" altLang="en-US" sz="3497" kern="0" spc="4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1391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3876" kern="0" spc="782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71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=2时取等号,故</a:t>
              </a:r>
              <a:r>
                <a:rPr lang="zh-CN" altLang="en-US" sz="3712" kern="0" spc="34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的最小值为2.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540000" y="3342477"/>
            <a:ext cx="990600" cy="819149"/>
          </p:xfrm>
          <a:graphic>
            <a:graphicData uri="http://schemas.openxmlformats.org/presentationml/2006/ole">
              <p:oleObj spid="_x0000_s25614" name="Equation" r:id="rId8" imgW="26212800" imgH="21640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717385" y="3342477"/>
            <a:ext cx="1466850" cy="819150"/>
          </p:xfrm>
          <a:graphic>
            <a:graphicData uri="http://schemas.openxmlformats.org/presentationml/2006/ole">
              <p:oleObj spid="_x0000_s25615" name="Equation" r:id="rId9" imgW="38709600" imgH="21640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371020" y="3342477"/>
            <a:ext cx="1266825" cy="819150"/>
          </p:xfrm>
          <a:graphic>
            <a:graphicData uri="http://schemas.openxmlformats.org/presentationml/2006/ole">
              <p:oleObj spid="_x0000_s25616" name="Equation" r:id="rId10" imgW="33528000" imgH="21640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5515835" y="3388651"/>
            <a:ext cx="504825" cy="771525"/>
          </p:xfrm>
          <a:graphic>
            <a:graphicData uri="http://schemas.openxmlformats.org/presentationml/2006/ole">
              <p:oleObj spid="_x0000_s25617" name="Equation" r:id="rId11" imgW="13411200" imgH="204216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705600" y="4323852"/>
            <a:ext cx="1485899" cy="866774"/>
          </p:xfrm>
          <a:graphic>
            <a:graphicData uri="http://schemas.openxmlformats.org/presentationml/2006/ole">
              <p:oleObj spid="_x0000_s25618" name="Equation" r:id="rId12" imgW="39319200" imgH="228600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4184513" y="5229847"/>
            <a:ext cx="914400" cy="819150"/>
          </p:xfrm>
          <a:graphic>
            <a:graphicData uri="http://schemas.openxmlformats.org/presentationml/2006/ole">
              <p:oleObj spid="_x0000_s25619" name="Equation" r:id="rId13" imgW="24079200" imgH="21640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12966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3.如图,已知矩形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的边长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Q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分别在边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上,且∠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PAQ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=45</a:t>
            </a:r>
            <a:r>
              <a:rPr lang="zh-CN" altLang="en-US" sz="2607" kern="0" dirty="0">
                <a:solidFill>
                  <a:srgbClr val="000000"/>
                </a:solidFill>
                <a:latin typeface="Arial Narrow" pitchFamily="65" charset="-122"/>
                <a:ea typeface="Arial Unicode MS" pitchFamily="65" charset="-122"/>
              </a:rPr>
              <a:t>°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,则</a:t>
            </a:r>
            <a:r>
              <a:rPr lang="zh-CN" altLang="en-US" sz="1896" kern="0" spc="147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·</a:t>
            </a:r>
            <a:r>
              <a:rPr lang="zh-CN" altLang="en-US" sz="2276" kern="0" spc="132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pic>
        <p:nvPicPr>
          <p:cNvPr id="3" name="图片 3" descr="textimage0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000" y="2105568"/>
            <a:ext cx="2880000" cy="1800000"/>
          </a:xfrm>
          <a:prstGeom prst="rect">
            <a:avLst/>
          </a:prstGeom>
        </p:spPr>
      </p:pic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1604432" y="1614534"/>
          <a:ext cx="428625" cy="333374"/>
        </p:xfrm>
        <a:graphic>
          <a:graphicData uri="http://schemas.openxmlformats.org/presentationml/2006/ole">
            <p:oleObj spid="_x0000_s28677" name="Equation" r:id="rId6" imgW="11277600" imgH="88392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2115857" y="1623650"/>
          <a:ext cx="457200" cy="400050"/>
        </p:xfrm>
        <a:graphic>
          <a:graphicData uri="http://schemas.openxmlformats.org/presentationml/2006/ole">
            <p:oleObj spid="_x0000_s28678" name="Equation" r:id="rId7" imgW="12192000" imgH="10668000" progId="Equation.DSMT4">
              <p:embed/>
            </p:oleObj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40000" y="4052685"/>
            <a:ext cx="11340000" cy="533159"/>
            <a:chOff x="540000" y="4052685"/>
            <a:chExt cx="11340000" cy="533159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4052685"/>
              <a:ext cx="11340000" cy="53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4</a:t>
              </a:r>
              <a:r>
                <a:rPr lang="zh-CN" altLang="en-US" sz="2210" kern="0" spc="93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99199" y="4155319"/>
            <a:ext cx="400050" cy="381000"/>
          </p:xfrm>
          <a:graphic>
            <a:graphicData uri="http://schemas.openxmlformats.org/presentationml/2006/ole">
              <p:oleObj spid="_x0000_s28679" name="Equation" r:id="rId8" imgW="10668000" imgH="100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40000" y="900000"/>
            <a:ext cx="11340000" cy="2608919"/>
            <a:chOff x="540000" y="900000"/>
            <a:chExt cx="11340000" cy="260891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6089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为坐标原点,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所在直线为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轴,且</a:t>
              </a:r>
              <a:r>
                <a:rPr lang="zh-CN" altLang="en-US" sz="2047" kern="0" spc="132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047" kern="0" spc="155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轴的正方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向建立平面直角坐标系,设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,1),则</a:t>
              </a:r>
              <a:r>
                <a:rPr lang="zh-CN" altLang="en-US" sz="1896" kern="0" spc="147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2276" kern="0" spc="132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)·(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,1)=2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因为∠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PAQ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=45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°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r>
                <a:rPr lang="zh-CN" altLang="en-US" sz="3477" kern="0" spc="4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778" kern="0" spc="1234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-2)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7862495" y="1011750"/>
            <a:ext cx="428625" cy="333375"/>
          </p:xfrm>
          <a:graphic>
            <a:graphicData uri="http://schemas.openxmlformats.org/presentationml/2006/ole">
              <p:oleObj spid="_x0000_s30728" name="Equation" r:id="rId5" imgW="11277600" imgH="88392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8373920" y="1011750"/>
            <a:ext cx="457199" cy="333374"/>
          </p:xfrm>
          <a:graphic>
            <a:graphicData uri="http://schemas.openxmlformats.org/presentationml/2006/ole">
              <p:oleObj spid="_x0000_s30729" name="Equation" r:id="rId6" imgW="12192000" imgH="88392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6434024" y="1614534"/>
            <a:ext cx="428625" cy="333374"/>
          </p:xfrm>
          <a:graphic>
            <a:graphicData uri="http://schemas.openxmlformats.org/presentationml/2006/ole">
              <p:oleObj spid="_x0000_s30730" name="Equation" r:id="rId7" imgW="11277600" imgH="88392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6945449" y="1623650"/>
            <a:ext cx="457199" cy="400049"/>
          </p:xfrm>
          <a:graphic>
            <a:graphicData uri="http://schemas.openxmlformats.org/presentationml/2006/ole">
              <p:oleObj spid="_x0000_s30731" name="Equation" r:id="rId8" imgW="12192000" imgH="10668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581512" y="2222342"/>
            <a:ext cx="447675" cy="771525"/>
          </p:xfrm>
          <a:graphic>
            <a:graphicData uri="http://schemas.openxmlformats.org/presentationml/2006/ole">
              <p:oleObj spid="_x0000_s30732" name="Equation" r:id="rId9" imgW="11887200" imgH="204216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215972" y="2290170"/>
            <a:ext cx="2025103" cy="828879"/>
          </p:xfrm>
          <a:graphic>
            <a:graphicData uri="http://schemas.openxmlformats.org/presentationml/2006/ole">
              <p:oleObj spid="_x0000_s30733" name="Equation" r:id="rId10" imgW="54254400" imgH="22250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540000" y="900000"/>
            <a:ext cx="11340000" cy="3571042"/>
            <a:chOff x="540000" y="900000"/>
            <a:chExt cx="11340000" cy="3571042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357104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因为0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2,0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1,所以0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2,所以2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17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因此2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17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21" kern="0" spc="14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-2=2(1+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3321" kern="0" spc="140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3614" kern="0" spc="1101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-4=4</a:t>
              </a:r>
              <a:r>
                <a:rPr lang="zh-CN" altLang="en-US" sz="1742" kern="0" spc="14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-4,当且仅当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2" kern="0" spc="14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-1时取等号,故</a:t>
              </a:r>
              <a:r>
                <a:rPr lang="zh-CN" altLang="en-US" sz="1524" kern="0" spc="185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·</a:t>
              </a:r>
              <a:r>
                <a:rPr lang="zh-CN" altLang="en-US" sz="1829" kern="0" spc="177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的最小值为4</a:t>
              </a:r>
              <a:r>
                <a:rPr lang="zh-CN" altLang="en-US" sz="1742" kern="0" spc="14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4.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34913" y="1609115"/>
            <a:ext cx="638175" cy="704850"/>
          </p:xfrm>
          <a:graphic>
            <a:graphicData uri="http://schemas.openxmlformats.org/presentationml/2006/ole">
              <p:oleObj spid="_x0000_s31756" name="Equation" r:id="rId5" imgW="167640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531139" y="2359204"/>
            <a:ext cx="638174" cy="704849"/>
          </p:xfrm>
          <a:graphic>
            <a:graphicData uri="http://schemas.openxmlformats.org/presentationml/2006/ole">
              <p:oleObj spid="_x0000_s31757" name="Equation" r:id="rId6" imgW="167640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854212" y="2359204"/>
            <a:ext cx="600075" cy="704850"/>
          </p:xfrm>
          <a:graphic>
            <a:graphicData uri="http://schemas.openxmlformats.org/presentationml/2006/ole">
              <p:oleObj spid="_x0000_s31758" name="Equation" r:id="rId7" imgW="158496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988047" y="2359204"/>
            <a:ext cx="600074" cy="704849"/>
          </p:xfrm>
          <a:graphic>
            <a:graphicData uri="http://schemas.openxmlformats.org/presentationml/2006/ole">
              <p:oleObj spid="_x0000_s31759" name="Equation" r:id="rId8" imgW="158496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705600" y="3092530"/>
            <a:ext cx="1857374" cy="790574"/>
          </p:xfrm>
          <a:graphic>
            <a:graphicData uri="http://schemas.openxmlformats.org/presentationml/2006/ole">
              <p:oleObj spid="_x0000_s31760" name="Equation" r:id="rId9" imgW="49072800" imgH="210312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191252" y="3272947"/>
            <a:ext cx="400049" cy="380999"/>
          </p:xfrm>
          <a:graphic>
            <a:graphicData uri="http://schemas.openxmlformats.org/presentationml/2006/ole">
              <p:oleObj spid="_x0000_s31761" name="Equation" r:id="rId10" imgW="10668000" imgH="10058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607307" y="3272947"/>
            <a:ext cx="400050" cy="381000"/>
          </p:xfrm>
          <a:graphic>
            <a:graphicData uri="http://schemas.openxmlformats.org/presentationml/2006/ole">
              <p:oleObj spid="_x0000_s31762" name="Equation" r:id="rId11" imgW="10668000" imgH="100584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8022049" y="3282063"/>
            <a:ext cx="428625" cy="333375"/>
          </p:xfrm>
          <a:graphic>
            <a:graphicData uri="http://schemas.openxmlformats.org/presentationml/2006/ole">
              <p:oleObj spid="_x0000_s31763" name="Equation" r:id="rId12" imgW="11277600" imgH="8839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533474" y="3291179"/>
            <a:ext cx="457199" cy="400049"/>
          </p:xfrm>
          <a:graphic>
            <a:graphicData uri="http://schemas.openxmlformats.org/presentationml/2006/ole">
              <p:oleObj spid="_x0000_s31764" name="Equation" r:id="rId13" imgW="12192000" imgH="106680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0812274" y="3272947"/>
            <a:ext cx="400050" cy="381000"/>
          </p:xfrm>
          <a:graphic>
            <a:graphicData uri="http://schemas.openxmlformats.org/presentationml/2006/ole">
              <p:oleObj spid="_x0000_s31765" name="Equation" r:id="rId14" imgW="10668000" imgH="100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7079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4.已知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为正实数,且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3484" kern="0" spc="26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84" kern="0" spc="1165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886055" y="986246"/>
          <a:ext cx="781049" cy="752474"/>
        </p:xfrm>
        <a:graphic>
          <a:graphicData uri="http://schemas.openxmlformats.org/presentationml/2006/ole">
            <p:oleObj spid="_x0000_s32779" name="Equation" r:id="rId5" imgW="20726400" imgH="198120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5853890" y="986246"/>
          <a:ext cx="590550" cy="752475"/>
        </p:xfrm>
        <a:graphic>
          <a:graphicData uri="http://schemas.openxmlformats.org/presentationml/2006/ole">
            <p:oleObj spid="_x0000_s32780" name="Equation" r:id="rId6" imgW="15544800" imgH="19812000" progId="Equation.DSMT4">
              <p:embed/>
            </p:oleObj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540000" y="1849872"/>
            <a:ext cx="11340000" cy="850317"/>
            <a:chOff x="540000" y="1849872"/>
            <a:chExt cx="11340000" cy="850317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1849872"/>
              <a:ext cx="11340000" cy="721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    </a:t>
              </a:r>
              <a:r>
                <a:rPr lang="zh-CN" altLang="en-US" sz="3549" kern="0" spc="44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533599" y="1928664"/>
            <a:ext cx="1009650" cy="771525"/>
          </p:xfrm>
          <a:graphic>
            <a:graphicData uri="http://schemas.openxmlformats.org/presentationml/2006/ole">
              <p:oleObj spid="_x0000_s32781" name="Equation" r:id="rId7" imgW="26822400" imgH="20421600" progId="Equation.DSMT4">
                <p:embed/>
              </p:oleObj>
            </a:graphicData>
          </a:graphic>
        </p:graphicFrame>
      </p:grpSp>
      <p:grpSp>
        <p:nvGrpSpPr>
          <p:cNvPr id="19" name="组合 18"/>
          <p:cNvGrpSpPr/>
          <p:nvPr/>
        </p:nvGrpSpPr>
        <p:grpSpPr>
          <a:xfrm>
            <a:off x="540000" y="2797572"/>
            <a:ext cx="11340000" cy="1780471"/>
            <a:chOff x="540000" y="2797572"/>
            <a:chExt cx="11340000" cy="1780471"/>
          </a:xfrm>
        </p:grpSpPr>
        <p:grpSp>
          <p:nvGrpSpPr>
            <p:cNvPr id="14" name="组合 13"/>
            <p:cNvGrpSpPr/>
            <p:nvPr/>
          </p:nvGrpSpPr>
          <p:grpSpPr>
            <a:xfrm>
              <a:off x="540000" y="2797572"/>
              <a:ext cx="11340000" cy="838721"/>
              <a:chOff x="540000" y="2780224"/>
              <a:chExt cx="11340000" cy="838721"/>
            </a:xfrm>
          </p:grpSpPr>
          <p:sp>
            <p:nvSpPr>
              <p:cNvPr id="9" name="TextBox 2"/>
              <p:cNvSpPr txBox="1"/>
              <p:nvPr/>
            </p:nvSpPr>
            <p:spPr>
              <a:xfrm>
                <a:off x="540000" y="2780224"/>
                <a:ext cx="11340000" cy="70795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607" b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解析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    </a:t>
                </a:r>
                <a:r>
                  <a:rPr lang="zh-CN" altLang="en-US" sz="3484" kern="0" spc="2665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3484" kern="0" spc="1165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3263" kern="0" spc="-1388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3484" kern="0" spc="1429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10" name="对象 9"/>
              <p:cNvGraphicFramePr>
                <a:graphicFrameLocks noChangeAspect="1"/>
              </p:cNvGraphicFramePr>
              <p:nvPr/>
            </p:nvGraphicFramePr>
            <p:xfrm>
              <a:off x="1533599" y="2866470"/>
              <a:ext cx="781049" cy="752474"/>
            </p:xfrm>
            <a:graphic>
              <a:graphicData uri="http://schemas.openxmlformats.org/presentationml/2006/ole">
                <p:oleObj spid="_x0000_s32782" name="Equation" r:id="rId8" imgW="20726400" imgH="19812000" progId="Equation.DSMT4">
                  <p:embed/>
                </p:oleObj>
              </a:graphicData>
            </a:graphic>
          </p:graphicFrame>
          <p:graphicFrame>
            <p:nvGraphicFramePr>
              <p:cNvPr id="11" name="对象 10"/>
              <p:cNvGraphicFramePr>
                <a:graphicFrameLocks noChangeAspect="1"/>
              </p:cNvGraphicFramePr>
              <p:nvPr/>
            </p:nvGraphicFramePr>
            <p:xfrm>
              <a:off x="2501435" y="2866470"/>
              <a:ext cx="590550" cy="752475"/>
            </p:xfrm>
            <a:graphic>
              <a:graphicData uri="http://schemas.openxmlformats.org/presentationml/2006/ole">
                <p:oleObj spid="_x0000_s32783" name="Equation" r:id="rId9" imgW="15544800" imgH="19812000" progId="Equation.DSMT4">
                  <p:embed/>
                </p:oleObj>
              </a:graphicData>
            </a:graphic>
          </p:graphicFrame>
          <p:graphicFrame>
            <p:nvGraphicFramePr>
              <p:cNvPr id="12" name="对象 11"/>
              <p:cNvGraphicFramePr>
                <a:graphicFrameLocks noChangeAspect="1"/>
              </p:cNvGraphicFramePr>
              <p:nvPr/>
            </p:nvGraphicFramePr>
            <p:xfrm>
              <a:off x="3630198" y="2913685"/>
              <a:ext cx="238124" cy="704849"/>
            </p:xfrm>
            <a:graphic>
              <a:graphicData uri="http://schemas.openxmlformats.org/presentationml/2006/ole">
                <p:oleObj spid="_x0000_s32784" name="Equation" r:id="rId10" imgW="6400800" imgH="18592800" progId="Equation.DSMT4">
                  <p:embed/>
                </p:oleObj>
              </a:graphicData>
            </a:graphic>
          </p:graphicFrame>
          <p:graphicFrame>
            <p:nvGraphicFramePr>
              <p:cNvPr id="13" name="对象 12"/>
              <p:cNvGraphicFramePr>
                <a:graphicFrameLocks noChangeAspect="1"/>
              </p:cNvGraphicFramePr>
              <p:nvPr/>
            </p:nvGraphicFramePr>
            <p:xfrm>
              <a:off x="4055108" y="2866470"/>
              <a:ext cx="2257425" cy="752475"/>
            </p:xfrm>
            <a:graphic>
              <a:graphicData uri="http://schemas.openxmlformats.org/presentationml/2006/ole">
                <p:oleObj spid="_x0000_s32785" name="Equation" r:id="rId11" imgW="59740800" imgH="19812000" progId="Equation.DSMT4">
                  <p:embed/>
                </p:oleObj>
              </a:graphicData>
            </a:graphic>
          </p:graphicFrame>
        </p:grpSp>
        <p:grpSp>
          <p:nvGrpSpPr>
            <p:cNvPr id="15" name="组合 14"/>
            <p:cNvGrpSpPr/>
            <p:nvPr/>
          </p:nvGrpSpPr>
          <p:grpSpPr>
            <a:xfrm>
              <a:off x="540000" y="3766862"/>
              <a:ext cx="11340000" cy="811181"/>
              <a:chOff x="540000" y="900000"/>
              <a:chExt cx="11340000" cy="811181"/>
            </a:xfrm>
          </p:grpSpPr>
          <p:sp>
            <p:nvSpPr>
              <p:cNvPr id="16" name="TextBox 2"/>
              <p:cNvSpPr txBox="1"/>
              <p:nvPr/>
            </p:nvSpPr>
            <p:spPr>
              <a:xfrm>
                <a:off x="540000" y="900000"/>
                <a:ext cx="11340000" cy="67480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marL="0" indent="0" eaLnBrk="0" latinLnBrk="1" hangingPunct="0">
                  <a:lnSpc>
                    <a:spcPct val="150000"/>
                  </a:lnSpc>
                  <a:spcBef>
                    <a:spcPts val="0"/>
                  </a:spcBef>
                  <a:buNone/>
                </a:pP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3321" kern="0" spc="-1446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+1-2+</a:t>
                </a:r>
                <a:r>
                  <a:rPr lang="zh-CN" altLang="en-US" sz="3321" kern="0" spc="1328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 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.又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+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=1,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a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&gt;0,</a:t>
                </a:r>
                <a:r>
                  <a:rPr lang="zh-CN" altLang="en-US" sz="2607" i="1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b</a:t>
                </a:r>
                <a:r>
                  <a:rPr lang="zh-CN" altLang="en-US" sz="2607" kern="0" dirty="0">
                    <a:solidFill>
                      <a:srgbClr val="FF0000"/>
                    </a:solidFill>
                    <a:latin typeface="Times New Roman" pitchFamily="65" charset="-122"/>
                    <a:ea typeface="宋体" pitchFamily="65" charset="-122"/>
                  </a:rPr>
                  <a:t>&gt;0,</a:t>
                </a:r>
                <a:endParaRPr lang="en-US" altLang="zh-CN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endParaRPr>
              </a:p>
            </p:txBody>
          </p:sp>
          <p:graphicFrame>
            <p:nvGraphicFramePr>
              <p:cNvPr id="17" name="对象 16"/>
              <p:cNvGraphicFramePr>
                <a:graphicFrameLocks noChangeAspect="1"/>
              </p:cNvGraphicFramePr>
              <p:nvPr/>
            </p:nvGraphicFramePr>
            <p:xfrm>
              <a:off x="1078212" y="1006331"/>
              <a:ext cx="238125" cy="704850"/>
            </p:xfrm>
            <a:graphic>
              <a:graphicData uri="http://schemas.openxmlformats.org/presentationml/2006/ole">
                <p:oleObj spid="_x0000_s32786" name="Equation" r:id="rId12" imgW="6400800" imgH="18592800" progId="Equation.DSMT4">
                  <p:embed/>
                </p:oleObj>
              </a:graphicData>
            </a:graphic>
          </p:graphicFrame>
          <p:graphicFrame>
            <p:nvGraphicFramePr>
              <p:cNvPr id="18" name="对象 17"/>
              <p:cNvGraphicFramePr>
                <a:graphicFrameLocks noChangeAspect="1"/>
              </p:cNvGraphicFramePr>
              <p:nvPr/>
            </p:nvGraphicFramePr>
            <p:xfrm>
              <a:off x="2483785" y="1006331"/>
              <a:ext cx="590550" cy="704850"/>
            </p:xfrm>
            <a:graphic>
              <a:graphicData uri="http://schemas.openxmlformats.org/presentationml/2006/ole">
                <p:oleObj spid="_x0000_s32787" name="Equation" r:id="rId13" imgW="15544800" imgH="18592800" progId="Equation.DSMT4">
                  <p:embed/>
                </p:oleObj>
              </a:graphicData>
            </a:graphic>
          </p:graphicFrame>
        </p:grpSp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540000" y="900000"/>
            <a:ext cx="11340000" cy="4230567"/>
            <a:chOff x="540000" y="900000"/>
            <a:chExt cx="11340000" cy="4230567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42080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+1-2+</a:t>
              </a:r>
              <a:r>
                <a:rPr lang="zh-CN" altLang="en-US" sz="3232" kern="0" spc="14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35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14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82" kern="0" spc="71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53" kern="0" spc="-1453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53" kern="0" spc="1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17" kern="0" spc="39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3168" kern="0" spc="-136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3810" kern="0" spc="1103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44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,当且仅当</a:t>
              </a:r>
              <a:r>
                <a:rPr lang="zh-CN" altLang="en-US" sz="3242" kern="0" spc="14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05" kern="0" spc="39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时取等号,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462" kern="0" spc="26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62" kern="0" spc="11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</a:t>
              </a:r>
              <a:r>
                <a:rPr lang="zh-CN" altLang="en-US" sz="3549" kern="0" spc="44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53827" y="1049739"/>
            <a:ext cx="238124" cy="704849"/>
          </p:xfrm>
          <a:graphic>
            <a:graphicData uri="http://schemas.openxmlformats.org/presentationml/2006/ole">
              <p:oleObj spid="_x0000_s36883" name="Equation" r:id="rId5" imgW="6400800" imgH="185928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959400" y="1049739"/>
            <a:ext cx="590550" cy="704850"/>
          </p:xfrm>
          <a:graphic>
            <a:graphicData uri="http://schemas.openxmlformats.org/presentationml/2006/ole">
              <p:oleObj spid="_x0000_s36884" name="Equation" r:id="rId6" imgW="15544800" imgH="185928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736735" y="1049739"/>
            <a:ext cx="238124" cy="704849"/>
          </p:xfrm>
          <a:graphic>
            <a:graphicData uri="http://schemas.openxmlformats.org/presentationml/2006/ole">
              <p:oleObj spid="_x0000_s36885" name="Equation" r:id="rId7" imgW="64008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161645" y="1049739"/>
            <a:ext cx="590549" cy="704849"/>
          </p:xfrm>
          <a:graphic>
            <a:graphicData uri="http://schemas.openxmlformats.org/presentationml/2006/ole">
              <p:oleObj spid="_x0000_s36886" name="Equation" r:id="rId8" imgW="15544800" imgH="185928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4938980" y="1032922"/>
            <a:ext cx="1362075" cy="781050"/>
          </p:xfrm>
          <a:graphic>
            <a:graphicData uri="http://schemas.openxmlformats.org/presentationml/2006/ole">
              <p:oleObj spid="_x0000_s36887" name="Equation" r:id="rId9" imgW="359664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301055" y="1032922"/>
            <a:ext cx="1362075" cy="781050"/>
          </p:xfrm>
          <a:graphic>
            <a:graphicData uri="http://schemas.openxmlformats.org/presentationml/2006/ole">
              <p:oleObj spid="_x0000_s36888" name="Equation" r:id="rId10" imgW="35966400" imgH="207264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26785" y="1913669"/>
            <a:ext cx="228600" cy="704850"/>
          </p:xfrm>
          <a:graphic>
            <a:graphicData uri="http://schemas.openxmlformats.org/presentationml/2006/ole">
              <p:oleObj spid="_x0000_s36889" name="Equation" r:id="rId11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1142170" y="1913669"/>
            <a:ext cx="590550" cy="704850"/>
          </p:xfrm>
          <a:graphic>
            <a:graphicData uri="http://schemas.openxmlformats.org/presentationml/2006/ole">
              <p:oleObj spid="_x0000_s36890" name="Equation" r:id="rId12" imgW="155448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919505" y="1913892"/>
            <a:ext cx="942975" cy="761999"/>
          </p:xfrm>
          <a:graphic>
            <a:graphicData uri="http://schemas.openxmlformats.org/presentationml/2006/ole">
              <p:oleObj spid="_x0000_s36891" name="Equation" r:id="rId13" imgW="24993600" imgH="20116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871200" y="2767278"/>
            <a:ext cx="228599" cy="704850"/>
          </p:xfrm>
          <a:graphic>
            <a:graphicData uri="http://schemas.openxmlformats.org/presentationml/2006/ole">
              <p:oleObj spid="_x0000_s36892" name="Equation" r:id="rId14" imgW="6096000" imgH="18592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1452185" y="2701719"/>
            <a:ext cx="1885949" cy="847725"/>
          </p:xfrm>
          <a:graphic>
            <a:graphicData uri="http://schemas.openxmlformats.org/presentationml/2006/ole">
              <p:oleObj spid="_x0000_s36893" name="Equation" r:id="rId15" imgW="49987200" imgH="225552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726785" y="3545153"/>
            <a:ext cx="1009650" cy="771525"/>
          </p:xfrm>
          <a:graphic>
            <a:graphicData uri="http://schemas.openxmlformats.org/presentationml/2006/ole">
              <p:oleObj spid="_x0000_s36894" name="Equation" r:id="rId16" imgW="26822400" imgH="204216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3144035" y="3610674"/>
            <a:ext cx="590550" cy="704850"/>
          </p:xfrm>
          <a:graphic>
            <a:graphicData uri="http://schemas.openxmlformats.org/presentationml/2006/ole">
              <p:oleObj spid="_x0000_s36895" name="Equation" r:id="rId17" imgW="155448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921370" y="3610898"/>
            <a:ext cx="942974" cy="761999"/>
          </p:xfrm>
          <a:graphic>
            <a:graphicData uri="http://schemas.openxmlformats.org/presentationml/2006/ole">
              <p:oleObj spid="_x0000_s36896" name="Equation" r:id="rId18" imgW="24993600" imgH="201168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1202400" y="4377348"/>
            <a:ext cx="781050" cy="752474"/>
          </p:xfrm>
          <a:graphic>
            <a:graphicData uri="http://schemas.openxmlformats.org/presentationml/2006/ole">
              <p:oleObj spid="_x0000_s36897" name="Equation" r:id="rId19" imgW="20726400" imgH="198120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2170235" y="4377348"/>
            <a:ext cx="590550" cy="752474"/>
          </p:xfrm>
          <a:graphic>
            <a:graphicData uri="http://schemas.openxmlformats.org/presentationml/2006/ole">
              <p:oleObj spid="_x0000_s36898" name="Equation" r:id="rId20" imgW="15544800" imgH="198120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416785" y="4359042"/>
            <a:ext cx="1009650" cy="771525"/>
          </p:xfrm>
          <a:graphic>
            <a:graphicData uri="http://schemas.openxmlformats.org/presentationml/2006/ole">
              <p:oleObj spid="_x0000_s36899" name="Equation" r:id="rId21" imgW="26822400" imgH="204216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145219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5.(2019金陵中学调研,12)已知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为正数,</a:t>
            </a:r>
            <a:r>
              <a:rPr lang="zh-CN" altLang="en-US" sz="3517" kern="0" spc="285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17" kern="0" spc="3007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的最大值为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1758" kern="0" spc="139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(其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3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中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为有理数),则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185640" y="1039111"/>
          <a:ext cx="809625" cy="762000"/>
        </p:xfrm>
        <a:graphic>
          <a:graphicData uri="http://schemas.openxmlformats.org/presentationml/2006/ole">
            <p:oleObj spid="_x0000_s37893" name="Equation" r:id="rId5" imgW="21336000" imgH="20116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182050" y="1039111"/>
          <a:ext cx="828674" cy="761999"/>
        </p:xfrm>
        <a:graphic>
          <a:graphicData uri="http://schemas.openxmlformats.org/presentationml/2006/ole">
            <p:oleObj spid="_x0000_s37894" name="Equation" r:id="rId6" imgW="21945600" imgH="20116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10183753" y="1153708"/>
          <a:ext cx="400050" cy="381000"/>
        </p:xfrm>
        <a:graphic>
          <a:graphicData uri="http://schemas.openxmlformats.org/presentationml/2006/ole">
            <p:oleObj spid="_x0000_s37895" name="Equation" r:id="rId7" imgW="10668000" imgH="10058400" progId="Equation.DSMT4">
              <p:embed/>
            </p:oleObj>
          </a:graphicData>
        </a:graphic>
      </p:graphicFrame>
    </p:spTree>
    <p:custDataLst>
      <p:custData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40000" y="900000"/>
            <a:ext cx="11340000" cy="811181"/>
            <a:chOff x="540000" y="900000"/>
            <a:chExt cx="11340000" cy="811181"/>
          </a:xfrm>
        </p:grpSpPr>
        <p:sp>
          <p:nvSpPr>
            <p:cNvPr id="5" name="TextBox 2"/>
            <p:cNvSpPr txBox="1"/>
            <p:nvPr/>
          </p:nvSpPr>
          <p:spPr>
            <a:xfrm>
              <a:off x="540000" y="900000"/>
              <a:ext cx="11340000" cy="67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-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643892" y="1006331"/>
            <a:ext cx="371475" cy="704850"/>
          </p:xfrm>
          <a:graphic>
            <a:graphicData uri="http://schemas.openxmlformats.org/presentationml/2006/ole">
              <p:oleObj spid="_x0000_s38933" name="Equation" r:id="rId5" imgW="9753600" imgH="18592800" progId="Equation.DSMT4">
                <p:embed/>
              </p:oleObj>
            </a:graphicData>
          </a:graphic>
        </p:graphicFrame>
      </p:grpSp>
      <p:grpSp>
        <p:nvGrpSpPr>
          <p:cNvPr id="8" name="组合 7"/>
          <p:cNvGrpSpPr/>
          <p:nvPr/>
        </p:nvGrpSpPr>
        <p:grpSpPr>
          <a:xfrm>
            <a:off x="540000" y="1903328"/>
            <a:ext cx="11340000" cy="4056151"/>
            <a:chOff x="540000" y="900000"/>
            <a:chExt cx="11340000" cy="4056151"/>
          </a:xfrm>
        </p:grpSpPr>
        <p:sp>
          <p:nvSpPr>
            <p:cNvPr id="9" name="TextBox 2"/>
            <p:cNvSpPr txBox="1"/>
            <p:nvPr/>
          </p:nvSpPr>
          <p:spPr>
            <a:xfrm>
              <a:off x="540000" y="900000"/>
              <a:ext cx="11340000" cy="393877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3276" kern="0" spc="309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76" kern="0" spc="324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4463" kern="0" spc="44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4463" kern="0" spc="41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93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82" kern="0" spc="107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232" kern="0" spc="-150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1747" kern="0" spc="14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3538" kern="0" spc="126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m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1747" kern="0" spc="140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n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时取“=”,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=-</a:t>
              </a:r>
              <a:r>
                <a:rPr lang="zh-CN" altLang="en-US" sz="3321" kern="0" spc="-39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203713" y="1609115"/>
            <a:ext cx="219075" cy="704850"/>
          </p:xfrm>
          <a:graphic>
            <a:graphicData uri="http://schemas.openxmlformats.org/presentationml/2006/ole">
              <p:oleObj spid="_x0000_s38934" name="Equation" r:id="rId6" imgW="57912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726881" y="1609115"/>
            <a:ext cx="219075" cy="704850"/>
          </p:xfrm>
          <a:graphic>
            <a:graphicData uri="http://schemas.openxmlformats.org/presentationml/2006/ole">
              <p:oleObj spid="_x0000_s38935" name="Equation" r:id="rId7" imgW="5791200" imgH="185928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871200" y="2549337"/>
            <a:ext cx="809625" cy="761999"/>
          </p:xfrm>
          <a:graphic>
            <a:graphicData uri="http://schemas.openxmlformats.org/presentationml/2006/ole">
              <p:oleObj spid="_x0000_s38936" name="Equation" r:id="rId8" imgW="21336000" imgH="20116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867610" y="2549337"/>
            <a:ext cx="828674" cy="761999"/>
          </p:xfrm>
          <a:graphic>
            <a:graphicData uri="http://schemas.openxmlformats.org/presentationml/2006/ole">
              <p:oleObj spid="_x0000_s38937" name="Equation" r:id="rId9" imgW="21945600" imgH="201168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883070" y="2216334"/>
            <a:ext cx="1133475" cy="1038224"/>
          </p:xfrm>
          <a:graphic>
            <a:graphicData uri="http://schemas.openxmlformats.org/presentationml/2006/ole">
              <p:oleObj spid="_x0000_s38938" name="Equation" r:id="rId10" imgW="29870400" imgH="27432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4203330" y="2216334"/>
            <a:ext cx="1095375" cy="1038225"/>
          </p:xfrm>
          <a:graphic>
            <a:graphicData uri="http://schemas.openxmlformats.org/presentationml/2006/ole">
              <p:oleObj spid="_x0000_s38939" name="Equation" r:id="rId11" imgW="28956000" imgH="274320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726785" y="3471705"/>
            <a:ext cx="228600" cy="704850"/>
          </p:xfrm>
          <a:graphic>
            <a:graphicData uri="http://schemas.openxmlformats.org/presentationml/2006/ole">
              <p:oleObj spid="_x0000_s38940" name="Equation" r:id="rId12" imgW="6096000" imgH="18592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1065677" y="3454888"/>
            <a:ext cx="1819275" cy="781050"/>
          </p:xfrm>
          <a:graphic>
            <a:graphicData uri="http://schemas.openxmlformats.org/presentationml/2006/ole">
              <p:oleObj spid="_x0000_s38941" name="Equation" r:id="rId13" imgW="48158400" imgH="20726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3216152" y="3471705"/>
            <a:ext cx="228599" cy="704849"/>
          </p:xfrm>
          <a:graphic>
            <a:graphicData uri="http://schemas.openxmlformats.org/presentationml/2006/ole">
              <p:oleObj spid="_x0000_s38942" name="Equation" r:id="rId14" imgW="6096000" imgH="185928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3555044" y="3471705"/>
            <a:ext cx="219075" cy="704850"/>
          </p:xfrm>
          <a:graphic>
            <a:graphicData uri="http://schemas.openxmlformats.org/presentationml/2006/ole">
              <p:oleObj spid="_x0000_s38943" name="Equation" r:id="rId15" imgW="5791200" imgH="185928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4130094" y="3586526"/>
            <a:ext cx="400049" cy="380999"/>
          </p:xfrm>
          <a:graphic>
            <a:graphicData uri="http://schemas.openxmlformats.org/presentationml/2006/ole">
              <p:oleObj spid="_x0000_s38944" name="Equation" r:id="rId16" imgW="10668000" imgH="10058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4716929" y="3471705"/>
            <a:ext cx="228599" cy="704849"/>
          </p:xfrm>
          <a:graphic>
            <a:graphicData uri="http://schemas.openxmlformats.org/presentationml/2006/ole">
              <p:oleObj spid="_x0000_s38945" name="Equation" r:id="rId17" imgW="6096000" imgH="185928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5055822" y="3406184"/>
            <a:ext cx="609600" cy="771525"/>
          </p:xfrm>
          <a:graphic>
            <a:graphicData uri="http://schemas.openxmlformats.org/presentationml/2006/ole">
              <p:oleObj spid="_x0000_s38946" name="Equation" r:id="rId18" imgW="16154400" imgH="20421600" progId="Equation.DSMT4">
                <p:embed/>
              </p:oleObj>
            </a:graphicData>
          </a:graphic>
        </p:graphicFrame>
        <p:graphicFrame>
          <p:nvGraphicFramePr>
            <p:cNvPr id="23" name="对象 22"/>
            <p:cNvGraphicFramePr>
              <a:graphicFrameLocks noChangeAspect="1"/>
            </p:cNvGraphicFramePr>
            <p:nvPr/>
          </p:nvGraphicFramePr>
          <p:xfrm>
            <a:off x="7486511" y="3586526"/>
            <a:ext cx="400050" cy="381000"/>
          </p:xfrm>
          <a:graphic>
            <a:graphicData uri="http://schemas.openxmlformats.org/presentationml/2006/ole">
              <p:oleObj spid="_x0000_s38947" name="Equation" r:id="rId19" imgW="10668000" imgH="10058400" progId="Equation.DSMT4">
                <p:embed/>
              </p:oleObj>
            </a:graphicData>
          </a:graphic>
        </p:graphicFrame>
        <p:graphicFrame>
          <p:nvGraphicFramePr>
            <p:cNvPr id="24" name="对象 23"/>
            <p:cNvGraphicFramePr>
              <a:graphicFrameLocks noChangeAspect="1"/>
            </p:cNvGraphicFramePr>
            <p:nvPr/>
          </p:nvGraphicFramePr>
          <p:xfrm>
            <a:off x="1222627" y="4251301"/>
            <a:ext cx="228600" cy="704850"/>
          </p:xfrm>
          <a:graphic>
            <a:graphicData uri="http://schemas.openxmlformats.org/presentationml/2006/ole">
              <p:oleObj spid="_x0000_s38948" name="Equation" r:id="rId20" imgW="6096000" imgH="18592800" progId="Equation.DSMT4">
                <p:embed/>
              </p:oleObj>
            </a:graphicData>
          </a:graphic>
        </p:graphicFrame>
        <p:graphicFrame>
          <p:nvGraphicFramePr>
            <p:cNvPr id="25" name="对象 24"/>
            <p:cNvGraphicFramePr>
              <a:graphicFrameLocks noChangeAspect="1"/>
            </p:cNvGraphicFramePr>
            <p:nvPr/>
          </p:nvGraphicFramePr>
          <p:xfrm>
            <a:off x="1996705" y="4251301"/>
            <a:ext cx="228600" cy="704850"/>
          </p:xfrm>
          <a:graphic>
            <a:graphicData uri="http://schemas.openxmlformats.org/presentationml/2006/ole">
              <p:oleObj spid="_x0000_s38949" name="Equation" r:id="rId21" imgW="6096000" imgH="18592800" progId="Equation.DSMT4">
                <p:embed/>
              </p:oleObj>
            </a:graphicData>
          </a:graphic>
        </p:graphicFrame>
        <p:graphicFrame>
          <p:nvGraphicFramePr>
            <p:cNvPr id="26" name="对象 25"/>
            <p:cNvGraphicFramePr>
              <a:graphicFrameLocks noChangeAspect="1"/>
            </p:cNvGraphicFramePr>
            <p:nvPr/>
          </p:nvGraphicFramePr>
          <p:xfrm>
            <a:off x="3266625" y="4251301"/>
            <a:ext cx="371474" cy="704850"/>
          </p:xfrm>
          <a:graphic>
            <a:graphicData uri="http://schemas.openxmlformats.org/presentationml/2006/ole">
              <p:oleObj spid="_x0000_s38950" name="Equation" r:id="rId22" imgW="97536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50921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3700" kern="0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微专题3　多变量问题的</a:t>
            </a:r>
            <a:r>
              <a:rPr lang="zh-CN" altLang="en-US" sz="3700" kern="0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处理</a:t>
            </a:r>
            <a:endParaRPr lang="en-US" altLang="zh-CN" sz="3700" kern="0" dirty="0" smtClean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marL="0" indent="0" algn="ctr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endParaRPr lang="zh-CN" altLang="en-US" sz="3700" kern="0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题型一　利用基本不等式实现求解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(1)(2019如皋一模,13)已知正数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c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3321" kern="0" spc="-14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</a:t>
            </a:r>
            <a:r>
              <a:rPr lang="zh-CN" altLang="en-US" sz="3321" kern="0" spc="-15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321" kern="0" spc="-122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a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bcd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(2)(2019海安期末,14)设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P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)为椭圆</a:t>
            </a:r>
            <a:r>
              <a:rPr lang="zh-CN" altLang="en-US" sz="3473" kern="0" spc="-698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473" kern="0" spc="-473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=1在第一象限上的点,则</a:t>
            </a:r>
            <a:r>
              <a:rPr lang="zh-CN" altLang="en-US" sz="3253" kern="0" spc="346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3517" kern="0" spc="82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7281307" y="3276253"/>
          <a:ext cx="238125" cy="704850"/>
        </p:xfrm>
        <a:graphic>
          <a:graphicData uri="http://schemas.openxmlformats.org/presentationml/2006/ole">
            <p:oleObj spid="_x0000_s1034" name="Equation" r:id="rId5" imgW="6400800" imgH="185928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7706217" y="3276253"/>
          <a:ext cx="228599" cy="704849"/>
        </p:xfrm>
        <a:graphic>
          <a:graphicData uri="http://schemas.openxmlformats.org/presentationml/2006/ole">
            <p:oleObj spid="_x0000_s1035" name="Equation" r:id="rId6" imgW="6096000" imgH="18592800" progId="Equation.DSMT4">
              <p:embed/>
            </p:oleObj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/>
        </p:nvGraphicFramePr>
        <p:xfrm>
          <a:off x="8370003" y="3276253"/>
          <a:ext cx="228599" cy="704849"/>
        </p:xfrm>
        <a:graphic>
          <a:graphicData uri="http://schemas.openxmlformats.org/presentationml/2006/ole">
            <p:oleObj spid="_x0000_s1036" name="Equation" r:id="rId7" imgW="6096000" imgH="18592800" progId="Equation.DSMT4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8785388" y="3276253"/>
          <a:ext cx="266699" cy="704850"/>
        </p:xfrm>
        <a:graphic>
          <a:graphicData uri="http://schemas.openxmlformats.org/presentationml/2006/ole">
            <p:oleObj spid="_x0000_s1037" name="Equation" r:id="rId8" imgW="7010400" imgH="18592800" progId="Equation.DSMT4">
              <p:embed/>
            </p:oleObj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683673" y="4612377"/>
          <a:ext cx="352424" cy="752474"/>
        </p:xfrm>
        <a:graphic>
          <a:graphicData uri="http://schemas.openxmlformats.org/presentationml/2006/ole">
            <p:oleObj spid="_x0000_s1038" name="Equation" r:id="rId9" imgW="9448800" imgH="19812000" progId="Equation.DSMT4">
              <p:embed/>
            </p:oleObj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6222883" y="4604064"/>
          <a:ext cx="381000" cy="752475"/>
        </p:xfrm>
        <a:graphic>
          <a:graphicData uri="http://schemas.openxmlformats.org/presentationml/2006/ole">
            <p:oleObj spid="_x0000_s1039" name="Equation" r:id="rId10" imgW="10058400" imgH="19812000" progId="Equation.DSMT4">
              <p:embed/>
            </p:oleObj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10019868" y="4667906"/>
          <a:ext cx="457199" cy="704849"/>
        </p:xfrm>
        <a:graphic>
          <a:graphicData uri="http://schemas.openxmlformats.org/presentationml/2006/ole">
            <p:oleObj spid="_x0000_s1040" name="Equation" r:id="rId11" imgW="12192000" imgH="18592800" progId="Equation.DSMT4">
              <p:embed/>
            </p:oleObj>
          </a:graphicData>
        </a:graphic>
      </p:graphicFrame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10663854" y="4651503"/>
          <a:ext cx="457199" cy="761999"/>
        </p:xfrm>
        <a:graphic>
          <a:graphicData uri="http://schemas.openxmlformats.org/presentationml/2006/ole">
            <p:oleObj spid="_x0000_s1041" name="Equation" r:id="rId12" imgW="12192000" imgH="20116800" progId="Equation.DSMT4">
              <p:embed/>
            </p:oleObj>
          </a:graphicData>
        </a:graphic>
      </p:graphicFrame>
      <p:pic>
        <p:nvPicPr>
          <p:cNvPr id="13" name="Picture 1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31751" y="1908101"/>
            <a:ext cx="2266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custData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40000" y="900000"/>
            <a:ext cx="11340000" cy="533159"/>
            <a:chOff x="540000" y="900000"/>
            <a:chExt cx="11340000" cy="53315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3315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(1)13+4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(2)4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2603369" y="1002634"/>
            <a:ext cx="390524" cy="380999"/>
          </p:xfrm>
          <a:graphic>
            <a:graphicData uri="http://schemas.openxmlformats.org/presentationml/2006/ole">
              <p:oleObj spid="_x0000_s2066" name="Equation" r:id="rId5" imgW="10363200" imgH="10058400" progId="Equation.DSMT4">
                <p:embed/>
              </p:oleObj>
            </a:graphicData>
          </a:graphic>
        </p:graphicFrame>
      </p:grpSp>
      <p:grpSp>
        <p:nvGrpSpPr>
          <p:cNvPr id="6" name="组合 5"/>
          <p:cNvGrpSpPr/>
          <p:nvPr/>
        </p:nvGrpSpPr>
        <p:grpSpPr>
          <a:xfrm>
            <a:off x="540000" y="1616233"/>
            <a:ext cx="11340000" cy="4900380"/>
            <a:chOff x="540000" y="900000"/>
            <a:chExt cx="11340000" cy="4900380"/>
          </a:xfrm>
        </p:grpSpPr>
        <p:sp>
          <p:nvSpPr>
            <p:cNvPr id="7" name="TextBox 2"/>
            <p:cNvSpPr txBox="1"/>
            <p:nvPr/>
          </p:nvSpPr>
          <p:spPr>
            <a:xfrm>
              <a:off x="540000" y="900000"/>
              <a:ext cx="11340000" cy="490038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　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(1)∵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71" kern="0" spc="4228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)=1+2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22" kern="0" spc="97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22" kern="0" spc="-14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3614" kern="0" spc="636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=1+2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80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210" kern="0" spc="341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210" kern="0" spc="341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</a:t>
              </a:r>
              <a:r>
                <a:rPr lang="zh-CN" altLang="en-US" sz="3194" kern="0" spc="-139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194" kern="0" spc="-109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</a:t>
              </a:r>
              <a:r>
                <a:rPr lang="zh-CN" altLang="en-US" sz="2607" kern="0" dirty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3712" kern="0" spc="10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NEU-BZ" pitchFamily="65" charset="-122"/>
                  <a:ea typeface="NEU-BZ" pitchFamily="65" charset="-122"/>
                </a:rPr>
                <a:t>⇒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6,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210" kern="0" spc="341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1+2</a:t>
              </a:r>
              <a:r>
                <a:rPr lang="zh-CN" altLang="en-US" sz="2607" kern="0" dirty="0">
                  <a:solidFill>
                    <a:srgbClr val="FF0000"/>
                  </a:solidFill>
                  <a:latin typeface="Arial Narrow" pitchFamily="65" charset="-122"/>
                  <a:ea typeface="Arial Unicode MS" pitchFamily="65" charset="-122"/>
                </a:rPr>
                <a:t>×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6+2</a:t>
              </a:r>
              <a:r>
                <a:rPr lang="zh-CN" altLang="en-US" sz="2210" kern="0" spc="401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=13+4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=1+2</a:t>
              </a:r>
              <a:r>
                <a:rPr lang="zh-CN" altLang="en-US" sz="1752" kern="0" spc="132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549" kern="0" spc="312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=3时取“=”.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∴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a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bcd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的最小值为13+4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3267399" y="1038348"/>
            <a:ext cx="990600" cy="781050"/>
          </p:xfrm>
          <a:graphic>
            <a:graphicData uri="http://schemas.openxmlformats.org/presentationml/2006/ole">
              <p:oleObj spid="_x0000_s2067" name="Equation" r:id="rId6" imgW="262128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6512371" y="1055165"/>
            <a:ext cx="533399" cy="704849"/>
          </p:xfrm>
          <a:graphic>
            <a:graphicData uri="http://schemas.openxmlformats.org/presentationml/2006/ole">
              <p:oleObj spid="_x0000_s2068" name="Equation" r:id="rId7" imgW="140208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7232557" y="1055165"/>
            <a:ext cx="390524" cy="704849"/>
          </p:xfrm>
          <a:graphic>
            <a:graphicData uri="http://schemas.openxmlformats.org/presentationml/2006/ole">
              <p:oleObj spid="_x0000_s2069" name="Equation" r:id="rId8" imgW="103632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9137254" y="989569"/>
            <a:ext cx="1266825" cy="790575"/>
          </p:xfrm>
          <a:graphic>
            <a:graphicData uri="http://schemas.openxmlformats.org/presentationml/2006/ole">
              <p:oleObj spid="_x0000_s2070" name="Equation" r:id="rId9" imgW="33528000" imgH="210312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1204987" y="1886530"/>
            <a:ext cx="714375" cy="381000"/>
          </p:xfrm>
          <a:graphic>
            <a:graphicData uri="http://schemas.openxmlformats.org/presentationml/2006/ole">
              <p:oleObj spid="_x0000_s2071" name="Equation" r:id="rId10" imgW="18897600" imgH="100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3215002" y="2489314"/>
            <a:ext cx="714375" cy="380999"/>
          </p:xfrm>
          <a:graphic>
            <a:graphicData uri="http://schemas.openxmlformats.org/presentationml/2006/ole">
              <p:oleObj spid="_x0000_s2072" name="Equation" r:id="rId11" imgW="18897600" imgH="10058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871200" y="3160907"/>
            <a:ext cx="228599" cy="704850"/>
          </p:xfrm>
          <a:graphic>
            <a:graphicData uri="http://schemas.openxmlformats.org/presentationml/2006/ole">
              <p:oleObj spid="_x0000_s2073" name="Equation" r:id="rId12" imgW="60960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1286585" y="3160907"/>
            <a:ext cx="266699" cy="704850"/>
          </p:xfrm>
          <a:graphic>
            <a:graphicData uri="http://schemas.openxmlformats.org/presentationml/2006/ole">
              <p:oleObj spid="_x0000_s2074" name="Equation" r:id="rId13" imgW="70104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2899270" y="3096316"/>
            <a:ext cx="609600" cy="819149"/>
          </p:xfrm>
          <a:graphic>
            <a:graphicData uri="http://schemas.openxmlformats.org/presentationml/2006/ole">
              <p:oleObj spid="_x0000_s2075" name="Equation" r:id="rId14" imgW="16154400" imgH="216408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3215002" y="3951560"/>
            <a:ext cx="714375" cy="380999"/>
          </p:xfrm>
          <a:graphic>
            <a:graphicData uri="http://schemas.openxmlformats.org/presentationml/2006/ole">
              <p:oleObj spid="_x0000_s2076" name="Equation" r:id="rId15" imgW="18897600" imgH="10058400" progId="Equation.DSMT4">
                <p:embed/>
              </p:oleObj>
            </a:graphicData>
          </a:graphic>
        </p:graphicFrame>
        <p:graphicFrame>
          <p:nvGraphicFramePr>
            <p:cNvPr id="18" name="对象 17"/>
            <p:cNvGraphicFramePr>
              <a:graphicFrameLocks noChangeAspect="1"/>
            </p:cNvGraphicFramePr>
            <p:nvPr/>
          </p:nvGraphicFramePr>
          <p:xfrm>
            <a:off x="5486923" y="3951560"/>
            <a:ext cx="790575" cy="381000"/>
          </p:xfrm>
          <a:graphic>
            <a:graphicData uri="http://schemas.openxmlformats.org/presentationml/2006/ole">
              <p:oleObj spid="_x0000_s2077" name="Equation" r:id="rId16" imgW="21031200" imgH="10058400" progId="Equation.DSMT4">
                <p:embed/>
              </p:oleObj>
            </a:graphicData>
          </a:graphic>
        </p:graphicFrame>
        <p:graphicFrame>
          <p:nvGraphicFramePr>
            <p:cNvPr id="19" name="对象 18"/>
            <p:cNvGraphicFramePr>
              <a:graphicFrameLocks noChangeAspect="1"/>
            </p:cNvGraphicFramePr>
            <p:nvPr/>
          </p:nvGraphicFramePr>
          <p:xfrm>
            <a:off x="7147868" y="3951560"/>
            <a:ext cx="390524" cy="380999"/>
          </p:xfrm>
          <a:graphic>
            <a:graphicData uri="http://schemas.openxmlformats.org/presentationml/2006/ole">
              <p:oleObj spid="_x0000_s2078" name="Equation" r:id="rId17" imgW="10363200" imgH="10058400" progId="Equation.DSMT4">
                <p:embed/>
              </p:oleObj>
            </a:graphicData>
          </a:graphic>
        </p:graphicFrame>
        <p:graphicFrame>
          <p:nvGraphicFramePr>
            <p:cNvPr id="20" name="对象 19"/>
            <p:cNvGraphicFramePr>
              <a:graphicFrameLocks noChangeAspect="1"/>
            </p:cNvGraphicFramePr>
            <p:nvPr/>
          </p:nvGraphicFramePr>
          <p:xfrm>
            <a:off x="2734212" y="4710843"/>
            <a:ext cx="390524" cy="381000"/>
          </p:xfrm>
          <a:graphic>
            <a:graphicData uri="http://schemas.openxmlformats.org/presentationml/2006/ole">
              <p:oleObj spid="_x0000_s2079" name="Equation" r:id="rId18" imgW="10363200" imgH="10058400" progId="Equation.DSMT4">
                <p:embed/>
              </p:oleObj>
            </a:graphicData>
          </a:graphic>
        </p:graphicFrame>
        <p:graphicFrame>
          <p:nvGraphicFramePr>
            <p:cNvPr id="21" name="对象 20"/>
            <p:cNvGraphicFramePr>
              <a:graphicFrameLocks noChangeAspect="1"/>
            </p:cNvGraphicFramePr>
            <p:nvPr/>
          </p:nvGraphicFramePr>
          <p:xfrm>
            <a:off x="3559923" y="4530501"/>
            <a:ext cx="847725" cy="771525"/>
          </p:xfrm>
          <a:graphic>
            <a:graphicData uri="http://schemas.openxmlformats.org/presentationml/2006/ole">
              <p:oleObj spid="_x0000_s2080" name="Equation" r:id="rId19" imgW="22555200" imgH="20421600" progId="Equation.DSMT4">
                <p:embed/>
              </p:oleObj>
            </a:graphicData>
          </a:graphic>
        </p:graphicFrame>
        <p:graphicFrame>
          <p:nvGraphicFramePr>
            <p:cNvPr id="22" name="对象 21"/>
            <p:cNvGraphicFramePr>
              <a:graphicFrameLocks noChangeAspect="1"/>
            </p:cNvGraphicFramePr>
            <p:nvPr/>
          </p:nvGraphicFramePr>
          <p:xfrm>
            <a:off x="4040415" y="5368233"/>
            <a:ext cx="390524" cy="380999"/>
          </p:xfrm>
          <a:graphic>
            <a:graphicData uri="http://schemas.openxmlformats.org/presentationml/2006/ole">
              <p:oleObj spid="_x0000_s2081" name="Equation" r:id="rId20" imgW="10363200" imgH="100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40000" y="900000"/>
            <a:ext cx="11340000" cy="2688878"/>
            <a:chOff x="540000" y="900000"/>
            <a:chExt cx="11340000" cy="2688878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268887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(2)椭圆</a:t>
              </a:r>
              <a:r>
                <a:rPr lang="zh-CN" altLang="en-US" sz="3526" kern="0" spc="-75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26" kern="0" spc="-52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=1化为</a:t>
              </a:r>
              <a:r>
                <a:rPr lang="zh-CN" altLang="en-US" sz="3526" kern="0" spc="-75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526" kern="0" spc="-526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927" kern="0" spc="67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164" kern="0" spc="43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362" kern="0" spc="308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362" kern="0" spc="323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5182" kern="0" spc="546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5182" kern="0" spc="56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125" kern="0" spc="-35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125" kern="0" spc="-12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=4,当且仅当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=3时,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565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取等号.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1588584" y="985328"/>
            <a:ext cx="352425" cy="752475"/>
          </p:xfrm>
          <a:graphic>
            <a:graphicData uri="http://schemas.openxmlformats.org/presentationml/2006/ole">
              <p:oleObj spid="_x0000_s4110" name="Equation" r:id="rId5" imgW="9448800" imgH="198120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2127794" y="985328"/>
            <a:ext cx="380999" cy="752474"/>
          </p:xfrm>
          <a:graphic>
            <a:graphicData uri="http://schemas.openxmlformats.org/presentationml/2006/ole">
              <p:oleObj spid="_x0000_s4111" name="Equation" r:id="rId6" imgW="10058400" imgH="198120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3523579" y="985328"/>
            <a:ext cx="352425" cy="752475"/>
          </p:xfrm>
          <a:graphic>
            <a:graphicData uri="http://schemas.openxmlformats.org/presentationml/2006/ole">
              <p:oleObj spid="_x0000_s4112" name="Equation" r:id="rId7" imgW="9448800" imgH="198120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4062789" y="985328"/>
            <a:ext cx="380999" cy="752474"/>
          </p:xfrm>
          <a:graphic>
            <a:graphicData uri="http://schemas.openxmlformats.org/presentationml/2006/ole">
              <p:oleObj spid="_x0000_s4113" name="Equation" r:id="rId8" imgW="10058400" imgH="19812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540000" y="2138225"/>
            <a:ext cx="457200" cy="704850"/>
          </p:xfrm>
          <a:graphic>
            <a:graphicData uri="http://schemas.openxmlformats.org/presentationml/2006/ole">
              <p:oleObj spid="_x0000_s4114" name="Equation" r:id="rId9" imgW="12192000" imgH="185928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183985" y="2138449"/>
            <a:ext cx="457200" cy="762000"/>
          </p:xfrm>
          <a:graphic>
            <a:graphicData uri="http://schemas.openxmlformats.org/presentationml/2006/ole">
              <p:oleObj spid="_x0000_s4115" name="Equation" r:id="rId10" imgW="12192000" imgH="20116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1827970" y="2092126"/>
            <a:ext cx="819150" cy="809625"/>
          </p:xfrm>
          <a:graphic>
            <a:graphicData uri="http://schemas.openxmlformats.org/presentationml/2006/ole">
              <p:oleObj spid="_x0000_s4116" name="Equation" r:id="rId11" imgW="21640800" imgH="213360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833905" y="2092126"/>
            <a:ext cx="838199" cy="809625"/>
          </p:xfrm>
          <a:graphic>
            <a:graphicData uri="http://schemas.openxmlformats.org/presentationml/2006/ole">
              <p:oleObj spid="_x0000_s4117" name="Equation" r:id="rId12" imgW="22250400" imgH="213360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003305" y="2093465"/>
            <a:ext cx="1104922" cy="1019329"/>
          </p:xfrm>
          <a:graphic>
            <a:graphicData uri="http://schemas.openxmlformats.org/presentationml/2006/ole">
              <p:oleObj spid="_x0000_s4118" name="Equation" r:id="rId13" imgW="35661600" imgH="3291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5542640" y="2093465"/>
            <a:ext cx="1120484" cy="1019329"/>
          </p:xfrm>
          <a:graphic>
            <a:graphicData uri="http://schemas.openxmlformats.org/presentationml/2006/ole">
              <p:oleObj spid="_x0000_s4119" name="Equation" r:id="rId14" imgW="36271200" imgH="32918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7101025" y="2091010"/>
            <a:ext cx="352424" cy="752474"/>
          </p:xfrm>
          <a:graphic>
            <a:graphicData uri="http://schemas.openxmlformats.org/presentationml/2006/ole">
              <p:oleObj spid="_x0000_s4120" name="Equation" r:id="rId15" imgW="9448800" imgH="198120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7640235" y="2091010"/>
            <a:ext cx="381000" cy="752475"/>
          </p:xfrm>
          <a:graphic>
            <a:graphicData uri="http://schemas.openxmlformats.org/presentationml/2006/ole">
              <p:oleObj spid="_x0000_s4121" name="Equation" r:id="rId16" imgW="10058400" imgH="19812000" progId="Equation.DSMT4">
                <p:embed/>
              </p:oleObj>
            </a:graphicData>
          </a:graphic>
        </p:graphicFrame>
      </p:grpSp>
      <p:sp>
        <p:nvSpPr>
          <p:cNvPr id="17" name="TextBox 2"/>
          <p:cNvSpPr txBox="1"/>
          <p:nvPr/>
        </p:nvSpPr>
        <p:spPr>
          <a:xfrm>
            <a:off x="540000" y="3621654"/>
            <a:ext cx="11340000" cy="172938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解决约束条件下的二元最值问题,可将条件与目标函数联系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起来,对条件或目标函数适当变形,若两者之间有和或积的形式,可利用基本</a:t>
            </a:r>
            <a:r>
              <a:rPr dirty="0"/>
              <a:t/>
            </a:r>
            <a:br>
              <a:rPr dirty="0"/>
            </a:b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不等式求解.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84946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1-1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若实数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&gt;0,且log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+log</a:t>
            </a:r>
            <a:r>
              <a:rPr lang="zh-CN" altLang="en-US" sz="1963" kern="0" baseline="-15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</a:t>
            </a:r>
            <a:r>
              <a:rPr lang="zh-CN" altLang="en-US" sz="3680" kern="0" spc="3594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6844236" y="1019918"/>
          <a:ext cx="923924" cy="809624"/>
        </p:xfrm>
        <a:graphic>
          <a:graphicData uri="http://schemas.openxmlformats.org/presentationml/2006/ole">
            <p:oleObj spid="_x0000_s5130" name="Equation" r:id="rId5" imgW="24384000" imgH="21336000" progId="Equation.DSMT4">
              <p:embed/>
            </p:oleObj>
          </a:graphicData>
        </a:graphic>
      </p:graphicFrame>
      <p:sp>
        <p:nvSpPr>
          <p:cNvPr id="5" name="TextBox 2"/>
          <p:cNvSpPr txBox="1"/>
          <p:nvPr/>
        </p:nvSpPr>
        <p:spPr>
          <a:xfrm>
            <a:off x="540000" y="1847331"/>
            <a:ext cx="11340000" cy="53315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答案</a:t>
            </a:r>
            <a:r>
              <a:rPr lang="zh-CN" altLang="en-US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rPr>
              <a:t>　4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40000" y="2486586"/>
            <a:ext cx="11340000" cy="3021915"/>
            <a:chOff x="540000" y="2486586"/>
            <a:chExt cx="11340000" cy="3021915"/>
          </a:xfrm>
        </p:grpSpPr>
        <p:sp>
          <p:nvSpPr>
            <p:cNvPr id="6" name="TextBox 2"/>
            <p:cNvSpPr txBox="1"/>
            <p:nvPr/>
          </p:nvSpPr>
          <p:spPr>
            <a:xfrm>
              <a:off x="540000" y="2486586"/>
              <a:ext cx="11340000" cy="283084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由log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+log</a:t>
              </a:r>
              <a:r>
                <a:rPr lang="zh-CN" altLang="en-US" sz="1963" kern="0" baseline="-15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=1得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=2,又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&gt;0,所以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3639" kern="0" spc="363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639" kern="0" spc="806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)+</a:t>
              </a:r>
              <a:r>
                <a:rPr lang="zh-CN" altLang="en-US" sz="3425" kern="0" spc="32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3810" kern="0" spc="73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=4,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46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当且仅当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=2,即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=1+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210" kern="0" spc="86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-1时取等号,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</a:t>
              </a:r>
              <a:r>
                <a:rPr lang="zh-CN" altLang="en-US" sz="3680" kern="0" spc="359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的最小值为4.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540000" y="3280129"/>
            <a:ext cx="923925" cy="809625"/>
          </p:xfrm>
          <a:graphic>
            <a:graphicData uri="http://schemas.openxmlformats.org/presentationml/2006/ole">
              <p:oleObj spid="_x0000_s5131" name="Equation" r:id="rId6" imgW="24384000" imgH="21336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1650710" y="3280129"/>
            <a:ext cx="1485900" cy="809625"/>
          </p:xfrm>
          <a:graphic>
            <a:graphicData uri="http://schemas.openxmlformats.org/presentationml/2006/ole">
              <p:oleObj spid="_x0000_s5132" name="Equation" r:id="rId7" imgW="39319200" imgH="213360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4132513" y="3326452"/>
            <a:ext cx="476250" cy="762000"/>
          </p:xfrm>
          <a:graphic>
            <a:graphicData uri="http://schemas.openxmlformats.org/presentationml/2006/ole">
              <p:oleObj spid="_x0000_s5133" name="Equation" r:id="rId8" imgW="12496800" imgH="20116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5105563" y="3260670"/>
            <a:ext cx="1419224" cy="847724"/>
          </p:xfrm>
          <a:graphic>
            <a:graphicData uri="http://schemas.openxmlformats.org/presentationml/2006/ole">
              <p:oleObj spid="_x0000_s5134" name="Equation" r:id="rId9" imgW="37490400" imgH="225552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3717831" y="4078809"/>
            <a:ext cx="390524" cy="380999"/>
          </p:xfrm>
          <a:graphic>
            <a:graphicData uri="http://schemas.openxmlformats.org/presentationml/2006/ole">
              <p:oleObj spid="_x0000_s5135" name="Equation" r:id="rId10" imgW="10363200" imgH="10058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523669" y="4078809"/>
            <a:ext cx="390525" cy="381000"/>
          </p:xfrm>
          <a:graphic>
            <a:graphicData uri="http://schemas.openxmlformats.org/presentationml/2006/ole">
              <p:oleObj spid="_x0000_s5136" name="Equation" r:id="rId11" imgW="10363200" imgH="100584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1202400" y="4698877"/>
            <a:ext cx="923925" cy="809624"/>
          </p:xfrm>
          <a:graphic>
            <a:graphicData uri="http://schemas.openxmlformats.org/presentationml/2006/ole">
              <p:oleObj spid="_x0000_s5137" name="Equation" r:id="rId12" imgW="24384000" imgH="213360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40000" y="900000"/>
            <a:ext cx="11340000" cy="207576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latinLnBrk="1" hangingPunct="0">
              <a:lnSpc>
                <a:spcPct val="150000"/>
              </a:lnSpc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题型二　利用换元法实现求解</a:t>
            </a: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b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例2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(1)(2019如皋期末,11)已知正实数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=2,则</a:t>
            </a:r>
            <a:r>
              <a:rPr lang="zh-CN" altLang="en-US" sz="3778" kern="0" spc="2671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3520" kern="0" spc="292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</a:t>
            </a:r>
            <a:endParaRPr lang="zh-CN" altLang="en-US" dirty="0"/>
          </a:p>
          <a:p>
            <a:pPr marL="0" indent="0" eaLnBrk="0" latinLnBrk="1" hangingPunct="0">
              <a:lnSpc>
                <a:spcPct val="150000"/>
              </a:lnSpc>
              <a:spcBef>
                <a:spcPts val="34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值是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8478851" y="1628450"/>
          <a:ext cx="819150" cy="838200"/>
        </p:xfrm>
        <a:graphic>
          <a:graphicData uri="http://schemas.openxmlformats.org/presentationml/2006/ole">
            <p:oleObj spid="_x0000_s7175" name="Equation" r:id="rId5" imgW="21640800" imgH="22250400" progId="Equation.DSMT4">
              <p:embed/>
            </p:oleObj>
          </a:graphicData>
        </a:graphic>
      </p:graphicFrame>
      <p:graphicFrame>
        <p:nvGraphicFramePr>
          <p:cNvPr id="5" name="对象 4"/>
          <p:cNvGraphicFramePr>
            <a:graphicFrameLocks noChangeAspect="1"/>
          </p:cNvGraphicFramePr>
          <p:nvPr/>
        </p:nvGraphicFramePr>
        <p:xfrm>
          <a:off x="9298001" y="1668262"/>
          <a:ext cx="819149" cy="781050"/>
        </p:xfrm>
        <a:graphic>
          <a:graphicData uri="http://schemas.openxmlformats.org/presentationml/2006/ole">
            <p:oleObj spid="_x0000_s7176" name="Equation" r:id="rId6" imgW="21640800" imgH="20726400" progId="Equation.DSMT4">
              <p:embed/>
            </p:oleObj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540000" y="3027043"/>
            <a:ext cx="11340000" cy="7079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(2)已知实数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,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满足</a:t>
            </a:r>
            <a:r>
              <a:rPr lang="zh-CN" altLang="en-US" sz="3484" kern="0" spc="-709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 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+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y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=1,则3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</a:t>
            </a:r>
            <a:r>
              <a:rPr lang="zh-CN" altLang="en-US" sz="1963" kern="0" baseline="5900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2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-2</a:t>
            </a:r>
            <a:r>
              <a:rPr lang="zh-CN" altLang="en-US" sz="2607" i="1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xy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的最小值为</a:t>
            </a:r>
            <a:r>
              <a:rPr lang="zh-CN" altLang="en-US" sz="2607" u="sng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　　　    </a:t>
            </a: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287640" y="3113289"/>
          <a:ext cx="352425" cy="752475"/>
        </p:xfrm>
        <a:graphic>
          <a:graphicData uri="http://schemas.openxmlformats.org/presentationml/2006/ole">
            <p:oleObj spid="_x0000_s7177" name="Equation" r:id="rId7" imgW="9448800" imgH="19812000" progId="Equation.DSMT4">
              <p:embed/>
            </p:oleObj>
          </a:graphicData>
        </a:graphic>
      </p:graphicFrame>
      <p:grpSp>
        <p:nvGrpSpPr>
          <p:cNvPr id="11" name="组合 10"/>
          <p:cNvGrpSpPr/>
          <p:nvPr/>
        </p:nvGrpSpPr>
        <p:grpSpPr>
          <a:xfrm>
            <a:off x="540000" y="3982886"/>
            <a:ext cx="11340000" cy="811181"/>
            <a:chOff x="540000" y="3982886"/>
            <a:chExt cx="11340000" cy="811181"/>
          </a:xfrm>
        </p:grpSpPr>
        <p:sp>
          <p:nvSpPr>
            <p:cNvPr id="8" name="TextBox 2"/>
            <p:cNvSpPr txBox="1"/>
            <p:nvPr/>
          </p:nvSpPr>
          <p:spPr>
            <a:xfrm>
              <a:off x="540000" y="3982886"/>
              <a:ext cx="11340000" cy="6748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答案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(2)6-2</a:t>
              </a:r>
              <a:r>
                <a:rPr lang="zh-CN" altLang="en-US" sz="1795" kern="0" spc="22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1919784" y="4089217"/>
            <a:ext cx="228600" cy="704850"/>
          </p:xfrm>
          <a:graphic>
            <a:graphicData uri="http://schemas.openxmlformats.org/presentationml/2006/ole">
              <p:oleObj spid="_x0000_s7178" name="Equation" r:id="rId8" imgW="6096000" imgH="18592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3307260" y="4204038"/>
            <a:ext cx="514349" cy="380999"/>
          </p:xfrm>
          <a:graphic>
            <a:graphicData uri="http://schemas.openxmlformats.org/presentationml/2006/ole">
              <p:oleObj spid="_x0000_s7179" name="Equation" r:id="rId9" imgW="13716000" imgH="100584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40000" y="900000"/>
            <a:ext cx="11340000" cy="5491799"/>
            <a:chOff x="540000" y="900000"/>
            <a:chExt cx="11340000" cy="5491799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50690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b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解析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　(1)因为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≥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009" kern="0" spc="354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82" kern="0" spc="3639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,所以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68"/>
                </a:spcBef>
                <a:buNone/>
              </a:pP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269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因为</a:t>
              </a:r>
              <a:r>
                <a:rPr lang="zh-CN" altLang="en-US" sz="3778" kern="0" spc="267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3520" kern="0" spc="292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434" kern="0" spc="-50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34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又因为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都是正实数,且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黑体" pitchFamily="65" charset="-122"/>
                  <a:ea typeface="宋体" pitchFamily="65" charset="-122"/>
                </a:rPr>
                <a:t>≤</a:t>
              </a:r>
              <a:r>
                <a:rPr lang="zh-CN" altLang="en-US" sz="3321" kern="0" spc="-1521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所以令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3582" kern="0" spc="6917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3232" kern="0" spc="-143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-3,易知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f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t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)在</a:t>
              </a:r>
              <a:r>
                <a:rPr lang="zh-CN" altLang="en-US" sz="3582" kern="0" spc="2342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上是单调递减的,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所以当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019" kern="0" spc="-12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时,原式取最小值,为</a:t>
              </a:r>
              <a:r>
                <a:rPr lang="zh-CN" altLang="en-US" sz="3019" kern="0" spc="-12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4529" kern="0" spc="-2354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-3=</a:t>
              </a:r>
              <a:r>
                <a:rPr lang="zh-CN" altLang="en-US" sz="3019" kern="0" spc="-1219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zh-CN" altLang="en-US" dirty="0">
                <a:solidFill>
                  <a:srgbClr val="FF0000"/>
                </a:solidFill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4801851" y="1164039"/>
            <a:ext cx="704849" cy="438149"/>
          </p:xfrm>
          <a:graphic>
            <a:graphicData uri="http://schemas.openxmlformats.org/presentationml/2006/ole">
              <p:oleObj spid="_x0000_s10256" name="Equation" r:id="rId5" imgW="18592800" imgH="11582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5506701" y="1032922"/>
            <a:ext cx="5076825" cy="781050"/>
          </p:xfrm>
          <a:graphic>
            <a:graphicData uri="http://schemas.openxmlformats.org/presentationml/2006/ole">
              <p:oleObj spid="_x0000_s10257" name="Equation" r:id="rId6" imgW="134416800" imgH="20726400" progId="Equation.DSMT4">
                <p:embed/>
              </p:oleObj>
            </a:graphicData>
          </a:graphic>
        </p:graphicFrame>
        <p:graphicFrame>
          <p:nvGraphicFramePr>
            <p:cNvPr id="6" name="对象 5"/>
            <p:cNvGraphicFramePr>
              <a:graphicFrameLocks noChangeAspect="1"/>
            </p:cNvGraphicFramePr>
            <p:nvPr/>
          </p:nvGraphicFramePr>
          <p:xfrm>
            <a:off x="1162656" y="1881113"/>
            <a:ext cx="228600" cy="704850"/>
          </p:xfrm>
          <a:graphic>
            <a:graphicData uri="http://schemas.openxmlformats.org/presentationml/2006/ole">
              <p:oleObj spid="_x0000_s10258" name="Equation" r:id="rId7" imgW="6096000" imgH="18592800" progId="Equation.DSMT4">
                <p:embed/>
              </p:oleObj>
            </a:graphicData>
          </a:graphic>
        </p:graphicFrame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202400" y="2702313"/>
            <a:ext cx="819150" cy="838199"/>
          </p:xfrm>
          <a:graphic>
            <a:graphicData uri="http://schemas.openxmlformats.org/presentationml/2006/ole">
              <p:oleObj spid="_x0000_s10259" name="Equation" r:id="rId8" imgW="21640800" imgH="222504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2021550" y="2742125"/>
            <a:ext cx="819149" cy="781049"/>
          </p:xfrm>
          <a:graphic>
            <a:graphicData uri="http://schemas.openxmlformats.org/presentationml/2006/ole">
              <p:oleObj spid="_x0000_s10260" name="Equation" r:id="rId9" imgW="21640800" imgH="20726400" progId="Equation.DSMT4">
                <p:embed/>
              </p:oleObj>
            </a:graphicData>
          </a:graphic>
        </p:graphicFrame>
        <p:graphicFrame>
          <p:nvGraphicFramePr>
            <p:cNvPr id="9" name="对象 8"/>
            <p:cNvGraphicFramePr>
              <a:graphicFrameLocks noChangeAspect="1"/>
            </p:cNvGraphicFramePr>
            <p:nvPr/>
          </p:nvGraphicFramePr>
          <p:xfrm>
            <a:off x="3505726" y="2759166"/>
            <a:ext cx="371474" cy="761999"/>
          </p:xfrm>
          <a:graphic>
            <a:graphicData uri="http://schemas.openxmlformats.org/presentationml/2006/ole">
              <p:oleObj spid="_x0000_s10261" name="Equation" r:id="rId10" imgW="9753600" imgH="20116800" progId="Equation.DSMT4">
                <p:embed/>
              </p:oleObj>
            </a:graphicData>
          </a:graphic>
        </p:graphicFrame>
        <p:graphicFrame>
          <p:nvGraphicFramePr>
            <p:cNvPr id="10" name="对象 9"/>
            <p:cNvGraphicFramePr>
              <a:graphicFrameLocks noChangeAspect="1"/>
            </p:cNvGraphicFramePr>
            <p:nvPr/>
          </p:nvGraphicFramePr>
          <p:xfrm>
            <a:off x="4600512" y="3560669"/>
            <a:ext cx="228600" cy="704850"/>
          </p:xfrm>
          <a:graphic>
            <a:graphicData uri="http://schemas.openxmlformats.org/presentationml/2006/ole">
              <p:oleObj spid="_x0000_s10262" name="Equation" r:id="rId11" imgW="6096000" imgH="18592800" progId="Equation.DSMT4">
                <p:embed/>
              </p:oleObj>
            </a:graphicData>
          </a:graphic>
        </p:graphicFrame>
        <p:graphicFrame>
          <p:nvGraphicFramePr>
            <p:cNvPr id="11" name="对象 10"/>
            <p:cNvGraphicFramePr>
              <a:graphicFrameLocks noChangeAspect="1"/>
            </p:cNvGraphicFramePr>
            <p:nvPr/>
          </p:nvGraphicFramePr>
          <p:xfrm>
            <a:off x="2103859" y="4337348"/>
            <a:ext cx="1333500" cy="781050"/>
          </p:xfrm>
          <a:graphic>
            <a:graphicData uri="http://schemas.openxmlformats.org/presentationml/2006/ole">
              <p:oleObj spid="_x0000_s10263" name="Equation" r:id="rId12" imgW="35356800" imgH="20726400" progId="Equation.DSMT4">
                <p:embed/>
              </p:oleObj>
            </a:graphicData>
          </a:graphic>
        </p:graphicFrame>
        <p:graphicFrame>
          <p:nvGraphicFramePr>
            <p:cNvPr id="12" name="对象 11"/>
            <p:cNvGraphicFramePr>
              <a:graphicFrameLocks noChangeAspect="1"/>
            </p:cNvGraphicFramePr>
            <p:nvPr/>
          </p:nvGraphicFramePr>
          <p:xfrm>
            <a:off x="4478206" y="4354165"/>
            <a:ext cx="228600" cy="704850"/>
          </p:xfrm>
          <a:graphic>
            <a:graphicData uri="http://schemas.openxmlformats.org/presentationml/2006/ole">
              <p:oleObj spid="_x0000_s10264" name="Equation" r:id="rId13" imgW="6096000" imgH="18592800" progId="Equation.DSMT4">
                <p:embed/>
              </p:oleObj>
            </a:graphicData>
          </a:graphic>
        </p:graphicFrame>
        <p:graphicFrame>
          <p:nvGraphicFramePr>
            <p:cNvPr id="13" name="对象 12"/>
            <p:cNvGraphicFramePr>
              <a:graphicFrameLocks noChangeAspect="1"/>
            </p:cNvGraphicFramePr>
            <p:nvPr/>
          </p:nvGraphicFramePr>
          <p:xfrm>
            <a:off x="6468758" y="4337348"/>
            <a:ext cx="752475" cy="781050"/>
          </p:xfrm>
          <a:graphic>
            <a:graphicData uri="http://schemas.openxmlformats.org/presentationml/2006/ole">
              <p:oleObj spid="_x0000_s10265" name="Equation" r:id="rId14" imgW="19812000" imgH="20726400" progId="Equation.DSMT4">
                <p:embed/>
              </p:oleObj>
            </a:graphicData>
          </a:graphic>
        </p:graphicFrame>
        <p:graphicFrame>
          <p:nvGraphicFramePr>
            <p:cNvPr id="14" name="对象 13"/>
            <p:cNvGraphicFramePr>
              <a:graphicFrameLocks noChangeAspect="1"/>
            </p:cNvGraphicFramePr>
            <p:nvPr/>
          </p:nvGraphicFramePr>
          <p:xfrm>
            <a:off x="2011841" y="5334524"/>
            <a:ext cx="228600" cy="704850"/>
          </p:xfrm>
          <a:graphic>
            <a:graphicData uri="http://schemas.openxmlformats.org/presentationml/2006/ole">
              <p:oleObj spid="_x0000_s10266" name="Equation" r:id="rId15" imgW="6096000" imgH="18592800" progId="Equation.DSMT4">
                <p:embed/>
              </p:oleObj>
            </a:graphicData>
          </a:graphic>
        </p:graphicFrame>
        <p:graphicFrame>
          <p:nvGraphicFramePr>
            <p:cNvPr id="15" name="对象 14"/>
            <p:cNvGraphicFramePr>
              <a:graphicFrameLocks noChangeAspect="1"/>
            </p:cNvGraphicFramePr>
            <p:nvPr/>
          </p:nvGraphicFramePr>
          <p:xfrm>
            <a:off x="5055641" y="5334524"/>
            <a:ext cx="228599" cy="704849"/>
          </p:xfrm>
          <a:graphic>
            <a:graphicData uri="http://schemas.openxmlformats.org/presentationml/2006/ole">
              <p:oleObj spid="_x0000_s10267" name="Equation" r:id="rId16" imgW="6096000" imgH="18592800" progId="Equation.DSMT4">
                <p:embed/>
              </p:oleObj>
            </a:graphicData>
          </a:graphic>
        </p:graphicFrame>
        <p:graphicFrame>
          <p:nvGraphicFramePr>
            <p:cNvPr id="16" name="对象 15"/>
            <p:cNvGraphicFramePr>
              <a:graphicFrameLocks noChangeAspect="1"/>
            </p:cNvGraphicFramePr>
            <p:nvPr/>
          </p:nvGraphicFramePr>
          <p:xfrm>
            <a:off x="5471026" y="5334524"/>
            <a:ext cx="276225" cy="1057275"/>
          </p:xfrm>
          <a:graphic>
            <a:graphicData uri="http://schemas.openxmlformats.org/presentationml/2006/ole">
              <p:oleObj spid="_x0000_s10268" name="Equation" r:id="rId17" imgW="7315200" imgH="28041600" progId="Equation.DSMT4">
                <p:embed/>
              </p:oleObj>
            </a:graphicData>
          </a:graphic>
        </p:graphicFrame>
        <p:graphicFrame>
          <p:nvGraphicFramePr>
            <p:cNvPr id="17" name="对象 16"/>
            <p:cNvGraphicFramePr>
              <a:graphicFrameLocks noChangeAspect="1"/>
            </p:cNvGraphicFramePr>
            <p:nvPr/>
          </p:nvGraphicFramePr>
          <p:xfrm>
            <a:off x="6209928" y="5334524"/>
            <a:ext cx="228599" cy="704849"/>
          </p:xfrm>
          <a:graphic>
            <a:graphicData uri="http://schemas.openxmlformats.org/presentationml/2006/ole">
              <p:oleObj spid="_x0000_s10269" name="Equation" r:id="rId18" imgW="6096000" imgH="18592800" progId="Equation.DSMT4">
                <p:embed/>
              </p:oleObj>
            </a:graphicData>
          </a:graphic>
        </p:graphicFrame>
      </p:grp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40000" y="900000"/>
            <a:ext cx="11340000" cy="2465896"/>
            <a:chOff x="540000" y="900000"/>
            <a:chExt cx="11340000" cy="2465896"/>
          </a:xfrm>
        </p:grpSpPr>
        <p:sp>
          <p:nvSpPr>
            <p:cNvPr id="2" name="TextBox 2"/>
            <p:cNvSpPr txBox="1"/>
            <p:nvPr/>
          </p:nvSpPr>
          <p:spPr>
            <a:xfrm>
              <a:off x="540000" y="900000"/>
              <a:ext cx="11340000" cy="130978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(2)设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=2cos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,则3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=12cos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-4cos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endParaRPr lang="zh-CN" altLang="en-US" dirty="0">
                <a:solidFill>
                  <a:srgbClr val="FF0000"/>
                </a:solidFill>
              </a:endParaRPr>
            </a:p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6+6cos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-2sin 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=6+2</a:t>
              </a:r>
              <a:r>
                <a:rPr lang="zh-CN" altLang="en-US" sz="1764" kern="0" spc="22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cos(2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),其中cos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94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4" name="对象 3"/>
            <p:cNvGraphicFramePr>
              <a:graphicFrameLocks noChangeAspect="1"/>
            </p:cNvGraphicFramePr>
            <p:nvPr/>
          </p:nvGraphicFramePr>
          <p:xfrm>
            <a:off x="3680739" y="1751066"/>
            <a:ext cx="514349" cy="380999"/>
          </p:xfrm>
          <a:graphic>
            <a:graphicData uri="http://schemas.openxmlformats.org/presentationml/2006/ole">
              <p:oleObj spid="_x0000_s11270" name="Equation" r:id="rId5" imgW="13716000" imgH="10058400" progId="Equation.DSMT4">
                <p:embed/>
              </p:oleObj>
            </a:graphicData>
          </a:graphic>
        </p:graphicFrame>
        <p:graphicFrame>
          <p:nvGraphicFramePr>
            <p:cNvPr id="5" name="对象 4"/>
            <p:cNvGraphicFramePr>
              <a:graphicFrameLocks noChangeAspect="1"/>
            </p:cNvGraphicFramePr>
            <p:nvPr/>
          </p:nvGraphicFramePr>
          <p:xfrm>
            <a:off x="7206778" y="1636059"/>
            <a:ext cx="561974" cy="752474"/>
          </p:xfrm>
          <a:graphic>
            <a:graphicData uri="http://schemas.openxmlformats.org/presentationml/2006/ole">
              <p:oleObj spid="_x0000_s11271" name="Equation" r:id="rId6" imgW="14935200" imgH="19812000" progId="Equation.DSMT4">
                <p:embed/>
              </p:oleObj>
            </a:graphicData>
          </a:graphic>
        </p:graphicFrame>
        <p:sp>
          <p:nvSpPr>
            <p:cNvPr id="6" name="TextBox 2"/>
            <p:cNvSpPr txBox="1"/>
            <p:nvPr/>
          </p:nvSpPr>
          <p:spPr>
            <a:xfrm>
              <a:off x="540000" y="2480147"/>
              <a:ext cx="11340000" cy="70795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indent="0" eaLnBrk="0" latinLnBrk="1" hangingPunct="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sin 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=</a:t>
              </a:r>
              <a:r>
                <a:rPr lang="zh-CN" altLang="en-US" sz="3484" kern="0" spc="94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,当cos(2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θ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+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φ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)=-1时,3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</a:t>
              </a:r>
              <a:r>
                <a:rPr lang="zh-CN" altLang="en-US" sz="1963" kern="0" baseline="5900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2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-2</a:t>
              </a:r>
              <a:r>
                <a:rPr lang="zh-CN" altLang="en-US" sz="2607" i="1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xy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取得最小值,为6-2</a:t>
              </a:r>
              <a:r>
                <a:rPr lang="zh-CN" altLang="en-US" sz="1764" kern="0" spc="2285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 </a:t>
              </a:r>
              <a:r>
                <a:rPr lang="zh-CN" altLang="en-US" sz="2607" kern="0" dirty="0">
                  <a:solidFill>
                    <a:srgbClr val="FF0000"/>
                  </a:solidFill>
                  <a:latin typeface="Times New Roman" pitchFamily="65" charset="-122"/>
                  <a:ea typeface="宋体" pitchFamily="65" charset="-122"/>
                </a:rPr>
                <a:t>.</a:t>
              </a:r>
              <a:endParaRPr lang="en-US" altLang="zh-CN" sz="2607" kern="0" dirty="0">
                <a:solidFill>
                  <a:srgbClr val="FF0000"/>
                </a:solidFill>
                <a:latin typeface="Times New Roman" pitchFamily="65" charset="-122"/>
                <a:ea typeface="宋体" pitchFamily="65" charset="-122"/>
              </a:endParaRPr>
            </a:p>
          </p:txBody>
        </p:sp>
        <p:graphicFrame>
          <p:nvGraphicFramePr>
            <p:cNvPr id="7" name="对象 6"/>
            <p:cNvGraphicFramePr>
              <a:graphicFrameLocks noChangeAspect="1"/>
            </p:cNvGraphicFramePr>
            <p:nvPr/>
          </p:nvGraphicFramePr>
          <p:xfrm>
            <a:off x="1387244" y="2613422"/>
            <a:ext cx="561975" cy="752474"/>
          </p:xfrm>
          <a:graphic>
            <a:graphicData uri="http://schemas.openxmlformats.org/presentationml/2006/ole">
              <p:oleObj spid="_x0000_s11272" name="Equation" r:id="rId7" imgW="14935200" imgH="19812000" progId="Equation.DSMT4">
                <p:embed/>
              </p:oleObj>
            </a:graphicData>
          </a:graphic>
        </p:graphicFrame>
        <p:graphicFrame>
          <p:nvGraphicFramePr>
            <p:cNvPr id="8" name="对象 7"/>
            <p:cNvGraphicFramePr>
              <a:graphicFrameLocks noChangeAspect="1"/>
            </p:cNvGraphicFramePr>
            <p:nvPr/>
          </p:nvGraphicFramePr>
          <p:xfrm>
            <a:off x="8077124" y="2728429"/>
            <a:ext cx="514349" cy="380999"/>
          </p:xfrm>
          <a:graphic>
            <a:graphicData uri="http://schemas.openxmlformats.org/presentationml/2006/ole">
              <p:oleObj spid="_x0000_s11273" name="Equation" r:id="rId8" imgW="13716000" imgH="10058400" progId="Equation.DSMT4">
                <p:embed/>
              </p:oleObj>
            </a:graphicData>
          </a:graphic>
        </p:graphicFrame>
      </p:grpSp>
      <p:sp>
        <p:nvSpPr>
          <p:cNvPr id="10" name="TextBox 2"/>
          <p:cNvSpPr txBox="1"/>
          <p:nvPr/>
        </p:nvSpPr>
        <p:spPr>
          <a:xfrm>
            <a:off x="692400" y="3505724"/>
            <a:ext cx="11340000" cy="180549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【方法归纳】　当条件与目标函数之间不能利用基本不等式时,可以用换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元法(代数换元和三角换元)将多变量函数的最值问题转化为单变量函数的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  <a:p>
            <a:pPr marL="0" indent="0" eaLnBrk="0" latinLnBrk="1" hangingPunct="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607" kern="0" dirty="0">
                <a:solidFill>
                  <a:srgbClr val="000000"/>
                </a:solidFill>
                <a:latin typeface="Times New Roman" pitchFamily="65" charset="-122"/>
                <a:ea typeface="宋体" pitchFamily="65" charset="-122"/>
              </a:rPr>
              <a:t>最值问题,再利用函数、三角函数的图象、单调性等求解.</a:t>
            </a:r>
            <a:endParaRPr lang="en-US" altLang="zh-CN" sz="2607" kern="0" dirty="0">
              <a:solidFill>
                <a:srgbClr val="000000"/>
              </a:solidFill>
              <a:latin typeface="Times New Roman" pitchFamily="65" charset="-122"/>
              <a:ea typeface="宋体" pitchFamily="65" charset="-122"/>
            </a:endParaRPr>
          </a:p>
        </p:txBody>
      </p:sp>
    </p:spTree>
    <p:custDataLst>
      <p:custData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化学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1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8.xml"/></Relationships>
</file>

<file path=customXml/_rels/item1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9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2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0.xml"/></Relationships>
</file>

<file path=customXml/_rels/item2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1.xml"/></Relationships>
</file>

<file path=customXml/_rels/item2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2.xml"/></Relationships>
</file>

<file path=customXml/_rels/item2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3.xml"/></Relationships>
</file>

<file path=customXml/_rels/item2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4.xml"/></Relationships>
</file>

<file path=customXml/_rels/item2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5.xml"/></Relationships>
</file>

<file path=customXml/_rels/item2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6.xml"/></Relationships>
</file>

<file path=customXml/_rels/item2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7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1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0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1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2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2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3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4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5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6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7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8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9.xml><?xml version="1.0" encoding="utf-8"?>
<CustomerInfo>
  <UserName>Administrator</UserName>
  <CompanyName>Microsoft</CompanyName>
  <MachineID>A666</MachineID>
  <ToolID>ljRTAAAAKGU=</ToolID>
  <Data><![CDATA[bGpSVEFBQUFLR1U9]]></Data>
</CustomerInfo>
</file>

<file path=customXml/itemProps1.xml><?xml version="1.0" encoding="utf-8"?>
<ds:datastoreItem xmlns:ds="http://schemas.openxmlformats.org/officeDocument/2006/customXml" ds:itemID="{15FE9293-EB45-40D2-86E8-E1CFFA73D490}">
  <ds:schemaRefs/>
</ds:datastoreItem>
</file>

<file path=customXml/itemProps10.xml><?xml version="1.0" encoding="utf-8"?>
<ds:datastoreItem xmlns:ds="http://schemas.openxmlformats.org/officeDocument/2006/customXml" ds:itemID="{7931B22D-8A79-48FB-AFB8-3FCB47079247}">
  <ds:schemaRefs/>
</ds:datastoreItem>
</file>

<file path=customXml/itemProps11.xml><?xml version="1.0" encoding="utf-8"?>
<ds:datastoreItem xmlns:ds="http://schemas.openxmlformats.org/officeDocument/2006/customXml" ds:itemID="{75A70A02-1FF9-494E-85D9-A02634E2873D}">
  <ds:schemaRefs/>
</ds:datastoreItem>
</file>

<file path=customXml/itemProps12.xml><?xml version="1.0" encoding="utf-8"?>
<ds:datastoreItem xmlns:ds="http://schemas.openxmlformats.org/officeDocument/2006/customXml" ds:itemID="{F2806583-22DD-4736-B0FF-19CD93C2F512}">
  <ds:schemaRefs/>
</ds:datastoreItem>
</file>

<file path=customXml/itemProps13.xml><?xml version="1.0" encoding="utf-8"?>
<ds:datastoreItem xmlns:ds="http://schemas.openxmlformats.org/officeDocument/2006/customXml" ds:itemID="{493429B9-B6E6-4BA9-B679-2ED36DC6142F}">
  <ds:schemaRefs/>
</ds:datastoreItem>
</file>

<file path=customXml/itemProps14.xml><?xml version="1.0" encoding="utf-8"?>
<ds:datastoreItem xmlns:ds="http://schemas.openxmlformats.org/officeDocument/2006/customXml" ds:itemID="{C9D66D29-6AA1-4DE9-ADB5-7C28BCA55E9C}">
  <ds:schemaRefs/>
</ds:datastoreItem>
</file>

<file path=customXml/itemProps15.xml><?xml version="1.0" encoding="utf-8"?>
<ds:datastoreItem xmlns:ds="http://schemas.openxmlformats.org/officeDocument/2006/customXml" ds:itemID="{0C962FCF-ADF3-4B7C-A459-1FD557421AAD}">
  <ds:schemaRefs/>
</ds:datastoreItem>
</file>

<file path=customXml/itemProps16.xml><?xml version="1.0" encoding="utf-8"?>
<ds:datastoreItem xmlns:ds="http://schemas.openxmlformats.org/officeDocument/2006/customXml" ds:itemID="{8504E253-8CF5-46C0-A739-52F45D1841E8}">
  <ds:schemaRefs/>
</ds:datastoreItem>
</file>

<file path=customXml/itemProps17.xml><?xml version="1.0" encoding="utf-8"?>
<ds:datastoreItem xmlns:ds="http://schemas.openxmlformats.org/officeDocument/2006/customXml" ds:itemID="{47D60F17-C036-43FE-B3FE-9015829C812C}">
  <ds:schemaRefs/>
</ds:datastoreItem>
</file>

<file path=customXml/itemProps18.xml><?xml version="1.0" encoding="utf-8"?>
<ds:datastoreItem xmlns:ds="http://schemas.openxmlformats.org/officeDocument/2006/customXml" ds:itemID="{EC440077-ED54-4E5E-937B-60AD47EF5DA5}">
  <ds:schemaRefs/>
</ds:datastoreItem>
</file>

<file path=customXml/itemProps19.xml><?xml version="1.0" encoding="utf-8"?>
<ds:datastoreItem xmlns:ds="http://schemas.openxmlformats.org/officeDocument/2006/customXml" ds:itemID="{490C4EAB-C9CD-4765-844D-6173ED1AE179}">
  <ds:schemaRefs/>
</ds:datastoreItem>
</file>

<file path=customXml/itemProps2.xml><?xml version="1.0" encoding="utf-8"?>
<ds:datastoreItem xmlns:ds="http://schemas.openxmlformats.org/officeDocument/2006/customXml" ds:itemID="{CDDCFF3F-F7C8-4820-AF07-98C1DCC378CB}">
  <ds:schemaRefs/>
</ds:datastoreItem>
</file>

<file path=customXml/itemProps20.xml><?xml version="1.0" encoding="utf-8"?>
<ds:datastoreItem xmlns:ds="http://schemas.openxmlformats.org/officeDocument/2006/customXml" ds:itemID="{8F905D03-D9AC-4883-8EAF-60BE7C20956E}">
  <ds:schemaRefs/>
</ds:datastoreItem>
</file>

<file path=customXml/itemProps21.xml><?xml version="1.0" encoding="utf-8"?>
<ds:datastoreItem xmlns:ds="http://schemas.openxmlformats.org/officeDocument/2006/customXml" ds:itemID="{843349F5-3AB7-4841-84F6-4651E296F32B}">
  <ds:schemaRefs/>
</ds:datastoreItem>
</file>

<file path=customXml/itemProps22.xml><?xml version="1.0" encoding="utf-8"?>
<ds:datastoreItem xmlns:ds="http://schemas.openxmlformats.org/officeDocument/2006/customXml" ds:itemID="{C8CBF951-872D-4B82-9224-D5041C2A9887}">
  <ds:schemaRefs/>
</ds:datastoreItem>
</file>

<file path=customXml/itemProps23.xml><?xml version="1.0" encoding="utf-8"?>
<ds:datastoreItem xmlns:ds="http://schemas.openxmlformats.org/officeDocument/2006/customXml" ds:itemID="{9952F530-2E08-4B78-9960-3756DDD1EA91}">
  <ds:schemaRefs/>
</ds:datastoreItem>
</file>

<file path=customXml/itemProps24.xml><?xml version="1.0" encoding="utf-8"?>
<ds:datastoreItem xmlns:ds="http://schemas.openxmlformats.org/officeDocument/2006/customXml" ds:itemID="{03453226-7D31-4D85-BD83-1647DD487CC2}">
  <ds:schemaRefs/>
</ds:datastoreItem>
</file>

<file path=customXml/itemProps25.xml><?xml version="1.0" encoding="utf-8"?>
<ds:datastoreItem xmlns:ds="http://schemas.openxmlformats.org/officeDocument/2006/customXml" ds:itemID="{9F5991C3-F018-4594-94FC-8C8B66E4A7CF}">
  <ds:schemaRefs/>
</ds:datastoreItem>
</file>

<file path=customXml/itemProps26.xml><?xml version="1.0" encoding="utf-8"?>
<ds:datastoreItem xmlns:ds="http://schemas.openxmlformats.org/officeDocument/2006/customXml" ds:itemID="{3978786A-C310-4053-8C3A-9536FB58C39A}">
  <ds:schemaRefs/>
</ds:datastoreItem>
</file>

<file path=customXml/itemProps27.xml><?xml version="1.0" encoding="utf-8"?>
<ds:datastoreItem xmlns:ds="http://schemas.openxmlformats.org/officeDocument/2006/customXml" ds:itemID="{5ED16AF0-746F-4A0C-A8FF-DF0AA9AAB5A2}">
  <ds:schemaRefs/>
</ds:datastoreItem>
</file>

<file path=customXml/itemProps3.xml><?xml version="1.0" encoding="utf-8"?>
<ds:datastoreItem xmlns:ds="http://schemas.openxmlformats.org/officeDocument/2006/customXml" ds:itemID="{82F50D36-B8A4-4741-986A-083259DEF235}">
  <ds:schemaRefs/>
</ds:datastoreItem>
</file>

<file path=customXml/itemProps4.xml><?xml version="1.0" encoding="utf-8"?>
<ds:datastoreItem xmlns:ds="http://schemas.openxmlformats.org/officeDocument/2006/customXml" ds:itemID="{5344CC4A-B797-4EF5-BBDD-1D05B5D1DDF7}">
  <ds:schemaRefs/>
</ds:datastoreItem>
</file>

<file path=customXml/itemProps5.xml><?xml version="1.0" encoding="utf-8"?>
<ds:datastoreItem xmlns:ds="http://schemas.openxmlformats.org/officeDocument/2006/customXml" ds:itemID="{CA3495BC-1C48-41F1-AD08-8D26623ED43D}">
  <ds:schemaRefs/>
</ds:datastoreItem>
</file>

<file path=customXml/itemProps6.xml><?xml version="1.0" encoding="utf-8"?>
<ds:datastoreItem xmlns:ds="http://schemas.openxmlformats.org/officeDocument/2006/customXml" ds:itemID="{F1EC0C56-DF8B-4852-971D-8C0720C73A8E}">
  <ds:schemaRefs/>
</ds:datastoreItem>
</file>

<file path=customXml/itemProps7.xml><?xml version="1.0" encoding="utf-8"?>
<ds:datastoreItem xmlns:ds="http://schemas.openxmlformats.org/officeDocument/2006/customXml" ds:itemID="{AC1BC4B4-FF2B-4616-8058-ABAA848D9CC7}">
  <ds:schemaRefs/>
</ds:datastoreItem>
</file>

<file path=customXml/itemProps8.xml><?xml version="1.0" encoding="utf-8"?>
<ds:datastoreItem xmlns:ds="http://schemas.openxmlformats.org/officeDocument/2006/customXml" ds:itemID="{B26475B3-230B-4DEE-94D9-1EB47DB83CAC}">
  <ds:schemaRefs/>
</ds:datastoreItem>
</file>

<file path=customXml/itemProps9.xml><?xml version="1.0" encoding="utf-8"?>
<ds:datastoreItem xmlns:ds="http://schemas.openxmlformats.org/officeDocument/2006/customXml" ds:itemID="{071AF887-3BBB-445B-966B-11AFE9B57B21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微专题6　隐性圆问题(可自主编辑PPT)</Template>
  <TotalTime>27</TotalTime>
  <Words>273</Words>
  <Application>Microsoft Office PowerPoint</Application>
  <PresentationFormat>自定义</PresentationFormat>
  <Paragraphs>120</Paragraphs>
  <Slides>27</Slides>
  <Notes>26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化学主题</vt:lpstr>
      <vt:lpstr>Equation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阳光数学网【http://www.eduy.net】搜集，仅供学习和研究使用！</dc:title>
  <dc:subject>阳光数学网【http://www.eduy.net】搜集，仅供学习和研究使用！</dc:subject>
  <dc:creator>阳光数学网【http://www.eduy.net】搜集，仅供学习和研究使用！</dc:creator>
  <cp:keywords>阳光数学网【http:/www.eduy.net】搜集，仅供学习和研究使用！</cp:keywords>
  <dc:description>阳光数学网【http://www.eduy.net】搜集，仅供学习和研究使用！</dc:description>
  <cp:lastModifiedBy>Administrator</cp:lastModifiedBy>
  <cp:revision>59</cp:revision>
  <dcterms:modified xsi:type="dcterms:W3CDTF">2020-02-03T04:02:22Z</dcterms:modified>
  <cp:category>阳光数学网【http://www.eduy.net】搜集，仅供学习和研究使用！</cp:category>
  <cp:contentType>阳光数学网【http://www.eduy.net】搜集，仅供学习和研究使用！</cp:contentType>
  <cp:contentStatus>阳光数学网【http://www.eduy.net】搜集，仅供学习和研究使用！</cp:contentStatus>
</cp:coreProperties>
</file>