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28"/>
  </p:sldMasterIdLst>
  <p:notesMasterIdLst>
    <p:notesMasterId r:id="rId56"/>
  </p:notesMasterIdLst>
  <p:sldIdLst>
    <p:sldId id="256" r:id="rId29"/>
    <p:sldId id="310" r:id="rId30"/>
    <p:sldId id="261" r:id="rId31"/>
    <p:sldId id="262" r:id="rId32"/>
    <p:sldId id="265" r:id="rId33"/>
    <p:sldId id="268" r:id="rId34"/>
    <p:sldId id="271" r:id="rId35"/>
    <p:sldId id="274" r:id="rId36"/>
    <p:sldId id="275" r:id="rId37"/>
    <p:sldId id="276" r:id="rId38"/>
    <p:sldId id="278" r:id="rId39"/>
    <p:sldId id="279" r:id="rId40"/>
    <p:sldId id="281" r:id="rId41"/>
    <p:sldId id="282" r:id="rId42"/>
    <p:sldId id="284" r:id="rId43"/>
    <p:sldId id="285" r:id="rId44"/>
    <p:sldId id="286" r:id="rId45"/>
    <p:sldId id="289" r:id="rId46"/>
    <p:sldId id="292" r:id="rId47"/>
    <p:sldId id="293" r:id="rId48"/>
    <p:sldId id="296" r:id="rId49"/>
    <p:sldId id="299" r:id="rId50"/>
    <p:sldId id="302" r:id="rId51"/>
    <p:sldId id="305" r:id="rId52"/>
    <p:sldId id="306" r:id="rId53"/>
    <p:sldId id="308" r:id="rId54"/>
    <p:sldId id="309" r:id="rId55"/>
  </p:sldIdLst>
  <p:sldSz cx="1209675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84" autoAdjust="0"/>
    <p:restoredTop sz="78142" autoAdjust="0"/>
  </p:normalViewPr>
  <p:slideViewPr>
    <p:cSldViewPr>
      <p:cViewPr varScale="1">
        <p:scale>
          <a:sx n="89" d="100"/>
          <a:sy n="89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1.xml"/><Relationship Id="rId21" Type="http://schemas.openxmlformats.org/officeDocument/2006/relationships/customXml" Target="../customXml/item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Master" Target="slideMasters/slideMaster1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slide" Target="slides/slide23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13" Type="http://schemas.openxmlformats.org/officeDocument/2006/relationships/image" Target="../media/image145.wmf"/><Relationship Id="rId3" Type="http://schemas.openxmlformats.org/officeDocument/2006/relationships/image" Target="../media/image135.wmf"/><Relationship Id="rId7" Type="http://schemas.openxmlformats.org/officeDocument/2006/relationships/image" Target="../media/image139.wmf"/><Relationship Id="rId12" Type="http://schemas.openxmlformats.org/officeDocument/2006/relationships/image" Target="../media/image144.wmf"/><Relationship Id="rId2" Type="http://schemas.openxmlformats.org/officeDocument/2006/relationships/image" Target="../media/image134.wmf"/><Relationship Id="rId1" Type="http://schemas.openxmlformats.org/officeDocument/2006/relationships/image" Target="../media/image133.wmf"/><Relationship Id="rId6" Type="http://schemas.openxmlformats.org/officeDocument/2006/relationships/image" Target="../media/image138.wmf"/><Relationship Id="rId11" Type="http://schemas.openxmlformats.org/officeDocument/2006/relationships/image" Target="../media/image143.wmf"/><Relationship Id="rId5" Type="http://schemas.openxmlformats.org/officeDocument/2006/relationships/image" Target="../media/image137.wmf"/><Relationship Id="rId10" Type="http://schemas.openxmlformats.org/officeDocument/2006/relationships/image" Target="../media/image142.wmf"/><Relationship Id="rId4" Type="http://schemas.openxmlformats.org/officeDocument/2006/relationships/image" Target="../media/image136.wmf"/><Relationship Id="rId9" Type="http://schemas.openxmlformats.org/officeDocument/2006/relationships/image" Target="../media/image141.wmf"/><Relationship Id="rId14" Type="http://schemas.openxmlformats.org/officeDocument/2006/relationships/image" Target="../media/image14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wmf"/><Relationship Id="rId2" Type="http://schemas.openxmlformats.org/officeDocument/2006/relationships/image" Target="../media/image149.wmf"/><Relationship Id="rId1" Type="http://schemas.openxmlformats.org/officeDocument/2006/relationships/image" Target="../media/image148.wmf"/><Relationship Id="rId4" Type="http://schemas.openxmlformats.org/officeDocument/2006/relationships/image" Target="../media/image1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7" Type="http://schemas.openxmlformats.org/officeDocument/2006/relationships/image" Target="../media/image159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Relationship Id="rId6" Type="http://schemas.openxmlformats.org/officeDocument/2006/relationships/image" Target="../media/image158.wmf"/><Relationship Id="rId5" Type="http://schemas.openxmlformats.org/officeDocument/2006/relationships/image" Target="../media/image157.wmf"/><Relationship Id="rId4" Type="http://schemas.openxmlformats.org/officeDocument/2006/relationships/image" Target="../media/image15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wmf"/><Relationship Id="rId7" Type="http://schemas.openxmlformats.org/officeDocument/2006/relationships/image" Target="../media/image167.wmf"/><Relationship Id="rId2" Type="http://schemas.openxmlformats.org/officeDocument/2006/relationships/image" Target="../media/image162.wmf"/><Relationship Id="rId1" Type="http://schemas.openxmlformats.org/officeDocument/2006/relationships/image" Target="../media/image161.wmf"/><Relationship Id="rId6" Type="http://schemas.openxmlformats.org/officeDocument/2006/relationships/image" Target="../media/image166.wmf"/><Relationship Id="rId5" Type="http://schemas.openxmlformats.org/officeDocument/2006/relationships/image" Target="../media/image165.wmf"/><Relationship Id="rId4" Type="http://schemas.openxmlformats.org/officeDocument/2006/relationships/image" Target="../media/image164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13" Type="http://schemas.openxmlformats.org/officeDocument/2006/relationships/image" Target="../media/image180.wmf"/><Relationship Id="rId18" Type="http://schemas.openxmlformats.org/officeDocument/2006/relationships/image" Target="../media/image185.wmf"/><Relationship Id="rId3" Type="http://schemas.openxmlformats.org/officeDocument/2006/relationships/image" Target="../media/image170.wmf"/><Relationship Id="rId7" Type="http://schemas.openxmlformats.org/officeDocument/2006/relationships/image" Target="../media/image174.wmf"/><Relationship Id="rId12" Type="http://schemas.openxmlformats.org/officeDocument/2006/relationships/image" Target="../media/image179.wmf"/><Relationship Id="rId17" Type="http://schemas.openxmlformats.org/officeDocument/2006/relationships/image" Target="../media/image184.wmf"/><Relationship Id="rId2" Type="http://schemas.openxmlformats.org/officeDocument/2006/relationships/image" Target="../media/image169.wmf"/><Relationship Id="rId16" Type="http://schemas.openxmlformats.org/officeDocument/2006/relationships/image" Target="../media/image183.wmf"/><Relationship Id="rId1" Type="http://schemas.openxmlformats.org/officeDocument/2006/relationships/image" Target="../media/image168.wmf"/><Relationship Id="rId6" Type="http://schemas.openxmlformats.org/officeDocument/2006/relationships/image" Target="../media/image173.wmf"/><Relationship Id="rId11" Type="http://schemas.openxmlformats.org/officeDocument/2006/relationships/image" Target="../media/image178.wmf"/><Relationship Id="rId5" Type="http://schemas.openxmlformats.org/officeDocument/2006/relationships/image" Target="../media/image172.wmf"/><Relationship Id="rId15" Type="http://schemas.openxmlformats.org/officeDocument/2006/relationships/image" Target="../media/image182.wmf"/><Relationship Id="rId10" Type="http://schemas.openxmlformats.org/officeDocument/2006/relationships/image" Target="../media/image177.wmf"/><Relationship Id="rId19" Type="http://schemas.openxmlformats.org/officeDocument/2006/relationships/image" Target="../media/image186.wmf"/><Relationship Id="rId4" Type="http://schemas.openxmlformats.org/officeDocument/2006/relationships/image" Target="../media/image171.wmf"/><Relationship Id="rId9" Type="http://schemas.openxmlformats.org/officeDocument/2006/relationships/image" Target="../media/image176.wmf"/><Relationship Id="rId14" Type="http://schemas.openxmlformats.org/officeDocument/2006/relationships/image" Target="../media/image181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13" Type="http://schemas.openxmlformats.org/officeDocument/2006/relationships/image" Target="../media/image200.wmf"/><Relationship Id="rId18" Type="http://schemas.openxmlformats.org/officeDocument/2006/relationships/image" Target="../media/image205.wmf"/><Relationship Id="rId3" Type="http://schemas.openxmlformats.org/officeDocument/2006/relationships/image" Target="../media/image190.wmf"/><Relationship Id="rId7" Type="http://schemas.openxmlformats.org/officeDocument/2006/relationships/image" Target="../media/image194.wmf"/><Relationship Id="rId12" Type="http://schemas.openxmlformats.org/officeDocument/2006/relationships/image" Target="../media/image199.wmf"/><Relationship Id="rId17" Type="http://schemas.openxmlformats.org/officeDocument/2006/relationships/image" Target="../media/image204.wmf"/><Relationship Id="rId2" Type="http://schemas.openxmlformats.org/officeDocument/2006/relationships/image" Target="../media/image189.wmf"/><Relationship Id="rId16" Type="http://schemas.openxmlformats.org/officeDocument/2006/relationships/image" Target="../media/image203.wmf"/><Relationship Id="rId1" Type="http://schemas.openxmlformats.org/officeDocument/2006/relationships/image" Target="../media/image188.wmf"/><Relationship Id="rId6" Type="http://schemas.openxmlformats.org/officeDocument/2006/relationships/image" Target="../media/image193.wmf"/><Relationship Id="rId11" Type="http://schemas.openxmlformats.org/officeDocument/2006/relationships/image" Target="../media/image198.wmf"/><Relationship Id="rId5" Type="http://schemas.openxmlformats.org/officeDocument/2006/relationships/image" Target="../media/image192.wmf"/><Relationship Id="rId15" Type="http://schemas.openxmlformats.org/officeDocument/2006/relationships/image" Target="../media/image202.wmf"/><Relationship Id="rId10" Type="http://schemas.openxmlformats.org/officeDocument/2006/relationships/image" Target="../media/image197.wmf"/><Relationship Id="rId4" Type="http://schemas.openxmlformats.org/officeDocument/2006/relationships/image" Target="../media/image191.wmf"/><Relationship Id="rId9" Type="http://schemas.openxmlformats.org/officeDocument/2006/relationships/image" Target="../media/image196.wmf"/><Relationship Id="rId14" Type="http://schemas.openxmlformats.org/officeDocument/2006/relationships/image" Target="../media/image201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2" Type="http://schemas.openxmlformats.org/officeDocument/2006/relationships/image" Target="../media/image208.wmf"/><Relationship Id="rId1" Type="http://schemas.openxmlformats.org/officeDocument/2006/relationships/image" Target="../media/image207.wmf"/><Relationship Id="rId6" Type="http://schemas.openxmlformats.org/officeDocument/2006/relationships/image" Target="../media/image212.wmf"/><Relationship Id="rId5" Type="http://schemas.openxmlformats.org/officeDocument/2006/relationships/image" Target="../media/image211.wmf"/><Relationship Id="rId4" Type="http://schemas.openxmlformats.org/officeDocument/2006/relationships/image" Target="../media/image210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wmf"/><Relationship Id="rId13" Type="http://schemas.openxmlformats.org/officeDocument/2006/relationships/image" Target="../media/image225.wmf"/><Relationship Id="rId18" Type="http://schemas.openxmlformats.org/officeDocument/2006/relationships/image" Target="../media/image230.wmf"/><Relationship Id="rId3" Type="http://schemas.openxmlformats.org/officeDocument/2006/relationships/image" Target="../media/image215.wmf"/><Relationship Id="rId7" Type="http://schemas.openxmlformats.org/officeDocument/2006/relationships/image" Target="../media/image219.wmf"/><Relationship Id="rId12" Type="http://schemas.openxmlformats.org/officeDocument/2006/relationships/image" Target="../media/image224.wmf"/><Relationship Id="rId17" Type="http://schemas.openxmlformats.org/officeDocument/2006/relationships/image" Target="../media/image229.wmf"/><Relationship Id="rId2" Type="http://schemas.openxmlformats.org/officeDocument/2006/relationships/image" Target="../media/image214.wmf"/><Relationship Id="rId16" Type="http://schemas.openxmlformats.org/officeDocument/2006/relationships/image" Target="../media/image228.wmf"/><Relationship Id="rId1" Type="http://schemas.openxmlformats.org/officeDocument/2006/relationships/image" Target="../media/image213.wmf"/><Relationship Id="rId6" Type="http://schemas.openxmlformats.org/officeDocument/2006/relationships/image" Target="../media/image218.wmf"/><Relationship Id="rId11" Type="http://schemas.openxmlformats.org/officeDocument/2006/relationships/image" Target="../media/image223.wmf"/><Relationship Id="rId5" Type="http://schemas.openxmlformats.org/officeDocument/2006/relationships/image" Target="../media/image217.wmf"/><Relationship Id="rId15" Type="http://schemas.openxmlformats.org/officeDocument/2006/relationships/image" Target="../media/image227.wmf"/><Relationship Id="rId10" Type="http://schemas.openxmlformats.org/officeDocument/2006/relationships/image" Target="../media/image222.wmf"/><Relationship Id="rId19" Type="http://schemas.openxmlformats.org/officeDocument/2006/relationships/image" Target="../media/image231.wmf"/><Relationship Id="rId4" Type="http://schemas.openxmlformats.org/officeDocument/2006/relationships/image" Target="../media/image216.wmf"/><Relationship Id="rId9" Type="http://schemas.openxmlformats.org/officeDocument/2006/relationships/image" Target="../media/image221.wmf"/><Relationship Id="rId14" Type="http://schemas.openxmlformats.org/officeDocument/2006/relationships/image" Target="../media/image226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3" Type="http://schemas.openxmlformats.org/officeDocument/2006/relationships/image" Target="../media/image234.wmf"/><Relationship Id="rId7" Type="http://schemas.openxmlformats.org/officeDocument/2006/relationships/image" Target="../media/image238.wmf"/><Relationship Id="rId12" Type="http://schemas.openxmlformats.org/officeDocument/2006/relationships/image" Target="../media/image243.wmf"/><Relationship Id="rId2" Type="http://schemas.openxmlformats.org/officeDocument/2006/relationships/image" Target="../media/image233.wmf"/><Relationship Id="rId1" Type="http://schemas.openxmlformats.org/officeDocument/2006/relationships/image" Target="../media/image232.wmf"/><Relationship Id="rId6" Type="http://schemas.openxmlformats.org/officeDocument/2006/relationships/image" Target="../media/image237.wmf"/><Relationship Id="rId11" Type="http://schemas.openxmlformats.org/officeDocument/2006/relationships/image" Target="../media/image242.wmf"/><Relationship Id="rId5" Type="http://schemas.openxmlformats.org/officeDocument/2006/relationships/image" Target="../media/image236.wmf"/><Relationship Id="rId10" Type="http://schemas.openxmlformats.org/officeDocument/2006/relationships/image" Target="../media/image241.wmf"/><Relationship Id="rId4" Type="http://schemas.openxmlformats.org/officeDocument/2006/relationships/image" Target="../media/image235.wmf"/><Relationship Id="rId9" Type="http://schemas.openxmlformats.org/officeDocument/2006/relationships/image" Target="../media/image240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wmf"/><Relationship Id="rId13" Type="http://schemas.openxmlformats.org/officeDocument/2006/relationships/image" Target="../media/image257.wmf"/><Relationship Id="rId3" Type="http://schemas.openxmlformats.org/officeDocument/2006/relationships/image" Target="../media/image247.wmf"/><Relationship Id="rId7" Type="http://schemas.openxmlformats.org/officeDocument/2006/relationships/image" Target="../media/image251.wmf"/><Relationship Id="rId12" Type="http://schemas.openxmlformats.org/officeDocument/2006/relationships/image" Target="../media/image256.wmf"/><Relationship Id="rId2" Type="http://schemas.openxmlformats.org/officeDocument/2006/relationships/image" Target="../media/image246.wmf"/><Relationship Id="rId16" Type="http://schemas.openxmlformats.org/officeDocument/2006/relationships/image" Target="../media/image260.wmf"/><Relationship Id="rId1" Type="http://schemas.openxmlformats.org/officeDocument/2006/relationships/image" Target="../media/image245.wmf"/><Relationship Id="rId6" Type="http://schemas.openxmlformats.org/officeDocument/2006/relationships/image" Target="../media/image250.wmf"/><Relationship Id="rId11" Type="http://schemas.openxmlformats.org/officeDocument/2006/relationships/image" Target="../media/image255.wmf"/><Relationship Id="rId5" Type="http://schemas.openxmlformats.org/officeDocument/2006/relationships/image" Target="../media/image249.wmf"/><Relationship Id="rId15" Type="http://schemas.openxmlformats.org/officeDocument/2006/relationships/image" Target="../media/image259.wmf"/><Relationship Id="rId10" Type="http://schemas.openxmlformats.org/officeDocument/2006/relationships/image" Target="../media/image254.wmf"/><Relationship Id="rId4" Type="http://schemas.openxmlformats.org/officeDocument/2006/relationships/image" Target="../media/image248.wmf"/><Relationship Id="rId9" Type="http://schemas.openxmlformats.org/officeDocument/2006/relationships/image" Target="../media/image253.wmf"/><Relationship Id="rId14" Type="http://schemas.openxmlformats.org/officeDocument/2006/relationships/image" Target="../media/image25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wmf"/><Relationship Id="rId13" Type="http://schemas.openxmlformats.org/officeDocument/2006/relationships/image" Target="../media/image274.wmf"/><Relationship Id="rId18" Type="http://schemas.openxmlformats.org/officeDocument/2006/relationships/image" Target="../media/image279.wmf"/><Relationship Id="rId26" Type="http://schemas.openxmlformats.org/officeDocument/2006/relationships/image" Target="../media/image287.wmf"/><Relationship Id="rId3" Type="http://schemas.openxmlformats.org/officeDocument/2006/relationships/image" Target="../media/image264.wmf"/><Relationship Id="rId21" Type="http://schemas.openxmlformats.org/officeDocument/2006/relationships/image" Target="../media/image282.wmf"/><Relationship Id="rId7" Type="http://schemas.openxmlformats.org/officeDocument/2006/relationships/image" Target="../media/image268.wmf"/><Relationship Id="rId12" Type="http://schemas.openxmlformats.org/officeDocument/2006/relationships/image" Target="../media/image273.wmf"/><Relationship Id="rId17" Type="http://schemas.openxmlformats.org/officeDocument/2006/relationships/image" Target="../media/image278.wmf"/><Relationship Id="rId25" Type="http://schemas.openxmlformats.org/officeDocument/2006/relationships/image" Target="../media/image286.wmf"/><Relationship Id="rId2" Type="http://schemas.openxmlformats.org/officeDocument/2006/relationships/image" Target="../media/image263.wmf"/><Relationship Id="rId16" Type="http://schemas.openxmlformats.org/officeDocument/2006/relationships/image" Target="../media/image277.wmf"/><Relationship Id="rId20" Type="http://schemas.openxmlformats.org/officeDocument/2006/relationships/image" Target="../media/image281.wmf"/><Relationship Id="rId1" Type="http://schemas.openxmlformats.org/officeDocument/2006/relationships/image" Target="../media/image262.wmf"/><Relationship Id="rId6" Type="http://schemas.openxmlformats.org/officeDocument/2006/relationships/image" Target="../media/image267.wmf"/><Relationship Id="rId11" Type="http://schemas.openxmlformats.org/officeDocument/2006/relationships/image" Target="../media/image272.wmf"/><Relationship Id="rId24" Type="http://schemas.openxmlformats.org/officeDocument/2006/relationships/image" Target="../media/image285.wmf"/><Relationship Id="rId5" Type="http://schemas.openxmlformats.org/officeDocument/2006/relationships/image" Target="../media/image266.wmf"/><Relationship Id="rId15" Type="http://schemas.openxmlformats.org/officeDocument/2006/relationships/image" Target="../media/image276.wmf"/><Relationship Id="rId23" Type="http://schemas.openxmlformats.org/officeDocument/2006/relationships/image" Target="../media/image284.wmf"/><Relationship Id="rId10" Type="http://schemas.openxmlformats.org/officeDocument/2006/relationships/image" Target="../media/image271.wmf"/><Relationship Id="rId19" Type="http://schemas.openxmlformats.org/officeDocument/2006/relationships/image" Target="../media/image280.wmf"/><Relationship Id="rId4" Type="http://schemas.openxmlformats.org/officeDocument/2006/relationships/image" Target="../media/image265.wmf"/><Relationship Id="rId9" Type="http://schemas.openxmlformats.org/officeDocument/2006/relationships/image" Target="../media/image270.wmf"/><Relationship Id="rId14" Type="http://schemas.openxmlformats.org/officeDocument/2006/relationships/image" Target="../media/image275.wmf"/><Relationship Id="rId22" Type="http://schemas.openxmlformats.org/officeDocument/2006/relationships/image" Target="../media/image283.wmf"/><Relationship Id="rId27" Type="http://schemas.openxmlformats.org/officeDocument/2006/relationships/image" Target="../media/image288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wmf"/><Relationship Id="rId1" Type="http://schemas.openxmlformats.org/officeDocument/2006/relationships/image" Target="../media/image289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wmf"/><Relationship Id="rId13" Type="http://schemas.openxmlformats.org/officeDocument/2006/relationships/image" Target="../media/image304.wmf"/><Relationship Id="rId18" Type="http://schemas.openxmlformats.org/officeDocument/2006/relationships/image" Target="../media/image309.wmf"/><Relationship Id="rId26" Type="http://schemas.openxmlformats.org/officeDocument/2006/relationships/image" Target="../media/image317.wmf"/><Relationship Id="rId3" Type="http://schemas.openxmlformats.org/officeDocument/2006/relationships/image" Target="../media/image294.wmf"/><Relationship Id="rId21" Type="http://schemas.openxmlformats.org/officeDocument/2006/relationships/image" Target="../media/image312.wmf"/><Relationship Id="rId7" Type="http://schemas.openxmlformats.org/officeDocument/2006/relationships/image" Target="../media/image298.wmf"/><Relationship Id="rId12" Type="http://schemas.openxmlformats.org/officeDocument/2006/relationships/image" Target="../media/image303.wmf"/><Relationship Id="rId17" Type="http://schemas.openxmlformats.org/officeDocument/2006/relationships/image" Target="../media/image308.wmf"/><Relationship Id="rId25" Type="http://schemas.openxmlformats.org/officeDocument/2006/relationships/image" Target="../media/image316.wmf"/><Relationship Id="rId2" Type="http://schemas.openxmlformats.org/officeDocument/2006/relationships/image" Target="../media/image293.wmf"/><Relationship Id="rId16" Type="http://schemas.openxmlformats.org/officeDocument/2006/relationships/image" Target="../media/image307.wmf"/><Relationship Id="rId20" Type="http://schemas.openxmlformats.org/officeDocument/2006/relationships/image" Target="../media/image311.wmf"/><Relationship Id="rId1" Type="http://schemas.openxmlformats.org/officeDocument/2006/relationships/image" Target="../media/image292.wmf"/><Relationship Id="rId6" Type="http://schemas.openxmlformats.org/officeDocument/2006/relationships/image" Target="../media/image297.wmf"/><Relationship Id="rId11" Type="http://schemas.openxmlformats.org/officeDocument/2006/relationships/image" Target="../media/image302.wmf"/><Relationship Id="rId24" Type="http://schemas.openxmlformats.org/officeDocument/2006/relationships/image" Target="../media/image315.wmf"/><Relationship Id="rId5" Type="http://schemas.openxmlformats.org/officeDocument/2006/relationships/image" Target="../media/image296.wmf"/><Relationship Id="rId15" Type="http://schemas.openxmlformats.org/officeDocument/2006/relationships/image" Target="../media/image306.wmf"/><Relationship Id="rId23" Type="http://schemas.openxmlformats.org/officeDocument/2006/relationships/image" Target="../media/image314.wmf"/><Relationship Id="rId28" Type="http://schemas.openxmlformats.org/officeDocument/2006/relationships/image" Target="../media/image319.wmf"/><Relationship Id="rId10" Type="http://schemas.openxmlformats.org/officeDocument/2006/relationships/image" Target="../media/image301.wmf"/><Relationship Id="rId19" Type="http://schemas.openxmlformats.org/officeDocument/2006/relationships/image" Target="../media/image310.wmf"/><Relationship Id="rId4" Type="http://schemas.openxmlformats.org/officeDocument/2006/relationships/image" Target="../media/image295.wmf"/><Relationship Id="rId9" Type="http://schemas.openxmlformats.org/officeDocument/2006/relationships/image" Target="../media/image300.wmf"/><Relationship Id="rId14" Type="http://schemas.openxmlformats.org/officeDocument/2006/relationships/image" Target="../media/image305.wmf"/><Relationship Id="rId22" Type="http://schemas.openxmlformats.org/officeDocument/2006/relationships/image" Target="../media/image313.wmf"/><Relationship Id="rId27" Type="http://schemas.openxmlformats.org/officeDocument/2006/relationships/image" Target="../media/image31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wmf"/><Relationship Id="rId7" Type="http://schemas.openxmlformats.org/officeDocument/2006/relationships/image" Target="../media/image326.wmf"/><Relationship Id="rId2" Type="http://schemas.openxmlformats.org/officeDocument/2006/relationships/image" Target="../media/image321.wmf"/><Relationship Id="rId1" Type="http://schemas.openxmlformats.org/officeDocument/2006/relationships/image" Target="../media/image320.wmf"/><Relationship Id="rId6" Type="http://schemas.openxmlformats.org/officeDocument/2006/relationships/image" Target="../media/image325.wmf"/><Relationship Id="rId5" Type="http://schemas.openxmlformats.org/officeDocument/2006/relationships/image" Target="../media/image324.wmf"/><Relationship Id="rId4" Type="http://schemas.openxmlformats.org/officeDocument/2006/relationships/image" Target="../media/image323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wmf"/><Relationship Id="rId2" Type="http://schemas.openxmlformats.org/officeDocument/2006/relationships/image" Target="../media/image328.wmf"/><Relationship Id="rId1" Type="http://schemas.openxmlformats.org/officeDocument/2006/relationships/image" Target="../media/image3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26" Type="http://schemas.openxmlformats.org/officeDocument/2006/relationships/image" Target="../media/image65.wmf"/><Relationship Id="rId3" Type="http://schemas.openxmlformats.org/officeDocument/2006/relationships/image" Target="../media/image42.wmf"/><Relationship Id="rId21" Type="http://schemas.openxmlformats.org/officeDocument/2006/relationships/image" Target="../media/image60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5" Type="http://schemas.openxmlformats.org/officeDocument/2006/relationships/image" Target="../media/image64.wmf"/><Relationship Id="rId33" Type="http://schemas.openxmlformats.org/officeDocument/2006/relationships/image" Target="../media/image72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20" Type="http://schemas.openxmlformats.org/officeDocument/2006/relationships/image" Target="../media/image59.wmf"/><Relationship Id="rId29" Type="http://schemas.openxmlformats.org/officeDocument/2006/relationships/image" Target="../media/image68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24" Type="http://schemas.openxmlformats.org/officeDocument/2006/relationships/image" Target="../media/image63.wmf"/><Relationship Id="rId32" Type="http://schemas.openxmlformats.org/officeDocument/2006/relationships/image" Target="../media/image71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23" Type="http://schemas.openxmlformats.org/officeDocument/2006/relationships/image" Target="../media/image62.wmf"/><Relationship Id="rId28" Type="http://schemas.openxmlformats.org/officeDocument/2006/relationships/image" Target="../media/image67.wmf"/><Relationship Id="rId10" Type="http://schemas.openxmlformats.org/officeDocument/2006/relationships/image" Target="../media/image49.wmf"/><Relationship Id="rId19" Type="http://schemas.openxmlformats.org/officeDocument/2006/relationships/image" Target="../media/image58.wmf"/><Relationship Id="rId31" Type="http://schemas.openxmlformats.org/officeDocument/2006/relationships/image" Target="../media/image70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Relationship Id="rId22" Type="http://schemas.openxmlformats.org/officeDocument/2006/relationships/image" Target="../media/image61.wmf"/><Relationship Id="rId27" Type="http://schemas.openxmlformats.org/officeDocument/2006/relationships/image" Target="../media/image66.wmf"/><Relationship Id="rId30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18" Type="http://schemas.openxmlformats.org/officeDocument/2006/relationships/image" Target="../media/image92.wmf"/><Relationship Id="rId3" Type="http://schemas.openxmlformats.org/officeDocument/2006/relationships/image" Target="../media/image77.wmf"/><Relationship Id="rId21" Type="http://schemas.openxmlformats.org/officeDocument/2006/relationships/image" Target="../media/image95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17" Type="http://schemas.openxmlformats.org/officeDocument/2006/relationships/image" Target="../media/image91.wmf"/><Relationship Id="rId2" Type="http://schemas.openxmlformats.org/officeDocument/2006/relationships/image" Target="../media/image76.wmf"/><Relationship Id="rId16" Type="http://schemas.openxmlformats.org/officeDocument/2006/relationships/image" Target="../media/image90.wmf"/><Relationship Id="rId20" Type="http://schemas.openxmlformats.org/officeDocument/2006/relationships/image" Target="../media/image94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79.wmf"/><Relationship Id="rId15" Type="http://schemas.openxmlformats.org/officeDocument/2006/relationships/image" Target="../media/image89.wmf"/><Relationship Id="rId10" Type="http://schemas.openxmlformats.org/officeDocument/2006/relationships/image" Target="../media/image84.wmf"/><Relationship Id="rId19" Type="http://schemas.openxmlformats.org/officeDocument/2006/relationships/image" Target="../media/image93.wmf"/><Relationship Id="rId4" Type="http://schemas.openxmlformats.org/officeDocument/2006/relationships/image" Target="../media/image78.wmf"/><Relationship Id="rId9" Type="http://schemas.openxmlformats.org/officeDocument/2006/relationships/image" Target="../media/image83.wmf"/><Relationship Id="rId14" Type="http://schemas.openxmlformats.org/officeDocument/2006/relationships/image" Target="../media/image88.wmf"/><Relationship Id="rId22" Type="http://schemas.openxmlformats.org/officeDocument/2006/relationships/image" Target="../media/image9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5" Type="http://schemas.openxmlformats.org/officeDocument/2006/relationships/image" Target="../media/image101.wmf"/><Relationship Id="rId10" Type="http://schemas.openxmlformats.org/officeDocument/2006/relationships/image" Target="../media/image106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image" Target="../media/image124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12" Type="http://schemas.openxmlformats.org/officeDocument/2006/relationships/image" Target="../media/image123.wmf"/><Relationship Id="rId2" Type="http://schemas.openxmlformats.org/officeDocument/2006/relationships/image" Target="../media/image113.wmf"/><Relationship Id="rId16" Type="http://schemas.openxmlformats.org/officeDocument/2006/relationships/image" Target="../media/image127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11" Type="http://schemas.openxmlformats.org/officeDocument/2006/relationships/image" Target="../media/image122.wmf"/><Relationship Id="rId5" Type="http://schemas.openxmlformats.org/officeDocument/2006/relationships/image" Target="../media/image116.wmf"/><Relationship Id="rId15" Type="http://schemas.openxmlformats.org/officeDocument/2006/relationships/image" Target="../media/image126.wmf"/><Relationship Id="rId10" Type="http://schemas.openxmlformats.org/officeDocument/2006/relationships/image" Target="../media/image121.wmf"/><Relationship Id="rId4" Type="http://schemas.openxmlformats.org/officeDocument/2006/relationships/image" Target="../media/image115.wmf"/><Relationship Id="rId9" Type="http://schemas.openxmlformats.org/officeDocument/2006/relationships/image" Target="../media/image120.wmf"/><Relationship Id="rId14" Type="http://schemas.openxmlformats.org/officeDocument/2006/relationships/image" Target="../media/image1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"/>
            <a:ext cx="12096750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02396" y="179909"/>
            <a:ext cx="165141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基础易错再练</a:t>
            </a:r>
          </a:p>
        </p:txBody>
      </p:sp>
      <p:grpSp>
        <p:nvGrpSpPr>
          <p:cNvPr id="3" name="组合 38"/>
          <p:cNvGrpSpPr/>
          <p:nvPr userDrawn="1"/>
        </p:nvGrpSpPr>
        <p:grpSpPr>
          <a:xfrm>
            <a:off x="10489558" y="-1476275"/>
            <a:ext cx="1471482" cy="779734"/>
            <a:chOff x="7827873" y="-931799"/>
            <a:chExt cx="1004010" cy="531118"/>
          </a:xfrm>
        </p:grpSpPr>
        <p:sp>
          <p:nvSpPr>
            <p:cNvPr id="4" name="圆角矩形 3"/>
            <p:cNvSpPr/>
            <p:nvPr userDrawn="1"/>
          </p:nvSpPr>
          <p:spPr>
            <a:xfrm>
              <a:off x="7908923" y="-931799"/>
              <a:ext cx="833140" cy="531118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7827873" y="-890795"/>
              <a:ext cx="1004010" cy="440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2" action="ppaction://hlinksldjump"/>
                </a:rPr>
                <a:t>核心题型突破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3" action="ppaction://hlinksldjump"/>
                </a:rPr>
                <a:t>自主训练</a:t>
              </a:r>
              <a:endParaRPr lang="zh-CN" altLang="en-US" sz="1862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202396" y="179909"/>
            <a:ext cx="1651415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核心题型突破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505545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自主训练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" Target="../slides/slide2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838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057" y="6340169"/>
            <a:ext cx="383063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37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7900527" y="35895"/>
            <a:ext cx="3958746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28637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2025" y="1923893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</a:p>
        </p:txBody>
      </p:sp>
      <p:grpSp>
        <p:nvGrpSpPr>
          <p:cNvPr id="2" name="组合 38"/>
          <p:cNvGrpSpPr/>
          <p:nvPr/>
        </p:nvGrpSpPr>
        <p:grpSpPr>
          <a:xfrm>
            <a:off x="10489558" y="-1476275"/>
            <a:ext cx="1471482" cy="779734"/>
            <a:chOff x="7827873" y="-931799"/>
            <a:chExt cx="1004010" cy="53111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3" y="-931799"/>
              <a:ext cx="833140" cy="531118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890795"/>
              <a:ext cx="1004010" cy="440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38" action="ppaction://hlinksldjump"/>
                </a:rPr>
                <a:t>核心题型突破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39" action="ppaction://hlinksldjump"/>
                </a:rPr>
                <a:t>自主训练</a:t>
              </a:r>
              <a:endParaRPr lang="zh-CN" altLang="en-US" sz="1862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  <p:sldLayoutId id="2147483712" r:id="rId24"/>
    <p:sldLayoutId id="2147483713" r:id="rId25"/>
    <p:sldLayoutId id="2147483714" r:id="rId26"/>
    <p:sldLayoutId id="2147483715" r:id="rId27"/>
    <p:sldLayoutId id="2147483716" r:id="rId28"/>
    <p:sldLayoutId id="2147483717" r:id="rId29"/>
    <p:sldLayoutId id="2147483718" r:id="rId30"/>
    <p:sldLayoutId id="2147483719" r:id="rId31"/>
    <p:sldLayoutId id="2147483720" r:id="rId32"/>
    <p:sldLayoutId id="2147483721" r:id="rId33"/>
    <p:sldLayoutId id="2147483687" r:id="rId3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oleObject" Target="../embeddings/oleObject107.bin"/><Relationship Id="rId18" Type="http://schemas.openxmlformats.org/officeDocument/2006/relationships/oleObject" Target="../embeddings/oleObject112.bin"/><Relationship Id="rId3" Type="http://schemas.openxmlformats.org/officeDocument/2006/relationships/slideLayout" Target="../slideLayouts/slideLayout16.xml"/><Relationship Id="rId21" Type="http://schemas.openxmlformats.org/officeDocument/2006/relationships/oleObject" Target="../embeddings/oleObject115.bin"/><Relationship Id="rId7" Type="http://schemas.openxmlformats.org/officeDocument/2006/relationships/oleObject" Target="../embeddings/oleObject101.bin"/><Relationship Id="rId12" Type="http://schemas.openxmlformats.org/officeDocument/2006/relationships/oleObject" Target="../embeddings/oleObject106.bin"/><Relationship Id="rId17" Type="http://schemas.openxmlformats.org/officeDocument/2006/relationships/oleObject" Target="../embeddings/oleObject111.bin"/><Relationship Id="rId2" Type="http://schemas.openxmlformats.org/officeDocument/2006/relationships/customXml" Target="../../customXml/item13.xml"/><Relationship Id="rId16" Type="http://schemas.openxmlformats.org/officeDocument/2006/relationships/oleObject" Target="../embeddings/oleObject110.bin"/><Relationship Id="rId20" Type="http://schemas.openxmlformats.org/officeDocument/2006/relationships/oleObject" Target="../embeddings/oleObject114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74.jpeg"/><Relationship Id="rId11" Type="http://schemas.openxmlformats.org/officeDocument/2006/relationships/oleObject" Target="../embeddings/oleObject105.bin"/><Relationship Id="rId5" Type="http://schemas.openxmlformats.org/officeDocument/2006/relationships/image" Target="../media/image73.jpeg"/><Relationship Id="rId15" Type="http://schemas.openxmlformats.org/officeDocument/2006/relationships/oleObject" Target="../embeddings/oleObject109.bin"/><Relationship Id="rId10" Type="http://schemas.openxmlformats.org/officeDocument/2006/relationships/oleObject" Target="../embeddings/oleObject104.bin"/><Relationship Id="rId19" Type="http://schemas.openxmlformats.org/officeDocument/2006/relationships/oleObject" Target="../embeddings/oleObject113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103.bin"/><Relationship Id="rId14" Type="http://schemas.openxmlformats.org/officeDocument/2006/relationships/oleObject" Target="../embeddings/oleObject108.bin"/><Relationship Id="rId22" Type="http://schemas.openxmlformats.org/officeDocument/2006/relationships/oleObject" Target="../embeddings/oleObject11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3" Type="http://schemas.openxmlformats.org/officeDocument/2006/relationships/slideLayout" Target="../slideLayouts/slideLayout18.xml"/><Relationship Id="rId7" Type="http://schemas.openxmlformats.org/officeDocument/2006/relationships/oleObject" Target="../embeddings/oleObject119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8.bin"/><Relationship Id="rId5" Type="http://schemas.openxmlformats.org/officeDocument/2006/relationships/oleObject" Target="../embeddings/oleObject117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12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13" Type="http://schemas.openxmlformats.org/officeDocument/2006/relationships/oleObject" Target="../embeddings/oleObject127.bin"/><Relationship Id="rId18" Type="http://schemas.openxmlformats.org/officeDocument/2006/relationships/oleObject" Target="../embeddings/oleObject132.bin"/><Relationship Id="rId3" Type="http://schemas.openxmlformats.org/officeDocument/2006/relationships/slideLayout" Target="../slideLayouts/slideLayout19.xml"/><Relationship Id="rId21" Type="http://schemas.openxmlformats.org/officeDocument/2006/relationships/oleObject" Target="../embeddings/oleObject135.bin"/><Relationship Id="rId7" Type="http://schemas.openxmlformats.org/officeDocument/2006/relationships/image" Target="../media/image74.jpeg"/><Relationship Id="rId12" Type="http://schemas.openxmlformats.org/officeDocument/2006/relationships/oleObject" Target="../embeddings/oleObject126.bin"/><Relationship Id="rId17" Type="http://schemas.openxmlformats.org/officeDocument/2006/relationships/oleObject" Target="../embeddings/oleObject131.bin"/><Relationship Id="rId2" Type="http://schemas.openxmlformats.org/officeDocument/2006/relationships/customXml" Target="../../customXml/item7.xml"/><Relationship Id="rId16" Type="http://schemas.openxmlformats.org/officeDocument/2006/relationships/oleObject" Target="../embeddings/oleObject130.bin"/><Relationship Id="rId20" Type="http://schemas.openxmlformats.org/officeDocument/2006/relationships/oleObject" Target="../embeddings/oleObject134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3.jpeg"/><Relationship Id="rId11" Type="http://schemas.openxmlformats.org/officeDocument/2006/relationships/oleObject" Target="../embeddings/oleObject125.bin"/><Relationship Id="rId5" Type="http://schemas.openxmlformats.org/officeDocument/2006/relationships/image" Target="../media/image147.jpeg"/><Relationship Id="rId15" Type="http://schemas.openxmlformats.org/officeDocument/2006/relationships/oleObject" Target="../embeddings/oleObject129.bin"/><Relationship Id="rId10" Type="http://schemas.openxmlformats.org/officeDocument/2006/relationships/oleObject" Target="../embeddings/oleObject124.bin"/><Relationship Id="rId19" Type="http://schemas.openxmlformats.org/officeDocument/2006/relationships/oleObject" Target="../embeddings/oleObject133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123.bin"/><Relationship Id="rId14" Type="http://schemas.openxmlformats.org/officeDocument/2006/relationships/oleObject" Target="../embeddings/oleObject12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3" Type="http://schemas.openxmlformats.org/officeDocument/2006/relationships/slideLayout" Target="../slideLayouts/slideLayout20.xml"/><Relationship Id="rId7" Type="http://schemas.openxmlformats.org/officeDocument/2006/relationships/oleObject" Target="../embeddings/oleObject137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6.bin"/><Relationship Id="rId5" Type="http://schemas.openxmlformats.org/officeDocument/2006/relationships/image" Target="../media/image152.jpeg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13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3" Type="http://schemas.openxmlformats.org/officeDocument/2006/relationships/slideLayout" Target="../slideLayouts/slideLayout21.xml"/><Relationship Id="rId7" Type="http://schemas.openxmlformats.org/officeDocument/2006/relationships/oleObject" Target="../embeddings/oleObject141.bin"/><Relationship Id="rId12" Type="http://schemas.openxmlformats.org/officeDocument/2006/relationships/oleObject" Target="../embeddings/oleObject146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0.bin"/><Relationship Id="rId11" Type="http://schemas.openxmlformats.org/officeDocument/2006/relationships/oleObject" Target="../embeddings/oleObject145.bin"/><Relationship Id="rId5" Type="http://schemas.openxmlformats.org/officeDocument/2006/relationships/image" Target="../media/image160.jpeg"/><Relationship Id="rId10" Type="http://schemas.openxmlformats.org/officeDocument/2006/relationships/oleObject" Target="../embeddings/oleObject144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14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3" Type="http://schemas.openxmlformats.org/officeDocument/2006/relationships/slideLayout" Target="../slideLayouts/slideLayout22.xml"/><Relationship Id="rId7" Type="http://schemas.openxmlformats.org/officeDocument/2006/relationships/oleObject" Target="../embeddings/oleObject149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8.bin"/><Relationship Id="rId11" Type="http://schemas.openxmlformats.org/officeDocument/2006/relationships/oleObject" Target="../embeddings/oleObject153.bin"/><Relationship Id="rId5" Type="http://schemas.openxmlformats.org/officeDocument/2006/relationships/oleObject" Target="../embeddings/oleObject147.bin"/><Relationship Id="rId10" Type="http://schemas.openxmlformats.org/officeDocument/2006/relationships/oleObject" Target="../embeddings/oleObject152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15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oleObject" Target="../embeddings/oleObject160.bin"/><Relationship Id="rId18" Type="http://schemas.openxmlformats.org/officeDocument/2006/relationships/oleObject" Target="../embeddings/oleObject165.bin"/><Relationship Id="rId26" Type="http://schemas.openxmlformats.org/officeDocument/2006/relationships/image" Target="../media/image187.png"/><Relationship Id="rId3" Type="http://schemas.openxmlformats.org/officeDocument/2006/relationships/slideLayout" Target="../slideLayouts/slideLayout23.xml"/><Relationship Id="rId21" Type="http://schemas.openxmlformats.org/officeDocument/2006/relationships/oleObject" Target="../embeddings/oleObject168.bin"/><Relationship Id="rId7" Type="http://schemas.openxmlformats.org/officeDocument/2006/relationships/oleObject" Target="../embeddings/oleObject156.bin"/><Relationship Id="rId12" Type="http://schemas.openxmlformats.org/officeDocument/2006/relationships/oleObject" Target="../embeddings/oleObject159.bin"/><Relationship Id="rId17" Type="http://schemas.openxmlformats.org/officeDocument/2006/relationships/oleObject" Target="../embeddings/oleObject164.bin"/><Relationship Id="rId25" Type="http://schemas.openxmlformats.org/officeDocument/2006/relationships/oleObject" Target="../embeddings/oleObject172.bin"/><Relationship Id="rId2" Type="http://schemas.openxmlformats.org/officeDocument/2006/relationships/customXml" Target="../../customXml/item25.xml"/><Relationship Id="rId16" Type="http://schemas.openxmlformats.org/officeDocument/2006/relationships/oleObject" Target="../embeddings/oleObject163.bin"/><Relationship Id="rId20" Type="http://schemas.openxmlformats.org/officeDocument/2006/relationships/oleObject" Target="../embeddings/oleObject167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5.bin"/><Relationship Id="rId11" Type="http://schemas.openxmlformats.org/officeDocument/2006/relationships/oleObject" Target="../embeddings/oleObject158.bin"/><Relationship Id="rId24" Type="http://schemas.openxmlformats.org/officeDocument/2006/relationships/oleObject" Target="../embeddings/oleObject171.bin"/><Relationship Id="rId5" Type="http://schemas.openxmlformats.org/officeDocument/2006/relationships/oleObject" Target="../embeddings/oleObject154.bin"/><Relationship Id="rId15" Type="http://schemas.openxmlformats.org/officeDocument/2006/relationships/oleObject" Target="../embeddings/oleObject162.bin"/><Relationship Id="rId23" Type="http://schemas.openxmlformats.org/officeDocument/2006/relationships/oleObject" Target="../embeddings/oleObject170.bin"/><Relationship Id="rId10" Type="http://schemas.openxmlformats.org/officeDocument/2006/relationships/oleObject" Target="../embeddings/oleObject157.bin"/><Relationship Id="rId19" Type="http://schemas.openxmlformats.org/officeDocument/2006/relationships/oleObject" Target="../embeddings/oleObject166.bin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4.jpeg"/><Relationship Id="rId14" Type="http://schemas.openxmlformats.org/officeDocument/2006/relationships/oleObject" Target="../embeddings/oleObject161.bin"/><Relationship Id="rId22" Type="http://schemas.openxmlformats.org/officeDocument/2006/relationships/oleObject" Target="../embeddings/oleObject16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5.bin"/><Relationship Id="rId13" Type="http://schemas.openxmlformats.org/officeDocument/2006/relationships/oleObject" Target="../embeddings/oleObject180.bin"/><Relationship Id="rId18" Type="http://schemas.openxmlformats.org/officeDocument/2006/relationships/oleObject" Target="../embeddings/oleObject185.bin"/><Relationship Id="rId3" Type="http://schemas.openxmlformats.org/officeDocument/2006/relationships/slideLayout" Target="../slideLayouts/slideLayout24.xml"/><Relationship Id="rId21" Type="http://schemas.openxmlformats.org/officeDocument/2006/relationships/oleObject" Target="../embeddings/oleObject188.bin"/><Relationship Id="rId7" Type="http://schemas.openxmlformats.org/officeDocument/2006/relationships/oleObject" Target="../embeddings/oleObject174.bin"/><Relationship Id="rId12" Type="http://schemas.openxmlformats.org/officeDocument/2006/relationships/oleObject" Target="../embeddings/oleObject179.bin"/><Relationship Id="rId17" Type="http://schemas.openxmlformats.org/officeDocument/2006/relationships/oleObject" Target="../embeddings/oleObject184.bin"/><Relationship Id="rId2" Type="http://schemas.openxmlformats.org/officeDocument/2006/relationships/customXml" Target="../../customXml/item17.xml"/><Relationship Id="rId16" Type="http://schemas.openxmlformats.org/officeDocument/2006/relationships/oleObject" Target="../embeddings/oleObject183.bin"/><Relationship Id="rId20" Type="http://schemas.openxmlformats.org/officeDocument/2006/relationships/oleObject" Target="../embeddings/oleObject187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73.bin"/><Relationship Id="rId11" Type="http://schemas.openxmlformats.org/officeDocument/2006/relationships/oleObject" Target="../embeddings/oleObject178.bin"/><Relationship Id="rId5" Type="http://schemas.openxmlformats.org/officeDocument/2006/relationships/image" Target="../media/image206.jpeg"/><Relationship Id="rId15" Type="http://schemas.openxmlformats.org/officeDocument/2006/relationships/oleObject" Target="../embeddings/oleObject182.bin"/><Relationship Id="rId23" Type="http://schemas.openxmlformats.org/officeDocument/2006/relationships/oleObject" Target="../embeddings/oleObject190.bin"/><Relationship Id="rId10" Type="http://schemas.openxmlformats.org/officeDocument/2006/relationships/oleObject" Target="../embeddings/oleObject177.bin"/><Relationship Id="rId19" Type="http://schemas.openxmlformats.org/officeDocument/2006/relationships/oleObject" Target="../embeddings/oleObject186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176.bin"/><Relationship Id="rId14" Type="http://schemas.openxmlformats.org/officeDocument/2006/relationships/oleObject" Target="../embeddings/oleObject181.bin"/><Relationship Id="rId22" Type="http://schemas.openxmlformats.org/officeDocument/2006/relationships/oleObject" Target="../embeddings/oleObject18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3" Type="http://schemas.openxmlformats.org/officeDocument/2006/relationships/slideLayout" Target="../slideLayouts/slideLayout25.xml"/><Relationship Id="rId7" Type="http://schemas.openxmlformats.org/officeDocument/2006/relationships/oleObject" Target="../embeddings/oleObject191.bin"/><Relationship Id="rId12" Type="http://schemas.openxmlformats.org/officeDocument/2006/relationships/oleObject" Target="../embeddings/oleObject196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4.jpeg"/><Relationship Id="rId11" Type="http://schemas.openxmlformats.org/officeDocument/2006/relationships/oleObject" Target="../embeddings/oleObject195.bin"/><Relationship Id="rId5" Type="http://schemas.openxmlformats.org/officeDocument/2006/relationships/image" Target="../media/image73.jpeg"/><Relationship Id="rId10" Type="http://schemas.openxmlformats.org/officeDocument/2006/relationships/oleObject" Target="../embeddings/oleObject194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19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0.bin"/><Relationship Id="rId13" Type="http://schemas.openxmlformats.org/officeDocument/2006/relationships/oleObject" Target="../embeddings/oleObject205.bin"/><Relationship Id="rId18" Type="http://schemas.openxmlformats.org/officeDocument/2006/relationships/oleObject" Target="../embeddings/oleObject210.bin"/><Relationship Id="rId3" Type="http://schemas.openxmlformats.org/officeDocument/2006/relationships/slideLayout" Target="../slideLayouts/slideLayout26.xml"/><Relationship Id="rId21" Type="http://schemas.openxmlformats.org/officeDocument/2006/relationships/oleObject" Target="../embeddings/oleObject213.bin"/><Relationship Id="rId7" Type="http://schemas.openxmlformats.org/officeDocument/2006/relationships/oleObject" Target="../embeddings/oleObject199.bin"/><Relationship Id="rId12" Type="http://schemas.openxmlformats.org/officeDocument/2006/relationships/oleObject" Target="../embeddings/oleObject204.bin"/><Relationship Id="rId17" Type="http://schemas.openxmlformats.org/officeDocument/2006/relationships/oleObject" Target="../embeddings/oleObject209.bin"/><Relationship Id="rId2" Type="http://schemas.openxmlformats.org/officeDocument/2006/relationships/customXml" Target="../../customXml/item20.xml"/><Relationship Id="rId16" Type="http://schemas.openxmlformats.org/officeDocument/2006/relationships/oleObject" Target="../embeddings/oleObject208.bin"/><Relationship Id="rId20" Type="http://schemas.openxmlformats.org/officeDocument/2006/relationships/oleObject" Target="../embeddings/oleObject212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98.bin"/><Relationship Id="rId11" Type="http://schemas.openxmlformats.org/officeDocument/2006/relationships/oleObject" Target="../embeddings/oleObject203.bin"/><Relationship Id="rId5" Type="http://schemas.openxmlformats.org/officeDocument/2006/relationships/oleObject" Target="../embeddings/oleObject197.bin"/><Relationship Id="rId15" Type="http://schemas.openxmlformats.org/officeDocument/2006/relationships/oleObject" Target="../embeddings/oleObject207.bin"/><Relationship Id="rId23" Type="http://schemas.openxmlformats.org/officeDocument/2006/relationships/oleObject" Target="../embeddings/oleObject215.bin"/><Relationship Id="rId10" Type="http://schemas.openxmlformats.org/officeDocument/2006/relationships/oleObject" Target="../embeddings/oleObject202.bin"/><Relationship Id="rId19" Type="http://schemas.openxmlformats.org/officeDocument/2006/relationships/oleObject" Target="../embeddings/oleObject211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201.bin"/><Relationship Id="rId14" Type="http://schemas.openxmlformats.org/officeDocument/2006/relationships/oleObject" Target="../embeddings/oleObject206.bin"/><Relationship Id="rId22" Type="http://schemas.openxmlformats.org/officeDocument/2006/relationships/oleObject" Target="../embeddings/oleObject214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13" Type="http://schemas.openxmlformats.org/officeDocument/2006/relationships/oleObject" Target="../embeddings/oleObject223.bin"/><Relationship Id="rId3" Type="http://schemas.openxmlformats.org/officeDocument/2006/relationships/slideLayout" Target="../slideLayouts/slideLayout27.xml"/><Relationship Id="rId7" Type="http://schemas.openxmlformats.org/officeDocument/2006/relationships/oleObject" Target="../embeddings/oleObject218.bin"/><Relationship Id="rId12" Type="http://schemas.openxmlformats.org/officeDocument/2006/relationships/oleObject" Target="../embeddings/oleObject222.bin"/><Relationship Id="rId17" Type="http://schemas.openxmlformats.org/officeDocument/2006/relationships/oleObject" Target="../embeddings/oleObject227.bin"/><Relationship Id="rId2" Type="http://schemas.openxmlformats.org/officeDocument/2006/relationships/customXml" Target="../../customXml/item10.xml"/><Relationship Id="rId16" Type="http://schemas.openxmlformats.org/officeDocument/2006/relationships/oleObject" Target="../embeddings/oleObject226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17.bin"/><Relationship Id="rId11" Type="http://schemas.openxmlformats.org/officeDocument/2006/relationships/oleObject" Target="../embeddings/oleObject221.bin"/><Relationship Id="rId5" Type="http://schemas.openxmlformats.org/officeDocument/2006/relationships/oleObject" Target="../embeddings/oleObject216.bin"/><Relationship Id="rId15" Type="http://schemas.openxmlformats.org/officeDocument/2006/relationships/oleObject" Target="../embeddings/oleObject225.bin"/><Relationship Id="rId10" Type="http://schemas.openxmlformats.org/officeDocument/2006/relationships/oleObject" Target="../embeddings/oleObject220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219.bin"/><Relationship Id="rId14" Type="http://schemas.openxmlformats.org/officeDocument/2006/relationships/oleObject" Target="../embeddings/oleObject22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1.bin"/><Relationship Id="rId13" Type="http://schemas.openxmlformats.org/officeDocument/2006/relationships/image" Target="../media/image73.jpeg"/><Relationship Id="rId18" Type="http://schemas.openxmlformats.org/officeDocument/2006/relationships/oleObject" Target="../embeddings/oleObject238.bin"/><Relationship Id="rId3" Type="http://schemas.openxmlformats.org/officeDocument/2006/relationships/slideLayout" Target="../slideLayouts/slideLayout28.xml"/><Relationship Id="rId21" Type="http://schemas.openxmlformats.org/officeDocument/2006/relationships/oleObject" Target="../embeddings/oleObject241.bin"/><Relationship Id="rId7" Type="http://schemas.openxmlformats.org/officeDocument/2006/relationships/oleObject" Target="../embeddings/oleObject230.bin"/><Relationship Id="rId12" Type="http://schemas.openxmlformats.org/officeDocument/2006/relationships/oleObject" Target="../embeddings/oleObject233.bin"/><Relationship Id="rId17" Type="http://schemas.openxmlformats.org/officeDocument/2006/relationships/oleObject" Target="../embeddings/oleObject237.bin"/><Relationship Id="rId2" Type="http://schemas.openxmlformats.org/officeDocument/2006/relationships/customXml" Target="../../customXml/item22.xml"/><Relationship Id="rId16" Type="http://schemas.openxmlformats.org/officeDocument/2006/relationships/oleObject" Target="../embeddings/oleObject236.bin"/><Relationship Id="rId20" Type="http://schemas.openxmlformats.org/officeDocument/2006/relationships/oleObject" Target="../embeddings/oleObject240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29.bin"/><Relationship Id="rId11" Type="http://schemas.openxmlformats.org/officeDocument/2006/relationships/image" Target="../media/image74.jpeg"/><Relationship Id="rId5" Type="http://schemas.openxmlformats.org/officeDocument/2006/relationships/oleObject" Target="../embeddings/oleObject228.bin"/><Relationship Id="rId15" Type="http://schemas.openxmlformats.org/officeDocument/2006/relationships/oleObject" Target="../embeddings/oleObject235.bin"/><Relationship Id="rId23" Type="http://schemas.openxmlformats.org/officeDocument/2006/relationships/oleObject" Target="../embeddings/oleObject243.bin"/><Relationship Id="rId10" Type="http://schemas.openxmlformats.org/officeDocument/2006/relationships/image" Target="../media/image261.jpeg"/><Relationship Id="rId19" Type="http://schemas.openxmlformats.org/officeDocument/2006/relationships/oleObject" Target="../embeddings/oleObject239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232.bin"/><Relationship Id="rId14" Type="http://schemas.openxmlformats.org/officeDocument/2006/relationships/oleObject" Target="../embeddings/oleObject234.bin"/><Relationship Id="rId22" Type="http://schemas.openxmlformats.org/officeDocument/2006/relationships/oleObject" Target="../embeddings/oleObject24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7.bin"/><Relationship Id="rId13" Type="http://schemas.openxmlformats.org/officeDocument/2006/relationships/oleObject" Target="../embeddings/oleObject250.bin"/><Relationship Id="rId18" Type="http://schemas.openxmlformats.org/officeDocument/2006/relationships/oleObject" Target="../embeddings/oleObject255.bin"/><Relationship Id="rId26" Type="http://schemas.openxmlformats.org/officeDocument/2006/relationships/oleObject" Target="../embeddings/oleObject263.bin"/><Relationship Id="rId3" Type="http://schemas.openxmlformats.org/officeDocument/2006/relationships/slideLayout" Target="../slideLayouts/slideLayout29.xml"/><Relationship Id="rId21" Type="http://schemas.openxmlformats.org/officeDocument/2006/relationships/oleObject" Target="../embeddings/oleObject258.bin"/><Relationship Id="rId7" Type="http://schemas.openxmlformats.org/officeDocument/2006/relationships/oleObject" Target="../embeddings/oleObject246.bin"/><Relationship Id="rId12" Type="http://schemas.openxmlformats.org/officeDocument/2006/relationships/image" Target="../media/image74.jpeg"/><Relationship Id="rId17" Type="http://schemas.openxmlformats.org/officeDocument/2006/relationships/oleObject" Target="../embeddings/oleObject254.bin"/><Relationship Id="rId25" Type="http://schemas.openxmlformats.org/officeDocument/2006/relationships/oleObject" Target="../embeddings/oleObject262.bin"/><Relationship Id="rId33" Type="http://schemas.openxmlformats.org/officeDocument/2006/relationships/oleObject" Target="../embeddings/oleObject270.bin"/><Relationship Id="rId2" Type="http://schemas.openxmlformats.org/officeDocument/2006/relationships/customXml" Target="../../customXml/item15.xml"/><Relationship Id="rId16" Type="http://schemas.openxmlformats.org/officeDocument/2006/relationships/oleObject" Target="../embeddings/oleObject253.bin"/><Relationship Id="rId20" Type="http://schemas.openxmlformats.org/officeDocument/2006/relationships/oleObject" Target="../embeddings/oleObject257.bin"/><Relationship Id="rId29" Type="http://schemas.openxmlformats.org/officeDocument/2006/relationships/oleObject" Target="../embeddings/oleObject266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45.bin"/><Relationship Id="rId11" Type="http://schemas.openxmlformats.org/officeDocument/2006/relationships/image" Target="../media/image73.jpeg"/><Relationship Id="rId24" Type="http://schemas.openxmlformats.org/officeDocument/2006/relationships/oleObject" Target="../embeddings/oleObject261.bin"/><Relationship Id="rId32" Type="http://schemas.openxmlformats.org/officeDocument/2006/relationships/oleObject" Target="../embeddings/oleObject269.bin"/><Relationship Id="rId5" Type="http://schemas.openxmlformats.org/officeDocument/2006/relationships/oleObject" Target="../embeddings/oleObject244.bin"/><Relationship Id="rId15" Type="http://schemas.openxmlformats.org/officeDocument/2006/relationships/oleObject" Target="../embeddings/oleObject252.bin"/><Relationship Id="rId23" Type="http://schemas.openxmlformats.org/officeDocument/2006/relationships/oleObject" Target="../embeddings/oleObject260.bin"/><Relationship Id="rId28" Type="http://schemas.openxmlformats.org/officeDocument/2006/relationships/oleObject" Target="../embeddings/oleObject265.bin"/><Relationship Id="rId10" Type="http://schemas.openxmlformats.org/officeDocument/2006/relationships/oleObject" Target="../embeddings/oleObject249.bin"/><Relationship Id="rId19" Type="http://schemas.openxmlformats.org/officeDocument/2006/relationships/oleObject" Target="../embeddings/oleObject256.bin"/><Relationship Id="rId31" Type="http://schemas.openxmlformats.org/officeDocument/2006/relationships/oleObject" Target="../embeddings/oleObject268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248.bin"/><Relationship Id="rId14" Type="http://schemas.openxmlformats.org/officeDocument/2006/relationships/oleObject" Target="../embeddings/oleObject251.bin"/><Relationship Id="rId22" Type="http://schemas.openxmlformats.org/officeDocument/2006/relationships/oleObject" Target="../embeddings/oleObject259.bin"/><Relationship Id="rId27" Type="http://schemas.openxmlformats.org/officeDocument/2006/relationships/oleObject" Target="../embeddings/oleObject264.bin"/><Relationship Id="rId30" Type="http://schemas.openxmlformats.org/officeDocument/2006/relationships/oleObject" Target="../embeddings/oleObject26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oleObject" Target="../embeddings/oleObject272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71.bin"/><Relationship Id="rId5" Type="http://schemas.openxmlformats.org/officeDocument/2006/relationships/image" Target="../media/image291.jpe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6.bin"/><Relationship Id="rId13" Type="http://schemas.openxmlformats.org/officeDocument/2006/relationships/oleObject" Target="../embeddings/oleObject281.bin"/><Relationship Id="rId18" Type="http://schemas.openxmlformats.org/officeDocument/2006/relationships/oleObject" Target="../embeddings/oleObject286.bin"/><Relationship Id="rId26" Type="http://schemas.openxmlformats.org/officeDocument/2006/relationships/oleObject" Target="../embeddings/oleObject294.bin"/><Relationship Id="rId3" Type="http://schemas.openxmlformats.org/officeDocument/2006/relationships/slideLayout" Target="../slideLayouts/slideLayout31.xml"/><Relationship Id="rId21" Type="http://schemas.openxmlformats.org/officeDocument/2006/relationships/oleObject" Target="../embeddings/oleObject289.bin"/><Relationship Id="rId7" Type="http://schemas.openxmlformats.org/officeDocument/2006/relationships/oleObject" Target="../embeddings/oleObject275.bin"/><Relationship Id="rId12" Type="http://schemas.openxmlformats.org/officeDocument/2006/relationships/oleObject" Target="../embeddings/oleObject280.bin"/><Relationship Id="rId17" Type="http://schemas.openxmlformats.org/officeDocument/2006/relationships/oleObject" Target="../embeddings/oleObject285.bin"/><Relationship Id="rId25" Type="http://schemas.openxmlformats.org/officeDocument/2006/relationships/oleObject" Target="../embeddings/oleObject293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284.bin"/><Relationship Id="rId20" Type="http://schemas.openxmlformats.org/officeDocument/2006/relationships/oleObject" Target="../embeddings/oleObject288.bin"/><Relationship Id="rId29" Type="http://schemas.openxmlformats.org/officeDocument/2006/relationships/oleObject" Target="../embeddings/oleObject297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74.bin"/><Relationship Id="rId11" Type="http://schemas.openxmlformats.org/officeDocument/2006/relationships/oleObject" Target="../embeddings/oleObject279.bin"/><Relationship Id="rId24" Type="http://schemas.openxmlformats.org/officeDocument/2006/relationships/oleObject" Target="../embeddings/oleObject292.bin"/><Relationship Id="rId32" Type="http://schemas.openxmlformats.org/officeDocument/2006/relationships/oleObject" Target="../embeddings/oleObject300.bin"/><Relationship Id="rId5" Type="http://schemas.openxmlformats.org/officeDocument/2006/relationships/oleObject" Target="../embeddings/oleObject273.bin"/><Relationship Id="rId15" Type="http://schemas.openxmlformats.org/officeDocument/2006/relationships/oleObject" Target="../embeddings/oleObject283.bin"/><Relationship Id="rId23" Type="http://schemas.openxmlformats.org/officeDocument/2006/relationships/oleObject" Target="../embeddings/oleObject291.bin"/><Relationship Id="rId28" Type="http://schemas.openxmlformats.org/officeDocument/2006/relationships/oleObject" Target="../embeddings/oleObject296.bin"/><Relationship Id="rId10" Type="http://schemas.openxmlformats.org/officeDocument/2006/relationships/oleObject" Target="../embeddings/oleObject278.bin"/><Relationship Id="rId19" Type="http://schemas.openxmlformats.org/officeDocument/2006/relationships/oleObject" Target="../embeddings/oleObject287.bin"/><Relationship Id="rId31" Type="http://schemas.openxmlformats.org/officeDocument/2006/relationships/oleObject" Target="../embeddings/oleObject299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277.bin"/><Relationship Id="rId14" Type="http://schemas.openxmlformats.org/officeDocument/2006/relationships/oleObject" Target="../embeddings/oleObject282.bin"/><Relationship Id="rId22" Type="http://schemas.openxmlformats.org/officeDocument/2006/relationships/oleObject" Target="../embeddings/oleObject290.bin"/><Relationship Id="rId27" Type="http://schemas.openxmlformats.org/officeDocument/2006/relationships/oleObject" Target="../embeddings/oleObject295.bin"/><Relationship Id="rId30" Type="http://schemas.openxmlformats.org/officeDocument/2006/relationships/oleObject" Target="../embeddings/oleObject29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4.bin"/><Relationship Id="rId3" Type="http://schemas.openxmlformats.org/officeDocument/2006/relationships/slideLayout" Target="../slideLayouts/slideLayout32.xml"/><Relationship Id="rId7" Type="http://schemas.openxmlformats.org/officeDocument/2006/relationships/oleObject" Target="../embeddings/oleObject303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302.bin"/><Relationship Id="rId11" Type="http://schemas.openxmlformats.org/officeDocument/2006/relationships/oleObject" Target="../embeddings/oleObject307.bin"/><Relationship Id="rId5" Type="http://schemas.openxmlformats.org/officeDocument/2006/relationships/oleObject" Target="../embeddings/oleObject301.bin"/><Relationship Id="rId10" Type="http://schemas.openxmlformats.org/officeDocument/2006/relationships/oleObject" Target="../embeddings/oleObject306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30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oleObject" Target="../embeddings/oleObject310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309.bin"/><Relationship Id="rId5" Type="http://schemas.openxmlformats.org/officeDocument/2006/relationships/oleObject" Target="../embeddings/oleObject308.bin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png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3.jpeg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3" Type="http://schemas.openxmlformats.org/officeDocument/2006/relationships/slideLayout" Target="../slideLayouts/slideLayout10.xml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customXml" Target="../../customXml/item6.xml"/><Relationship Id="rId16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7.bin"/><Relationship Id="rId10" Type="http://schemas.openxmlformats.org/officeDocument/2006/relationships/oleObject" Target="../embeddings/oleObject12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1.bin"/><Relationship Id="rId14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7.bin"/><Relationship Id="rId3" Type="http://schemas.openxmlformats.org/officeDocument/2006/relationships/slideLayout" Target="../slideLayouts/slideLayout11.xml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17" Type="http://schemas.openxmlformats.org/officeDocument/2006/relationships/oleObject" Target="../embeddings/oleObject31.bin"/><Relationship Id="rId2" Type="http://schemas.openxmlformats.org/officeDocument/2006/relationships/customXml" Target="../../customXml/item11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9.bin"/><Relationship Id="rId10" Type="http://schemas.openxmlformats.org/officeDocument/2006/relationships/oleObject" Target="../embeddings/oleObject24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74.jpeg"/><Relationship Id="rId18" Type="http://schemas.openxmlformats.org/officeDocument/2006/relationships/oleObject" Target="../embeddings/oleObject43.bin"/><Relationship Id="rId26" Type="http://schemas.openxmlformats.org/officeDocument/2006/relationships/oleObject" Target="../embeddings/oleObject51.bin"/><Relationship Id="rId39" Type="http://schemas.openxmlformats.org/officeDocument/2006/relationships/oleObject" Target="../embeddings/oleObject64.bin"/><Relationship Id="rId3" Type="http://schemas.openxmlformats.org/officeDocument/2006/relationships/slideLayout" Target="../slideLayouts/slideLayout12.xml"/><Relationship Id="rId21" Type="http://schemas.openxmlformats.org/officeDocument/2006/relationships/oleObject" Target="../embeddings/oleObject46.bin"/><Relationship Id="rId34" Type="http://schemas.openxmlformats.org/officeDocument/2006/relationships/oleObject" Target="../embeddings/oleObject59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73.jpeg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50.bin"/><Relationship Id="rId33" Type="http://schemas.openxmlformats.org/officeDocument/2006/relationships/oleObject" Target="../embeddings/oleObject58.bin"/><Relationship Id="rId38" Type="http://schemas.openxmlformats.org/officeDocument/2006/relationships/oleObject" Target="../embeddings/oleObject63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5.bin"/><Relationship Id="rId29" Type="http://schemas.openxmlformats.org/officeDocument/2006/relationships/oleObject" Target="../embeddings/oleObject54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8.bin"/><Relationship Id="rId24" Type="http://schemas.openxmlformats.org/officeDocument/2006/relationships/oleObject" Target="../embeddings/oleObject49.bin"/><Relationship Id="rId32" Type="http://schemas.openxmlformats.org/officeDocument/2006/relationships/oleObject" Target="../embeddings/oleObject57.bin"/><Relationship Id="rId37" Type="http://schemas.openxmlformats.org/officeDocument/2006/relationships/oleObject" Target="../embeddings/oleObject62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8.bin"/><Relationship Id="rId28" Type="http://schemas.openxmlformats.org/officeDocument/2006/relationships/oleObject" Target="../embeddings/oleObject53.bin"/><Relationship Id="rId36" Type="http://schemas.openxmlformats.org/officeDocument/2006/relationships/oleObject" Target="../embeddings/oleObject61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4.bin"/><Relationship Id="rId31" Type="http://schemas.openxmlformats.org/officeDocument/2006/relationships/oleObject" Target="../embeddings/oleObject56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7.bin"/><Relationship Id="rId27" Type="http://schemas.openxmlformats.org/officeDocument/2006/relationships/oleObject" Target="../embeddings/oleObject52.bin"/><Relationship Id="rId30" Type="http://schemas.openxmlformats.org/officeDocument/2006/relationships/oleObject" Target="../embeddings/oleObject55.bin"/><Relationship Id="rId35" Type="http://schemas.openxmlformats.org/officeDocument/2006/relationships/oleObject" Target="../embeddings/oleObject6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oleObject" Target="../embeddings/oleObject73.bin"/><Relationship Id="rId18" Type="http://schemas.openxmlformats.org/officeDocument/2006/relationships/oleObject" Target="../embeddings/oleObject78.bin"/><Relationship Id="rId26" Type="http://schemas.openxmlformats.org/officeDocument/2006/relationships/oleObject" Target="../embeddings/oleObject86.bin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67.bin"/><Relationship Id="rId12" Type="http://schemas.openxmlformats.org/officeDocument/2006/relationships/oleObject" Target="../embeddings/oleObject72.bin"/><Relationship Id="rId17" Type="http://schemas.openxmlformats.org/officeDocument/2006/relationships/oleObject" Target="../embeddings/oleObject77.bin"/><Relationship Id="rId25" Type="http://schemas.openxmlformats.org/officeDocument/2006/relationships/oleObject" Target="../embeddings/oleObject85.bin"/><Relationship Id="rId2" Type="http://schemas.openxmlformats.org/officeDocument/2006/relationships/customXml" Target="../../customXml/item24.xml"/><Relationship Id="rId16" Type="http://schemas.openxmlformats.org/officeDocument/2006/relationships/oleObject" Target="../embeddings/oleObject76.bin"/><Relationship Id="rId20" Type="http://schemas.openxmlformats.org/officeDocument/2006/relationships/oleObject" Target="../embeddings/oleObject8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6.bin"/><Relationship Id="rId11" Type="http://schemas.openxmlformats.org/officeDocument/2006/relationships/oleObject" Target="../embeddings/oleObject71.bin"/><Relationship Id="rId24" Type="http://schemas.openxmlformats.org/officeDocument/2006/relationships/oleObject" Target="../embeddings/oleObject84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5.bin"/><Relationship Id="rId23" Type="http://schemas.openxmlformats.org/officeDocument/2006/relationships/oleObject" Target="../embeddings/oleObject83.bin"/><Relationship Id="rId10" Type="http://schemas.openxmlformats.org/officeDocument/2006/relationships/oleObject" Target="../embeddings/oleObject70.bin"/><Relationship Id="rId19" Type="http://schemas.openxmlformats.org/officeDocument/2006/relationships/oleObject" Target="../embeddings/oleObject79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69.bin"/><Relationship Id="rId14" Type="http://schemas.openxmlformats.org/officeDocument/2006/relationships/oleObject" Target="../embeddings/oleObject74.bin"/><Relationship Id="rId22" Type="http://schemas.openxmlformats.org/officeDocument/2006/relationships/oleObject" Target="../embeddings/oleObject8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oleObject" Target="../embeddings/oleObject95.bin"/><Relationship Id="rId3" Type="http://schemas.openxmlformats.org/officeDocument/2006/relationships/slideLayout" Target="../slideLayouts/slideLayout14.xml"/><Relationship Id="rId7" Type="http://schemas.openxmlformats.org/officeDocument/2006/relationships/oleObject" Target="../embeddings/oleObject89.bin"/><Relationship Id="rId12" Type="http://schemas.openxmlformats.org/officeDocument/2006/relationships/oleObject" Target="../embeddings/oleObject94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3.bin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7.bin"/><Relationship Id="rId10" Type="http://schemas.openxmlformats.org/officeDocument/2006/relationships/oleObject" Target="../embeddings/oleObject92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91.bin"/><Relationship Id="rId14" Type="http://schemas.openxmlformats.org/officeDocument/2006/relationships/oleObject" Target="../embeddings/oleObject9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99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8.bin"/><Relationship Id="rId5" Type="http://schemas.openxmlformats.org/officeDocument/2006/relationships/image" Target="../media/image111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微专题</a:t>
            </a:r>
            <a:r>
              <a:rPr lang="en-US" altLang="zh-CN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zh-CN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平面向量数量积问题的常用处理策略</a:t>
            </a:r>
            <a:endParaRPr lang="zh-CN" altLang="en-US" sz="4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[-11,-9]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1620069"/>
            <a:ext cx="11340000" cy="3769558"/>
            <a:chOff x="540000" y="900000"/>
            <a:chExt cx="11340000" cy="3769558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7695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为坐标原点,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轴建立平面直角坐标系,则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dirty="0">
                  <a:solidFill>
                    <a:srgbClr val="FF0000"/>
                  </a:solidFill>
                </a:rPr>
                <a:t/>
              </a:r>
              <a:br>
                <a:rPr lang="zh-CN" altLang="en-US"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(4,0),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(-2,2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36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29" kern="0" spc="17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=(4-cos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)·(-2-cos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,2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)=(4-cos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)(-2-cos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)=-7-2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=-7-4sin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36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41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18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,-7-4sin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∈[-1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1,-9],即</a:t>
              </a:r>
              <a:r>
                <a:rPr lang="zh-CN" altLang="en-US" sz="2022" kern="0" spc="12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的取值范围是[-11,-9].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5" name="图片 3" descr="textimage4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29128" y="2450358"/>
              <a:ext cx="266700" cy="781050"/>
            </a:xfrm>
            <a:prstGeom prst="rect">
              <a:avLst/>
            </a:prstGeom>
          </p:spPr>
        </p:pic>
        <p:pic>
          <p:nvPicPr>
            <p:cNvPr id="6" name="图片 4" descr="textimage5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125" y="3325139"/>
              <a:ext cx="266700" cy="781050"/>
            </a:xfrm>
            <a:prstGeom prst="rect">
              <a:avLst/>
            </a:prstGeom>
          </p:spPr>
        </p:pic>
        <p:pic>
          <p:nvPicPr>
            <p:cNvPr id="7" name="图片 5" descr="textimage6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04610" y="3325139"/>
              <a:ext cx="266699" cy="781049"/>
            </a:xfrm>
            <a:prstGeom prst="rect">
              <a:avLst/>
            </a:prstGeom>
          </p:spPr>
        </p:pic>
        <p:pic>
          <p:nvPicPr>
            <p:cNvPr id="8" name="图片 6" descr="textimage7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54866" y="3325139"/>
              <a:ext cx="266699" cy="781049"/>
            </a:xfrm>
            <a:prstGeom prst="rect">
              <a:avLst/>
            </a:prstGeom>
          </p:spPr>
        </p:pic>
        <p:pic>
          <p:nvPicPr>
            <p:cNvPr id="9" name="图片 7" descr="textimage8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69183" y="3325139"/>
              <a:ext cx="266700" cy="781050"/>
            </a:xfrm>
            <a:prstGeom prst="rect">
              <a:avLst/>
            </a:prstGeom>
          </p:spPr>
        </p:pic>
        <p:pic>
          <p:nvPicPr>
            <p:cNvPr id="10" name="图片 8" descr="textimage9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19439" y="3325139"/>
              <a:ext cx="266700" cy="781050"/>
            </a:xfrm>
            <a:prstGeom prst="rect">
              <a:avLst/>
            </a:prstGeom>
          </p:spPr>
        </p:pic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12876" y="1767344"/>
            <a:ext cx="390525" cy="381000"/>
          </p:xfrm>
          <a:graphic>
            <a:graphicData uri="http://schemas.openxmlformats.org/presentationml/2006/ole">
              <p:oleObj spid="_x0000_s55329" name="Equation" r:id="rId7" imgW="103632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17233" y="1635706"/>
            <a:ext cx="914400" cy="781050"/>
          </p:xfrm>
          <a:graphic>
            <a:graphicData uri="http://schemas.openxmlformats.org/presentationml/2006/ole">
              <p:oleObj spid="_x0000_s55330" name="Equation" r:id="rId8" imgW="240792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414433" y="1776460"/>
            <a:ext cx="419100" cy="333375"/>
          </p:xfrm>
          <a:graphic>
            <a:graphicData uri="http://schemas.openxmlformats.org/presentationml/2006/ole">
              <p:oleObj spid="_x0000_s55331" name="Equation" r:id="rId9" imgW="10972800" imgH="883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916333" y="1786245"/>
            <a:ext cx="438149" cy="342899"/>
          </p:xfrm>
          <a:graphic>
            <a:graphicData uri="http://schemas.openxmlformats.org/presentationml/2006/ole">
              <p:oleObj spid="_x0000_s55332" name="Equation" r:id="rId10" imgW="11582400" imgH="9144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40000" y="2601149"/>
            <a:ext cx="390525" cy="380999"/>
          </p:xfrm>
          <a:graphic>
            <a:graphicData uri="http://schemas.openxmlformats.org/presentationml/2006/ole">
              <p:oleObj spid="_x0000_s55333" name="Equation" r:id="rId11" imgW="10363200" imgH="100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449108" y="2601149"/>
            <a:ext cx="390524" cy="380999"/>
          </p:xfrm>
          <a:graphic>
            <a:graphicData uri="http://schemas.openxmlformats.org/presentationml/2006/ole">
              <p:oleObj spid="_x0000_s55334" name="Equation" r:id="rId12" imgW="10363200" imgH="10058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426741" y="2601149"/>
            <a:ext cx="390524" cy="380999"/>
          </p:xfrm>
          <a:graphic>
            <a:graphicData uri="http://schemas.openxmlformats.org/presentationml/2006/ole">
              <p:oleObj spid="_x0000_s55335" name="Equation" r:id="rId13" imgW="10363200" imgH="10058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40000" y="3431849"/>
            <a:ext cx="238124" cy="704850"/>
          </p:xfrm>
          <a:graphic>
            <a:graphicData uri="http://schemas.openxmlformats.org/presentationml/2006/ole">
              <p:oleObj spid="_x0000_s55336" name="Equation" r:id="rId14" imgW="64008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279871" y="3415032"/>
            <a:ext cx="914400" cy="781050"/>
          </p:xfrm>
          <a:graphic>
            <a:graphicData uri="http://schemas.openxmlformats.org/presentationml/2006/ole">
              <p:oleObj spid="_x0000_s55337" name="Equation" r:id="rId15" imgW="24079200" imgH="20726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284902" y="3431849"/>
            <a:ext cx="238124" cy="704849"/>
          </p:xfrm>
          <a:graphic>
            <a:graphicData uri="http://schemas.openxmlformats.org/presentationml/2006/ole">
              <p:oleObj spid="_x0000_s55338" name="Equation" r:id="rId16" imgW="6400800" imgH="18592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854227" y="3415032"/>
            <a:ext cx="981074" cy="781050"/>
          </p:xfrm>
          <a:graphic>
            <a:graphicData uri="http://schemas.openxmlformats.org/presentationml/2006/ole">
              <p:oleObj spid="_x0000_s55339" name="Equation" r:id="rId17" imgW="25908000" imgH="20726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6916741" y="3431849"/>
            <a:ext cx="238125" cy="704850"/>
          </p:xfrm>
          <a:graphic>
            <a:graphicData uri="http://schemas.openxmlformats.org/presentationml/2006/ole">
              <p:oleObj spid="_x0000_s55340" name="Equation" r:id="rId18" imgW="6400800" imgH="185928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7752766" y="3415032"/>
            <a:ext cx="695324" cy="781050"/>
          </p:xfrm>
          <a:graphic>
            <a:graphicData uri="http://schemas.openxmlformats.org/presentationml/2006/ole">
              <p:oleObj spid="_x0000_s55341" name="Equation" r:id="rId19" imgW="18288000" imgH="207264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10081314" y="3431849"/>
            <a:ext cx="238124" cy="704849"/>
          </p:xfrm>
          <a:graphic>
            <a:graphicData uri="http://schemas.openxmlformats.org/presentationml/2006/ole">
              <p:oleObj spid="_x0000_s55342" name="Equation" r:id="rId20" imgW="64008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588584" y="4238878"/>
            <a:ext cx="419099" cy="333375"/>
          </p:xfrm>
          <a:graphic>
            <a:graphicData uri="http://schemas.openxmlformats.org/presentationml/2006/ole">
              <p:oleObj spid="_x0000_s55343" name="Equation" r:id="rId21" imgW="10972800" imgH="88392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090484" y="4248663"/>
            <a:ext cx="438150" cy="342900"/>
          </p:xfrm>
          <a:graphic>
            <a:graphicData uri="http://schemas.openxmlformats.org/presentationml/2006/ole">
              <p:oleObj spid="_x0000_s55344" name="Equation" r:id="rId22" imgW="115824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31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特殊图形中的向量运算,尤其是向量的取值范围问题,要优先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考虑坐标法,即建立适当的平面直角坐标系,写出或设出相关点的坐标,利用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向量的坐标运算求解,向量的坐标运算的实质是将向量问题代数化,是应用十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分广泛的方法.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　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在矩形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10" kern="0" spc="8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上,若</a:t>
            </a:r>
            <a:r>
              <a:rPr lang="zh-CN" altLang="en-US" sz="1934" kern="0" spc="15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34" kern="0" spc="15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2047" kern="0" spc="13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47" kern="0" spc="14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85761" y="1002634"/>
          <a:ext cx="390524" cy="380999"/>
        </p:xfrm>
        <a:graphic>
          <a:graphicData uri="http://schemas.openxmlformats.org/presentationml/2006/ole">
            <p:oleObj spid="_x0000_s16396" name="Equation" r:id="rId5" imgW="10363200" imgH="100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276338" y="1011750"/>
          <a:ext cx="438150" cy="333375"/>
        </p:xfrm>
        <a:graphic>
          <a:graphicData uri="http://schemas.openxmlformats.org/presentationml/2006/ole">
            <p:oleObj spid="_x0000_s16397" name="Equation" r:id="rId6" imgW="115824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797288" y="1011750"/>
          <a:ext cx="438150" cy="333375"/>
        </p:xfrm>
        <a:graphic>
          <a:graphicData uri="http://schemas.openxmlformats.org/presentationml/2006/ole">
            <p:oleObj spid="_x0000_s16398" name="Equation" r:id="rId7" imgW="115824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06385" y="1614534"/>
          <a:ext cx="428625" cy="333374"/>
        </p:xfrm>
        <a:graphic>
          <a:graphicData uri="http://schemas.openxmlformats.org/presentationml/2006/ole">
            <p:oleObj spid="_x0000_s16399" name="Equation" r:id="rId8" imgW="112776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17810" y="1614534"/>
          <a:ext cx="447675" cy="333375"/>
        </p:xfrm>
        <a:graphic>
          <a:graphicData uri="http://schemas.openxmlformats.org/presentationml/2006/ole">
            <p:oleObj spid="_x0000_s16400" name="Equation" r:id="rId9" imgW="11887200" imgH="88392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2095022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40000" y="900000"/>
            <a:ext cx="11340000" cy="5660270"/>
            <a:chOff x="540000" y="900000"/>
            <a:chExt cx="11340000" cy="566027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58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为坐标原点,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所在直线分别为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轴建立平面直角坐标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系,如图所示: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219" kern="0" spc="1360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12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(0,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(1,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∈[0,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1543" kern="0" spc="19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43" kern="0" spc="19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=(1,</a:t>
              </a:r>
              <a:r>
                <a:rPr lang="zh-CN" altLang="en-US" sz="1764" kern="0" spc="13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764" kern="0" spc="13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1764" kern="0" spc="13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-1=1,即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-3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</a:t>
              </a:r>
              <a:r>
                <a:rPr lang="zh-CN" altLang="en-US" sz="3451" kern="0" spc="-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29" kern="0" spc="199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=(0,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</a:t>
              </a:r>
              <a:r>
                <a:rPr lang="zh-CN" altLang="en-US" sz="3451" kern="0" spc="-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3" name="图片 3" descr="textimage10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1795" y="2196133"/>
              <a:ext cx="2648183" cy="2038464"/>
            </a:xfrm>
            <a:prstGeom prst="rect">
              <a:avLst/>
            </a:prstGeom>
          </p:spPr>
        </p:pic>
        <p:pic>
          <p:nvPicPr>
            <p:cNvPr id="4" name="图片 4" descr="textimage11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3817" y="5694056"/>
              <a:ext cx="266699" cy="781049"/>
            </a:xfrm>
            <a:prstGeom prst="rect">
              <a:avLst/>
            </a:prstGeom>
          </p:spPr>
        </p:pic>
        <p:pic>
          <p:nvPicPr>
            <p:cNvPr id="5" name="图片 5" descr="textimage12.jpe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7067" y="5694056"/>
              <a:ext cx="266699" cy="781049"/>
            </a:xfrm>
            <a:prstGeom prst="rect">
              <a:avLst/>
            </a:prstGeom>
          </p:spPr>
        </p:pic>
        <p:pic>
          <p:nvPicPr>
            <p:cNvPr id="6" name="图片 6" descr="textimage13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95961" y="5694056"/>
              <a:ext cx="266699" cy="781049"/>
            </a:xfrm>
            <a:prstGeom prst="rect">
              <a:avLst/>
            </a:prstGeom>
          </p:spPr>
        </p:pic>
        <p:pic>
          <p:nvPicPr>
            <p:cNvPr id="7" name="图片 7" descr="textimage14.jpe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49211" y="5694056"/>
              <a:ext cx="266699" cy="781049"/>
            </a:xfrm>
            <a:prstGeom prst="rect">
              <a:avLst/>
            </a:prstGeom>
          </p:spPr>
        </p:pic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385275" y="4325454"/>
            <a:ext cx="390524" cy="381000"/>
          </p:xfrm>
          <a:graphic>
            <a:graphicData uri="http://schemas.openxmlformats.org/presentationml/2006/ole">
              <p:oleObj spid="_x0000_s17438" name="Equation" r:id="rId8" imgW="10363200" imgH="100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529895" y="4325454"/>
            <a:ext cx="390524" cy="381000"/>
          </p:xfrm>
          <a:graphic>
            <a:graphicData uri="http://schemas.openxmlformats.org/presentationml/2006/ole">
              <p:oleObj spid="_x0000_s17439" name="Equation" r:id="rId9" imgW="10363200" imgH="100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180462" y="4325454"/>
            <a:ext cx="390524" cy="381000"/>
          </p:xfrm>
          <a:graphic>
            <a:graphicData uri="http://schemas.openxmlformats.org/presentationml/2006/ole">
              <p:oleObj spid="_x0000_s17440" name="Equation" r:id="rId10" imgW="103632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71200" y="5083001"/>
            <a:ext cx="438150" cy="333375"/>
          </p:xfrm>
          <a:graphic>
            <a:graphicData uri="http://schemas.openxmlformats.org/presentationml/2006/ole">
              <p:oleObj spid="_x0000_s17441" name="Equation" r:id="rId11" imgW="11582400" imgH="883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392150" y="5083001"/>
            <a:ext cx="438150" cy="333374"/>
          </p:xfrm>
          <a:graphic>
            <a:graphicData uri="http://schemas.openxmlformats.org/presentationml/2006/ole">
              <p:oleObj spid="_x0000_s17442" name="Equation" r:id="rId12" imgW="11582400" imgH="883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375777" y="5073886"/>
            <a:ext cx="390524" cy="381000"/>
          </p:xfrm>
          <a:graphic>
            <a:graphicData uri="http://schemas.openxmlformats.org/presentationml/2006/ole">
              <p:oleObj spid="_x0000_s17443" name="Equation" r:id="rId13" imgW="10363200" imgH="10058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574106" y="5073886"/>
            <a:ext cx="390524" cy="381000"/>
          </p:xfrm>
          <a:graphic>
            <a:graphicData uri="http://schemas.openxmlformats.org/presentationml/2006/ole">
              <p:oleObj spid="_x0000_s17444" name="Equation" r:id="rId14" imgW="10363200" imgH="100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261709" y="5073886"/>
            <a:ext cx="390525" cy="381000"/>
          </p:xfrm>
          <a:graphic>
            <a:graphicData uri="http://schemas.openxmlformats.org/presentationml/2006/ole">
              <p:oleObj spid="_x0000_s17445" name="Equation" r:id="rId15" imgW="10363200" imgH="10058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72752" y="4958879"/>
            <a:ext cx="438149" cy="752474"/>
          </p:xfrm>
          <a:graphic>
            <a:graphicData uri="http://schemas.openxmlformats.org/presentationml/2006/ole">
              <p:oleObj spid="_x0000_s17446" name="Equation" r:id="rId16" imgW="11582400" imgH="198120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588917" y="5807795"/>
            <a:ext cx="438150" cy="752475"/>
          </p:xfrm>
          <a:graphic>
            <a:graphicData uri="http://schemas.openxmlformats.org/presentationml/2006/ole">
              <p:oleObj spid="_x0000_s17447" name="Equation" r:id="rId17" imgW="11582400" imgH="19812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707767" y="5894940"/>
            <a:ext cx="428625" cy="333374"/>
          </p:xfrm>
          <a:graphic>
            <a:graphicData uri="http://schemas.openxmlformats.org/presentationml/2006/ole">
              <p:oleObj spid="_x0000_s17448" name="Equation" r:id="rId18" imgW="112776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219192" y="5894940"/>
            <a:ext cx="447675" cy="333374"/>
          </p:xfrm>
          <a:graphic>
            <a:graphicData uri="http://schemas.openxmlformats.org/presentationml/2006/ole">
              <p:oleObj spid="_x0000_s17449" name="Equation" r:id="rId19" imgW="11887200" imgH="88392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212344" y="5885824"/>
            <a:ext cx="390524" cy="380999"/>
          </p:xfrm>
          <a:graphic>
            <a:graphicData uri="http://schemas.openxmlformats.org/presentationml/2006/ole">
              <p:oleObj spid="_x0000_s17450" name="Equation" r:id="rId20" imgW="10363200" imgH="10058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311061" y="5807795"/>
            <a:ext cx="438150" cy="752475"/>
          </p:xfrm>
          <a:graphic>
            <a:graphicData uri="http://schemas.openxmlformats.org/presentationml/2006/ole">
              <p:oleObj spid="_x0000_s17451" name="Equation" r:id="rId21" imgW="11582400" imgH="19812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　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如图,在正方形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的中点,若</a:t>
            </a:r>
            <a:r>
              <a:rPr lang="zh-CN" altLang="en-US" sz="2080" kern="0" spc="14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22" kern="0" spc="21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80" kern="0" spc="14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0000" y="2265280"/>
            <a:ext cx="2095500" cy="20288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592998" y="1021536"/>
          <a:ext cx="447675" cy="342900"/>
        </p:xfrm>
        <a:graphic>
          <a:graphicData uri="http://schemas.openxmlformats.org/presentationml/2006/ole">
            <p:oleObj spid="_x0000_s18442" name="Equation" r:id="rId6" imgW="118872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388045" y="1011750"/>
          <a:ext cx="533399" cy="333374"/>
        </p:xfrm>
        <a:graphic>
          <a:graphicData uri="http://schemas.openxmlformats.org/presentationml/2006/ole">
            <p:oleObj spid="_x0000_s18443" name="Equation" r:id="rId7" imgW="140208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285797" y="1021536"/>
          <a:ext cx="447674" cy="342899"/>
        </p:xfrm>
        <a:graphic>
          <a:graphicData uri="http://schemas.openxmlformats.org/presentationml/2006/ole">
            <p:oleObj spid="_x0000_s18444" name="Equation" r:id="rId8" imgW="11887200" imgH="91440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4500389"/>
            <a:ext cx="11340000" cy="811181"/>
            <a:chOff x="540000" y="900000"/>
            <a:chExt cx="11340000" cy="811181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33599" y="1006331"/>
            <a:ext cx="219075" cy="704850"/>
          </p:xfrm>
          <a:graphic>
            <a:graphicData uri="http://schemas.openxmlformats.org/presentationml/2006/ole">
              <p:oleObj spid="_x0000_s18445" name="Equation" r:id="rId9" imgW="57912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900000"/>
            <a:ext cx="11340000" cy="5114480"/>
            <a:chOff x="540000" y="900000"/>
            <a:chExt cx="11340000" cy="511448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0305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所在直线分别为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轴建立平面直角坐标系,如图所示,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414" kern="0" spc="1093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86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设正方形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的边长为1,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3582" kern="0" spc="20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(1,1),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3582" kern="0" spc="20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1529" kern="0" spc="26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20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72" kern="0" spc="19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29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72" kern="0" spc="19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=(1,1).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3" name="图片 3" descr="textimage16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0587" y="1548061"/>
              <a:ext cx="2336274" cy="2082724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064105" y="4410428"/>
            <a:ext cx="714375" cy="781049"/>
          </p:xfrm>
          <a:graphic>
            <a:graphicData uri="http://schemas.openxmlformats.org/presentationml/2006/ole">
              <p:oleObj spid="_x0000_s20496" name="Equation" r:id="rId6" imgW="18897600" imgH="20726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931037" y="4410428"/>
            <a:ext cx="714375" cy="781049"/>
          </p:xfrm>
          <a:graphic>
            <a:graphicData uri="http://schemas.openxmlformats.org/presentationml/2006/ole">
              <p:oleObj spid="_x0000_s20497" name="Equation" r:id="rId7" imgW="188976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871200" y="5374186"/>
            <a:ext cx="533400" cy="333374"/>
          </p:xfrm>
          <a:graphic>
            <a:graphicData uri="http://schemas.openxmlformats.org/presentationml/2006/ole">
              <p:oleObj spid="_x0000_s20498" name="Equation" r:id="rId8" imgW="14020800" imgH="883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91385" y="5233431"/>
            <a:ext cx="714375" cy="781049"/>
          </p:xfrm>
          <a:graphic>
            <a:graphicData uri="http://schemas.openxmlformats.org/presentationml/2006/ole">
              <p:oleObj spid="_x0000_s20499" name="Equation" r:id="rId9" imgW="188976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388560" y="5383971"/>
            <a:ext cx="447675" cy="342900"/>
          </p:xfrm>
          <a:graphic>
            <a:graphicData uri="http://schemas.openxmlformats.org/presentationml/2006/ole">
              <p:oleObj spid="_x0000_s20500" name="Equation" r:id="rId10" imgW="11887200" imgH="914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023020" y="5233431"/>
            <a:ext cx="828674" cy="781049"/>
          </p:xfrm>
          <a:graphic>
            <a:graphicData uri="http://schemas.openxmlformats.org/presentationml/2006/ole">
              <p:oleObj spid="_x0000_s20501" name="Equation" r:id="rId11" imgW="21945600" imgH="20726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934495" y="5383971"/>
            <a:ext cx="447675" cy="342900"/>
          </p:xfrm>
          <a:graphic>
            <a:graphicData uri="http://schemas.openxmlformats.org/presentationml/2006/ole">
              <p:oleObj spid="_x0000_s20502" name="Equation" r:id="rId12" imgW="118872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0447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1477" kern="0" spc="204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431" kern="0" spc="276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1477" kern="0" spc="204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04" kern="0" spc="1012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6150" kern="0" spc="419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6227" kern="0" spc="119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607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27" kern="0" spc="-1102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71200" y="1204818"/>
          <a:ext cx="447675" cy="342900"/>
        </p:xfrm>
        <a:graphic>
          <a:graphicData uri="http://schemas.openxmlformats.org/presentationml/2006/ole">
            <p:oleObj spid="_x0000_s21520" name="Equation" r:id="rId5" imgW="118872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66246" y="1196667"/>
          <a:ext cx="533400" cy="333375"/>
        </p:xfrm>
        <a:graphic>
          <a:graphicData uri="http://schemas.openxmlformats.org/presentationml/2006/ole">
            <p:oleObj spid="_x0000_s21521" name="Equation" r:id="rId6" imgW="140208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63999" y="1204818"/>
          <a:ext cx="447675" cy="342900"/>
        </p:xfrm>
        <a:graphic>
          <a:graphicData uri="http://schemas.openxmlformats.org/presentationml/2006/ole">
            <p:oleObj spid="_x0000_s21522" name="Equation" r:id="rId7" imgW="11887200" imgH="914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98459" y="1032844"/>
          <a:ext cx="1743075" cy="781050"/>
        </p:xfrm>
        <a:graphic>
          <a:graphicData uri="http://schemas.openxmlformats.org/presentationml/2006/ole">
            <p:oleObj spid="_x0000_s21523" name="Equation" r:id="rId8" imgW="46024800" imgH="20726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71200" y="1923427"/>
          <a:ext cx="1314450" cy="1533524"/>
        </p:xfrm>
        <a:graphic>
          <a:graphicData uri="http://schemas.openxmlformats.org/presentationml/2006/ole">
            <p:oleObj spid="_x0000_s21524" name="Equation" r:id="rId9" imgW="34747200" imgH="4053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48050" y="1913084"/>
          <a:ext cx="942974" cy="1552574"/>
        </p:xfrm>
        <a:graphic>
          <a:graphicData uri="http://schemas.openxmlformats.org/presentationml/2006/ole">
            <p:oleObj spid="_x0000_s21525" name="Equation" r:id="rId10" imgW="24993600" imgH="41148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33949" y="2318306"/>
          <a:ext cx="219075" cy="704850"/>
        </p:xfrm>
        <a:graphic>
          <a:graphicData uri="http://schemas.openxmlformats.org/presentationml/2006/ole">
            <p:oleObj spid="_x0000_s21526" name="Equation" r:id="rId11" imgW="5791200" imgH="185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13572" y="1614534"/>
          <a:ext cx="419099" cy="333374"/>
        </p:xfrm>
        <a:graphic>
          <a:graphicData uri="http://schemas.openxmlformats.org/presentationml/2006/ole">
            <p:oleObj spid="_x0000_s22568" name="Equation" r:id="rId5" imgW="109728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15472" y="1624320"/>
          <a:ext cx="438150" cy="342899"/>
        </p:xfrm>
        <a:graphic>
          <a:graphicData uri="http://schemas.openxmlformats.org/presentationml/2006/ole">
            <p:oleObj spid="_x0000_s22569" name="Equation" r:id="rId6" imgW="11582400" imgH="91440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177040"/>
            <a:ext cx="11340000" cy="811181"/>
            <a:chOff x="540000" y="900000"/>
            <a:chExt cx="11340000" cy="811181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-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43892" y="1006331"/>
            <a:ext cx="381000" cy="704850"/>
          </p:xfrm>
          <a:graphic>
            <a:graphicData uri="http://schemas.openxmlformats.org/presentationml/2006/ole">
              <p:oleObj spid="_x0000_s22570" name="Equation" r:id="rId7" imgW="10058400" imgH="18592800" progId="Equation.DSMT4">
                <p:embed/>
              </p:oleObj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3175193"/>
            <a:ext cx="11340000" cy="2333308"/>
            <a:chOff x="540000" y="900000"/>
            <a:chExt cx="11340000" cy="2333308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21867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为坐标原点,</a:t>
              </a:r>
              <a:r>
                <a:rPr lang="zh-CN" altLang="en-US" sz="20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方向为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轴正方向,建立平面直角坐标系,则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(-1,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:2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-1=0联立解得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E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529" kern="0" spc="17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232" kern="0" spc="-5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3538" kern="0" spc="111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5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2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2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3" descr="textimage18.jpe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11383" y="1575576"/>
              <a:ext cx="266699" cy="781049"/>
            </a:xfrm>
            <a:prstGeom prst="rect">
              <a:avLst/>
            </a:prstGeom>
          </p:spPr>
        </p:pic>
        <p:pic>
          <p:nvPicPr>
            <p:cNvPr id="12" name="图片 4" descr="textimage19.jpe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64633" y="1575576"/>
              <a:ext cx="266699" cy="781049"/>
            </a:xfrm>
            <a:prstGeom prst="rect">
              <a:avLst/>
            </a:prstGeom>
          </p:spPr>
        </p:pic>
        <p:pic>
          <p:nvPicPr>
            <p:cNvPr id="13" name="图片 5" descr="textimage20.jpe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08394" y="1575576"/>
              <a:ext cx="266699" cy="781049"/>
            </a:xfrm>
            <a:prstGeom prst="rect">
              <a:avLst/>
            </a:prstGeom>
          </p:spPr>
        </p:pic>
        <p:pic>
          <p:nvPicPr>
            <p:cNvPr id="14" name="图片 6" descr="textimage21.jpe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24644" y="1575576"/>
              <a:ext cx="266700" cy="781050"/>
            </a:xfrm>
            <a:prstGeom prst="rect">
              <a:avLst/>
            </a:prstGeom>
          </p:spPr>
        </p:pic>
        <p:pic>
          <p:nvPicPr>
            <p:cNvPr id="15" name="图片 7" descr="textimage22.jpe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47735" y="2450358"/>
              <a:ext cx="266699" cy="781049"/>
            </a:xfrm>
            <a:prstGeom prst="rect">
              <a:avLst/>
            </a:prstGeom>
          </p:spPr>
        </p:pic>
        <p:pic>
          <p:nvPicPr>
            <p:cNvPr id="16" name="图片 8" descr="textimage23.jpe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88577" y="2450358"/>
              <a:ext cx="266699" cy="781049"/>
            </a:xfrm>
            <a:prstGeom prst="rect">
              <a:avLst/>
            </a:prstGeom>
          </p:spPr>
        </p:pic>
        <p:pic>
          <p:nvPicPr>
            <p:cNvPr id="17" name="图片 9" descr="textimage24.jpe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38077" y="2450358"/>
              <a:ext cx="266699" cy="781049"/>
            </a:xfrm>
            <a:prstGeom prst="rect">
              <a:avLst/>
            </a:prstGeom>
          </p:spPr>
        </p:pic>
        <p:pic>
          <p:nvPicPr>
            <p:cNvPr id="18" name="图片 10" descr="textimage25.jpe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7019" y="2450358"/>
              <a:ext cx="266699" cy="781049"/>
            </a:xfrm>
            <a:prstGeom prst="rect">
              <a:avLst/>
            </a:prstGeom>
          </p:spPr>
        </p:pic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145280" y="1011750"/>
            <a:ext cx="428625" cy="333375"/>
          </p:xfrm>
          <a:graphic>
            <a:graphicData uri="http://schemas.openxmlformats.org/presentationml/2006/ole">
              <p:oleObj spid="_x0000_s22571" name="Equation" r:id="rId10" imgW="112776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588584" y="1767344"/>
            <a:ext cx="390524" cy="380999"/>
          </p:xfrm>
          <a:graphic>
            <a:graphicData uri="http://schemas.openxmlformats.org/presentationml/2006/ole">
              <p:oleObj spid="_x0000_s22572" name="Equation" r:id="rId11" imgW="10363200" imgH="10058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926483" y="1587002"/>
            <a:ext cx="438150" cy="771525"/>
          </p:xfrm>
          <a:graphic>
            <a:graphicData uri="http://schemas.openxmlformats.org/presentationml/2006/ole">
              <p:oleObj spid="_x0000_s22573" name="Equation" r:id="rId12" imgW="11582400" imgH="204216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588326" y="1587002"/>
            <a:ext cx="438150" cy="771525"/>
          </p:xfrm>
          <a:graphic>
            <a:graphicData uri="http://schemas.openxmlformats.org/presentationml/2006/ole">
              <p:oleObj spid="_x0000_s22574" name="Equation" r:id="rId13" imgW="11582400" imgH="204216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6516754" y="1767344"/>
            <a:ext cx="390524" cy="380999"/>
          </p:xfrm>
          <a:graphic>
            <a:graphicData uri="http://schemas.openxmlformats.org/presentationml/2006/ole">
              <p:oleObj spid="_x0000_s22575" name="Equation" r:id="rId14" imgW="10363200" imgH="100584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9475094" y="1652523"/>
            <a:ext cx="228600" cy="704850"/>
          </p:xfrm>
          <a:graphic>
            <a:graphicData uri="http://schemas.openxmlformats.org/presentationml/2006/ole">
              <p:oleObj spid="_x0000_s22576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9786494" y="1587002"/>
            <a:ext cx="438150" cy="771525"/>
          </p:xfrm>
          <a:graphic>
            <a:graphicData uri="http://schemas.openxmlformats.org/presentationml/2006/ole">
              <p:oleObj spid="_x0000_s22577" name="Equation" r:id="rId16" imgW="11582400" imgH="204216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10905344" y="1776460"/>
            <a:ext cx="419099" cy="333374"/>
          </p:xfrm>
          <a:graphic>
            <a:graphicData uri="http://schemas.openxmlformats.org/presentationml/2006/ole">
              <p:oleObj spid="_x0000_s22578" name="Equation" r:id="rId17" imgW="10972800" imgH="88392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622800" y="2661027"/>
            <a:ext cx="438150" cy="342900"/>
          </p:xfrm>
          <a:graphic>
            <a:graphicData uri="http://schemas.openxmlformats.org/presentationml/2006/ole">
              <p:oleObj spid="_x0000_s22579" name="Equation" r:id="rId18" imgW="11582400" imgH="91440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1514435" y="2527305"/>
            <a:ext cx="342899" cy="704850"/>
          </p:xfrm>
          <a:graphic>
            <a:graphicData uri="http://schemas.openxmlformats.org/presentationml/2006/ole">
              <p:oleObj spid="_x0000_s22580" name="Equation" r:id="rId19" imgW="9144000" imgH="185928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2050427" y="2461783"/>
            <a:ext cx="438150" cy="771525"/>
          </p:xfrm>
          <a:graphic>
            <a:graphicData uri="http://schemas.openxmlformats.org/presentationml/2006/ole">
              <p:oleObj spid="_x0000_s22581" name="Equation" r:id="rId20" imgW="11582400" imgH="204216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3215069" y="2527305"/>
            <a:ext cx="228599" cy="704849"/>
          </p:xfrm>
          <a:graphic>
            <a:graphicData uri="http://schemas.openxmlformats.org/presentationml/2006/ole">
              <p:oleObj spid="_x0000_s22582" name="Equation" r:id="rId21" imgW="6096000" imgH="185928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526469" y="2461783"/>
            <a:ext cx="590550" cy="771525"/>
          </p:xfrm>
          <a:graphic>
            <a:graphicData uri="http://schemas.openxmlformats.org/presentationml/2006/ole">
              <p:oleObj spid="_x0000_s22583" name="Equation" r:id="rId22" imgW="15544800" imgH="204216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4680796" y="2527305"/>
            <a:ext cx="476249" cy="704849"/>
          </p:xfrm>
          <a:graphic>
            <a:graphicData uri="http://schemas.openxmlformats.org/presentationml/2006/ole">
              <p:oleObj spid="_x0000_s22584" name="Equation" r:id="rId23" imgW="12496800" imgH="185928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5267339" y="2527305"/>
            <a:ext cx="381000" cy="704850"/>
          </p:xfrm>
          <a:graphic>
            <a:graphicData uri="http://schemas.openxmlformats.org/presentationml/2006/ole">
              <p:oleObj spid="_x0000_s22585" name="Equation" r:id="rId24" imgW="10058400" imgH="185928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5945416" y="2527305"/>
            <a:ext cx="381000" cy="704850"/>
          </p:xfrm>
          <a:graphic>
            <a:graphicData uri="http://schemas.openxmlformats.org/presentationml/2006/ole">
              <p:oleObj spid="_x0000_s22586" name="Equation" r:id="rId25" imgW="10058400" imgH="18592800" progId="Equation.DSMT4">
                <p:embed/>
              </p:oleObj>
            </a:graphicData>
          </a:graphic>
        </p:graphicFrame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CA6C8D5-D610-490B-9990-CECE08BEE543}"/>
              </a:ext>
            </a:extLst>
          </p:cNvPr>
          <p:cNvGrpSpPr/>
          <p:nvPr/>
        </p:nvGrpSpPr>
        <p:grpSpPr>
          <a:xfrm>
            <a:off x="540000" y="900000"/>
            <a:ext cx="11340000" cy="2163625"/>
            <a:chOff x="540000" y="900000"/>
            <a:chExt cx="11340000" cy="216362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1134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2-3　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如图,在△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中,已知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=3,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=2,∠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BAC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=120</a:t>
              </a:r>
              <a:r>
                <a:rPr lang="zh-CN" altLang="en-US" sz="260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为边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的中点.若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CE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⊥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AD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,垂足为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E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22" kern="0" spc="127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的值为</a:t>
              </a:r>
              <a:r>
                <a:rPr lang="zh-CN" altLang="en-US" sz="260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0842C40-9D26-4FD3-B1FD-A7727BD8A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712016" y="1734582"/>
              <a:ext cx="3676207" cy="1329043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题型三　利用极化恒等式求解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(2017江苏南通二调)如图,在四边形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的中点,且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dirty="0"/>
              <a:t/>
            </a:r>
            <a:br>
              <a:rPr dirty="0"/>
            </a:b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=5.若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22" kern="0" spc="15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=-7,则</a:t>
            </a:r>
            <a:r>
              <a:rPr lang="zh-CN" altLang="en-US" sz="2080" kern="0" spc="13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6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6247" y="2700189"/>
            <a:ext cx="2556047" cy="125490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66475" y="2217318"/>
          <a:ext cx="428625" cy="333375"/>
        </p:xfrm>
        <a:graphic>
          <a:graphicData uri="http://schemas.openxmlformats.org/presentationml/2006/ole">
            <p:oleObj spid="_x0000_s25638" name="Equation" r:id="rId6" imgW="1127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77900" y="2217318"/>
          <a:ext cx="457199" cy="333374"/>
        </p:xfrm>
        <a:graphic>
          <a:graphicData uri="http://schemas.openxmlformats.org/presentationml/2006/ole">
            <p:oleObj spid="_x0000_s25639" name="Equation" r:id="rId7" imgW="121920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11777" y="2227104"/>
          <a:ext cx="438150" cy="342899"/>
        </p:xfrm>
        <a:graphic>
          <a:graphicData uri="http://schemas.openxmlformats.org/presentationml/2006/ole">
            <p:oleObj spid="_x0000_s25640" name="Equation" r:id="rId8" imgW="11582400" imgH="914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32727" y="2227104"/>
          <a:ext cx="476250" cy="342899"/>
        </p:xfrm>
        <a:graphic>
          <a:graphicData uri="http://schemas.openxmlformats.org/presentationml/2006/ole">
            <p:oleObj spid="_x0000_s25641" name="Equation" r:id="rId9" imgW="12496800" imgH="91440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3996333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0000" y="4661542"/>
            <a:ext cx="11340000" cy="1134991"/>
            <a:chOff x="540000" y="900000"/>
            <a:chExt cx="11340000" cy="1134991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900000"/>
              <a:ext cx="11340000" cy="1134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6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80" kern="0" spc="129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80" kern="0" spc="15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)=(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80" kern="0" spc="15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80" kern="0" spc="15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OC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.同理可得</a:t>
              </a:r>
              <a:r>
                <a:rPr lang="zh-CN" altLang="en-US" sz="2022" kern="0" spc="13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22" kern="0" spc="15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AO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=-7,所以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6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OC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OC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AO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-7=9.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33599" y="1021536"/>
            <a:ext cx="438150" cy="342900"/>
          </p:xfrm>
          <a:graphic>
            <a:graphicData uri="http://schemas.openxmlformats.org/presentationml/2006/ole">
              <p:oleObj spid="_x0000_s25642" name="Equation" r:id="rId10" imgW="11582400" imgH="9144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54549" y="1021536"/>
            <a:ext cx="476249" cy="342899"/>
          </p:xfrm>
          <a:graphic>
            <a:graphicData uri="http://schemas.openxmlformats.org/presentationml/2006/ole">
              <p:oleObj spid="_x0000_s25643" name="Equation" r:id="rId11" imgW="12496800" imgH="91440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827877" y="1021536"/>
            <a:ext cx="447675" cy="342900"/>
          </p:xfrm>
          <a:graphic>
            <a:graphicData uri="http://schemas.openxmlformats.org/presentationml/2006/ole">
              <p:oleObj spid="_x0000_s25644" name="Equation" r:id="rId12" imgW="11887200" imgH="9144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385844" y="1021536"/>
            <a:ext cx="428625" cy="342900"/>
          </p:xfrm>
          <a:graphic>
            <a:graphicData uri="http://schemas.openxmlformats.org/presentationml/2006/ole">
              <p:oleObj spid="_x0000_s25645" name="Equation" r:id="rId13" imgW="11277600" imgH="91440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117853" y="1021536"/>
            <a:ext cx="447675" cy="342900"/>
          </p:xfrm>
          <a:graphic>
            <a:graphicData uri="http://schemas.openxmlformats.org/presentationml/2006/ole">
              <p:oleObj spid="_x0000_s25646" name="Equation" r:id="rId14" imgW="11887200" imgH="91440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4675821" y="1021536"/>
            <a:ext cx="457199" cy="342899"/>
          </p:xfrm>
          <a:graphic>
            <a:graphicData uri="http://schemas.openxmlformats.org/presentationml/2006/ole">
              <p:oleObj spid="_x0000_s25647" name="Equation" r:id="rId15" imgW="12192000" imgH="91440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540390" y="1021536"/>
            <a:ext cx="447675" cy="342900"/>
          </p:xfrm>
          <a:graphic>
            <a:graphicData uri="http://schemas.openxmlformats.org/presentationml/2006/ole">
              <p:oleObj spid="_x0000_s25648" name="Equation" r:id="rId16" imgW="11887200" imgH="9144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6174850" y="1021536"/>
            <a:ext cx="457199" cy="342899"/>
          </p:xfrm>
          <a:graphic>
            <a:graphicData uri="http://schemas.openxmlformats.org/presentationml/2006/ole">
              <p:oleObj spid="_x0000_s25649" name="Equation" r:id="rId17" imgW="12192000" imgH="91440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6935435" y="1021536"/>
            <a:ext cx="447675" cy="342900"/>
          </p:xfrm>
          <a:graphic>
            <a:graphicData uri="http://schemas.openxmlformats.org/presentationml/2006/ole">
              <p:oleObj spid="_x0000_s25650" name="Equation" r:id="rId18" imgW="11887200" imgH="91440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493402" y="1021536"/>
            <a:ext cx="457199" cy="342899"/>
          </p:xfrm>
          <a:graphic>
            <a:graphicData uri="http://schemas.openxmlformats.org/presentationml/2006/ole">
              <p:oleObj spid="_x0000_s25651" name="Equation" r:id="rId19" imgW="12192000" imgH="91440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0869625" y="1011750"/>
            <a:ext cx="428625" cy="333375"/>
          </p:xfrm>
          <a:graphic>
            <a:graphicData uri="http://schemas.openxmlformats.org/presentationml/2006/ole">
              <p:oleObj spid="_x0000_s25652" name="Equation" r:id="rId20" imgW="11277600" imgH="88392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622800" y="1614534"/>
            <a:ext cx="457200" cy="333374"/>
          </p:xfrm>
          <a:graphic>
            <a:graphicData uri="http://schemas.openxmlformats.org/presentationml/2006/ole">
              <p:oleObj spid="_x0000_s25653" name="Equation" r:id="rId21" imgW="12192000" imgH="8839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3678580" y="1624320"/>
            <a:ext cx="438150" cy="342899"/>
          </p:xfrm>
          <a:graphic>
            <a:graphicData uri="http://schemas.openxmlformats.org/presentationml/2006/ole">
              <p:oleObj spid="_x0000_s25654" name="Equation" r:id="rId22" imgW="11582400" imgH="91440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4199530" y="1624320"/>
            <a:ext cx="476250" cy="342900"/>
          </p:xfrm>
          <a:graphic>
            <a:graphicData uri="http://schemas.openxmlformats.org/presentationml/2006/ole">
              <p:oleObj spid="_x0000_s25655" name="Equation" r:id="rId23" imgW="124968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900000"/>
            <a:ext cx="11340000" cy="2683683"/>
            <a:chOff x="540000" y="900000"/>
            <a:chExt cx="11340000" cy="268368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683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【方法归纳】　设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是平面内的两个向量,则有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-14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232" kern="0" spc="19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63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82" kern="0" spc="-14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232" kern="0" spc="5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63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,这就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是极化恒等式.在△ABC中,若AD是边BC上的中线,则</a:t>
              </a:r>
              <a:r>
                <a:rPr lang="zh-CN" altLang="en-US" sz="1915" kern="0" spc="15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969" kern="0" spc="14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43" kern="0" spc="21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243" kern="0" spc="20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,极化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恒等式将向量的数量积转化为中线长与半底边长的平方差,建立起向量与几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何长度(数量)之间的桥梁,实现向量与几何、代数的巧妙结合.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pic>
          <p:nvPicPr>
            <p:cNvPr id="3" name="图片 3" descr="textimage27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28470" y="972792"/>
              <a:ext cx="266699" cy="781049"/>
            </a:xfrm>
            <a:prstGeom prst="rect">
              <a:avLst/>
            </a:prstGeom>
          </p:spPr>
        </p:pic>
        <p:pic>
          <p:nvPicPr>
            <p:cNvPr id="4" name="图片 4" descr="textimage28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52395" y="972792"/>
              <a:ext cx="266699" cy="781049"/>
            </a:xfrm>
            <a:prstGeom prst="rect">
              <a:avLst/>
            </a:prstGeom>
          </p:spPr>
        </p:pic>
        <p:pic>
          <p:nvPicPr>
            <p:cNvPr id="5" name="图片 5" descr="textimage29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12187" y="972792"/>
              <a:ext cx="266700" cy="781050"/>
            </a:xfrm>
            <a:prstGeom prst="rect">
              <a:avLst/>
            </a:prstGeom>
          </p:spPr>
        </p:pic>
        <p:pic>
          <p:nvPicPr>
            <p:cNvPr id="6" name="图片 6" descr="textimage30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64662" y="972792"/>
              <a:ext cx="266700" cy="781050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195170" y="1049739"/>
            <a:ext cx="657224" cy="704849"/>
          </p:xfrm>
          <a:graphic>
            <a:graphicData uri="http://schemas.openxmlformats.org/presentationml/2006/ole">
              <p:oleObj spid="_x0000_s27662" name="Equation" r:id="rId7" imgW="173736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9578887" y="1049739"/>
            <a:ext cx="485774" cy="704849"/>
          </p:xfrm>
          <a:graphic>
            <a:graphicData uri="http://schemas.openxmlformats.org/presentationml/2006/ole">
              <p:oleObj spid="_x0000_s27663" name="Equation" r:id="rId8" imgW="128016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019977" y="1886531"/>
            <a:ext cx="438149" cy="333374"/>
          </p:xfrm>
          <a:graphic>
            <a:graphicData uri="http://schemas.openxmlformats.org/presentationml/2006/ole">
              <p:oleObj spid="_x0000_s27664" name="Equation" r:id="rId9" imgW="11582400" imgH="883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540927" y="1896317"/>
            <a:ext cx="438150" cy="342900"/>
          </p:xfrm>
          <a:graphic>
            <a:graphicData uri="http://schemas.openxmlformats.org/presentationml/2006/ole">
              <p:oleObj spid="_x0000_s27665" name="Equation" r:id="rId10" imgW="11582400" imgH="91440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9165862" y="1829679"/>
            <a:ext cx="552450" cy="390525"/>
          </p:xfrm>
          <a:graphic>
            <a:graphicData uri="http://schemas.openxmlformats.org/presentationml/2006/ole">
              <p:oleObj spid="_x0000_s27666" name="Equation" r:id="rId11" imgW="14630400" imgH="10363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9828604" y="1829679"/>
            <a:ext cx="542925" cy="390525"/>
          </p:xfrm>
          <a:graphic>
            <a:graphicData uri="http://schemas.openxmlformats.org/presentationml/2006/ole">
              <p:oleObj spid="_x0000_s27667" name="Equation" r:id="rId12" imgW="14325600" imgH="1036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285" y="234869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(2017苏锡常镇四市调研)在△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</a:t>
            </a:r>
            <a:r>
              <a:rPr lang="zh-CN" altLang="en-US" sz="260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80" kern="0" spc="14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22" kern="0" spc="12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2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02400" y="1614534"/>
          <a:ext cx="428625" cy="333374"/>
        </p:xfrm>
        <a:graphic>
          <a:graphicData uri="http://schemas.openxmlformats.org/presentationml/2006/ole">
            <p:oleObj spid="_x0000_s28712" name="Equation" r:id="rId5" imgW="1127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17810" y="1614534"/>
          <a:ext cx="428625" cy="333374"/>
        </p:xfrm>
        <a:graphic>
          <a:graphicData uri="http://schemas.openxmlformats.org/presentationml/2006/ole">
            <p:oleObj spid="_x0000_s28713" name="Equation" r:id="rId6" imgW="1127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93807" y="1624320"/>
          <a:ext cx="447675" cy="342899"/>
        </p:xfrm>
        <a:graphic>
          <a:graphicData uri="http://schemas.openxmlformats.org/presentationml/2006/ole">
            <p:oleObj spid="_x0000_s28714" name="Equation" r:id="rId7" imgW="11887200" imgH="914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55482" y="1614534"/>
          <a:ext cx="419099" cy="333374"/>
        </p:xfrm>
        <a:graphic>
          <a:graphicData uri="http://schemas.openxmlformats.org/presentationml/2006/ole">
            <p:oleObj spid="_x0000_s28715" name="Equation" r:id="rId8" imgW="109728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57382" y="1624320"/>
          <a:ext cx="419099" cy="342899"/>
        </p:xfrm>
        <a:graphic>
          <a:graphicData uri="http://schemas.openxmlformats.org/presentationml/2006/ole">
            <p:oleObj spid="_x0000_s28716" name="Equation" r:id="rId9" imgW="10972800" imgH="9144000" progId="Equation.DSMT4">
              <p:embed/>
            </p:oleObj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540000" y="2177041"/>
            <a:ext cx="11340000" cy="811180"/>
            <a:chOff x="540000" y="900000"/>
            <a:chExt cx="11340000" cy="811180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1或-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140692" y="1006331"/>
            <a:ext cx="228599" cy="704849"/>
          </p:xfrm>
          <a:graphic>
            <a:graphicData uri="http://schemas.openxmlformats.org/presentationml/2006/ole">
              <p:oleObj spid="_x0000_s28717" name="Equation" r:id="rId10" imgW="6096000" imgH="1859280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40000" y="3137864"/>
            <a:ext cx="11340000" cy="2658669"/>
            <a:chOff x="540000" y="900000"/>
            <a:chExt cx="11340000" cy="2658669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900000"/>
              <a:ext cx="11340000" cy="2506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取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的中点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,连接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,由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=60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=90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ACB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=30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.由</a:t>
              </a:r>
              <a:r>
                <a:rPr lang="zh-CN" altLang="en-US" sz="2022" kern="0" spc="13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22" kern="0" spc="13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</a:t>
              </a:r>
              <a:r>
                <a:rPr lang="zh-CN" altLang="en-US" sz="2022" kern="0" spc="12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,易知∠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CBP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=30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的中点,所以</a:t>
              </a:r>
              <a:r>
                <a:rPr lang="zh-CN" altLang="en-US" sz="2022" kern="0" spc="12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2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DC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=1.在△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BPD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中,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BD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BP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·cos∠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DBP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3242" kern="0" spc="-14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=1+</a:t>
              </a:r>
              <a:r>
                <a:rPr lang="zh-CN" altLang="en-US" sz="3242" kern="0" spc="-14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=1或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42" kern="0" spc="-14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9041984" y="1002634"/>
            <a:ext cx="390524" cy="380999"/>
          </p:xfrm>
          <a:graphic>
            <a:graphicData uri="http://schemas.openxmlformats.org/presentationml/2006/ole">
              <p:oleObj spid="_x0000_s28718" name="Equation" r:id="rId11" imgW="10363200" imgH="100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565837" y="1614534"/>
            <a:ext cx="428625" cy="333374"/>
          </p:xfrm>
          <a:graphic>
            <a:graphicData uri="http://schemas.openxmlformats.org/presentationml/2006/ole">
              <p:oleObj spid="_x0000_s28719" name="Equation" r:id="rId12" imgW="11277600" imgH="8839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181248" y="1614534"/>
            <a:ext cx="428625" cy="333374"/>
          </p:xfrm>
          <a:graphic>
            <a:graphicData uri="http://schemas.openxmlformats.org/presentationml/2006/ole">
              <p:oleObj spid="_x0000_s28720" name="Equation" r:id="rId13" imgW="11277600" imgH="883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957244" y="1624320"/>
            <a:ext cx="447675" cy="342899"/>
          </p:xfrm>
          <a:graphic>
            <a:graphicData uri="http://schemas.openxmlformats.org/presentationml/2006/ole">
              <p:oleObj spid="_x0000_s28721" name="Equation" r:id="rId14" imgW="11887200" imgH="9144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818919" y="1614534"/>
            <a:ext cx="419100" cy="333375"/>
          </p:xfrm>
          <a:graphic>
            <a:graphicData uri="http://schemas.openxmlformats.org/presentationml/2006/ole">
              <p:oleObj spid="_x0000_s28722" name="Equation" r:id="rId15" imgW="109728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85391" y="1624320"/>
            <a:ext cx="447675" cy="342899"/>
          </p:xfrm>
          <a:graphic>
            <a:graphicData uri="http://schemas.openxmlformats.org/presentationml/2006/ole">
              <p:oleObj spid="_x0000_s28723" name="Equation" r:id="rId16" imgW="11887200" imgH="91440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698524" y="2217318"/>
            <a:ext cx="419099" cy="333375"/>
          </p:xfrm>
          <a:graphic>
            <a:graphicData uri="http://schemas.openxmlformats.org/presentationml/2006/ole">
              <p:oleObj spid="_x0000_s28724" name="Equation" r:id="rId17" imgW="10972800" imgH="88392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3200424" y="2227104"/>
            <a:ext cx="419099" cy="342899"/>
          </p:xfrm>
          <a:graphic>
            <a:graphicData uri="http://schemas.openxmlformats.org/presentationml/2006/ole">
              <p:oleObj spid="_x0000_s28725" name="Equation" r:id="rId18" imgW="10972800" imgH="91440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1925816" y="2852665"/>
            <a:ext cx="228600" cy="704850"/>
          </p:xfrm>
          <a:graphic>
            <a:graphicData uri="http://schemas.openxmlformats.org/presentationml/2006/ole">
              <p:oleObj spid="_x0000_s28726" name="Equation" r:id="rId19" imgW="6096000" imgH="185928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3216455" y="2787144"/>
            <a:ext cx="438150" cy="771525"/>
          </p:xfrm>
          <a:graphic>
            <a:graphicData uri="http://schemas.openxmlformats.org/presentationml/2006/ole">
              <p:oleObj spid="_x0000_s28727" name="Equation" r:id="rId20" imgW="11582400" imgH="204216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4361543" y="2787144"/>
            <a:ext cx="438149" cy="771524"/>
          </p:xfrm>
          <a:graphic>
            <a:graphicData uri="http://schemas.openxmlformats.org/presentationml/2006/ole">
              <p:oleObj spid="_x0000_s28728" name="Equation" r:id="rId21" imgW="11582400" imgH="204216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5338863" y="2852665"/>
            <a:ext cx="228599" cy="704849"/>
          </p:xfrm>
          <a:graphic>
            <a:graphicData uri="http://schemas.openxmlformats.org/presentationml/2006/ole">
              <p:oleObj spid="_x0000_s28729" name="Equation" r:id="rId22" imgW="6096000" imgH="185928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7614499" y="2852665"/>
            <a:ext cx="228599" cy="704849"/>
          </p:xfrm>
          <a:graphic>
            <a:graphicData uri="http://schemas.openxmlformats.org/presentationml/2006/ole">
              <p:oleObj spid="_x0000_s28730" name="Equation" r:id="rId23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83368"/>
            <a:ext cx="11340000" cy="525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1.正五边形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的边长为2</a:t>
            </a:r>
            <a:r>
              <a:rPr lang="zh-CN" altLang="en-US" sz="2210" kern="0" spc="8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989" kern="0" spc="15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34" kern="0" spc="15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75297" y="1786002"/>
          <a:ext cx="390524" cy="380999"/>
        </p:xfrm>
        <a:graphic>
          <a:graphicData uri="http://schemas.openxmlformats.org/presentationml/2006/ole">
            <p:oleObj spid="_x0000_s31770" name="Equation" r:id="rId5" imgW="10363200" imgH="100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79822" y="1804904"/>
          <a:ext cx="447675" cy="342900"/>
        </p:xfrm>
        <a:graphic>
          <a:graphicData uri="http://schemas.openxmlformats.org/presentationml/2006/ole">
            <p:oleObj spid="_x0000_s31771" name="Equation" r:id="rId6" imgW="118872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10297" y="1795118"/>
          <a:ext cx="438150" cy="333375"/>
        </p:xfrm>
        <a:graphic>
          <a:graphicData uri="http://schemas.openxmlformats.org/presentationml/2006/ole">
            <p:oleObj spid="_x0000_s31772" name="Equation" r:id="rId7" imgW="11582400" imgH="8839200" progId="Equation.DSMT4">
              <p:embed/>
            </p:oleObj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221" y="1044005"/>
            <a:ext cx="1643113" cy="52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"/>
          <p:cNvSpPr txBox="1"/>
          <p:nvPr/>
        </p:nvSpPr>
        <p:spPr>
          <a:xfrm>
            <a:off x="540000" y="2268141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0000" y="2915689"/>
            <a:ext cx="11340000" cy="2016748"/>
            <a:chOff x="540000" y="900000"/>
            <a:chExt cx="11340000" cy="2016748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1864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因为五边形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ABCDE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是正五边形,所以每一个内角都是108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CAE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=∠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CEA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=72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.取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的中点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,连接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.又正五边形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ABCDE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的边长为2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1795" kern="0" spc="12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615" kern="0" spc="190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0" kern="0" spc="18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1570" kern="0" spc="18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|·|</a:t>
              </a:r>
              <a:r>
                <a:rPr lang="zh-CN" altLang="en-US" sz="1615" kern="0" spc="190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|·cos∠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CAE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1570" kern="0" spc="18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|·|</a:t>
              </a:r>
              <a:r>
                <a:rPr lang="zh-CN" altLang="en-US" sz="1570" kern="0" spc="19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840" kern="0" spc="235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=6.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40000" y="2326720"/>
            <a:ext cx="390525" cy="380999"/>
          </p:xfrm>
          <a:graphic>
            <a:graphicData uri="http://schemas.openxmlformats.org/presentationml/2006/ole">
              <p:oleObj spid="_x0000_s31773" name="Equation" r:id="rId9" imgW="103632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344524" y="2345621"/>
            <a:ext cx="447675" cy="342900"/>
          </p:xfrm>
          <a:graphic>
            <a:graphicData uri="http://schemas.openxmlformats.org/presentationml/2006/ole">
              <p:oleObj spid="_x0000_s31774" name="Equation" r:id="rId10" imgW="11887200" imgH="9144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874999" y="2335836"/>
            <a:ext cx="438150" cy="333375"/>
          </p:xfrm>
          <a:graphic>
            <a:graphicData uri="http://schemas.openxmlformats.org/presentationml/2006/ole">
              <p:oleObj spid="_x0000_s31775" name="Equation" r:id="rId11" imgW="11582400" imgH="883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566239" y="2335836"/>
            <a:ext cx="438150" cy="333375"/>
          </p:xfrm>
          <a:graphic>
            <a:graphicData uri="http://schemas.openxmlformats.org/presentationml/2006/ole">
              <p:oleObj spid="_x0000_s31776" name="Equation" r:id="rId12" imgW="11582400" imgH="883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219799" y="2345621"/>
            <a:ext cx="447675" cy="342900"/>
          </p:xfrm>
          <a:graphic>
            <a:graphicData uri="http://schemas.openxmlformats.org/presentationml/2006/ole">
              <p:oleObj spid="_x0000_s31777" name="Equation" r:id="rId13" imgW="11887200" imgH="91440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476059" y="2335836"/>
            <a:ext cx="438150" cy="333375"/>
          </p:xfrm>
          <a:graphic>
            <a:graphicData uri="http://schemas.openxmlformats.org/presentationml/2006/ole">
              <p:oleObj spid="_x0000_s31778" name="Equation" r:id="rId14" imgW="11582400" imgH="8839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29618" y="2335836"/>
            <a:ext cx="447675" cy="333375"/>
          </p:xfrm>
          <a:graphic>
            <a:graphicData uri="http://schemas.openxmlformats.org/presentationml/2006/ole">
              <p:oleObj spid="_x0000_s31779" name="Equation" r:id="rId15" imgW="11887200" imgH="883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830383" y="2211899"/>
            <a:ext cx="228599" cy="704849"/>
          </p:xfrm>
          <a:graphic>
            <a:graphicData uri="http://schemas.openxmlformats.org/presentationml/2006/ole">
              <p:oleObj spid="_x0000_s31780" name="Equation" r:id="rId16" imgW="60960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058983" y="2278984"/>
            <a:ext cx="533399" cy="390524"/>
          </p:xfrm>
          <a:graphic>
            <a:graphicData uri="http://schemas.openxmlformats.org/presentationml/2006/ole">
              <p:oleObj spid="_x0000_s31781" name="Equation" r:id="rId17" imgW="14020800" imgH="1036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58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4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1570" kern="0" spc="18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615" kern="0" spc="1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|=2,则</a:t>
            </a:r>
            <a:r>
              <a:rPr lang="zh-CN" altLang="en-US" sz="1570" kern="0" spc="18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615" kern="0" spc="1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43007" y="1006331"/>
          <a:ext cx="238124" cy="704849"/>
        </p:xfrm>
        <a:graphic>
          <a:graphicData uri="http://schemas.openxmlformats.org/presentationml/2006/ole">
            <p:oleObj spid="_x0000_s33826" name="Equation" r:id="rId5" imgW="64008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30236" y="1130268"/>
          <a:ext cx="428625" cy="333375"/>
        </p:xfrm>
        <a:graphic>
          <a:graphicData uri="http://schemas.openxmlformats.org/presentationml/2006/ole">
            <p:oleObj spid="_x0000_s33827" name="Equation" r:id="rId6" imgW="1127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69154" y="1140053"/>
          <a:ext cx="447675" cy="342900"/>
        </p:xfrm>
        <a:graphic>
          <a:graphicData uri="http://schemas.openxmlformats.org/presentationml/2006/ole">
            <p:oleObj spid="_x0000_s33828" name="Equation" r:id="rId7" imgW="11887200" imgH="914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49518" y="1130268"/>
          <a:ext cx="428625" cy="333375"/>
        </p:xfrm>
        <a:graphic>
          <a:graphicData uri="http://schemas.openxmlformats.org/presentationml/2006/ole">
            <p:oleObj spid="_x0000_s33829" name="Equation" r:id="rId8" imgW="112776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60943" y="1140053"/>
          <a:ext cx="447675" cy="342899"/>
        </p:xfrm>
        <a:graphic>
          <a:graphicData uri="http://schemas.openxmlformats.org/presentationml/2006/ole">
            <p:oleObj spid="_x0000_s33830" name="Equation" r:id="rId9" imgW="11887200" imgH="91440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40000" y="1845600"/>
            <a:ext cx="11340000" cy="854589"/>
            <a:chOff x="540000" y="900000"/>
            <a:chExt cx="11340000" cy="854589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706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3" descr="textimage31.jpe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33599" y="972792"/>
              <a:ext cx="266699" cy="781049"/>
            </a:xfrm>
            <a:prstGeom prst="rect">
              <a:avLst/>
            </a:prstGeom>
          </p:spPr>
        </p:pic>
        <p:pic>
          <p:nvPicPr>
            <p:cNvPr id="12" name="图片 4" descr="textimage32.jpe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39977" y="972792"/>
              <a:ext cx="266699" cy="781049"/>
            </a:xfrm>
            <a:prstGeom prst="rect">
              <a:avLst/>
            </a:prstGeom>
          </p:spPr>
        </p:pic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910592" y="1049739"/>
            <a:ext cx="228600" cy="704850"/>
          </p:xfrm>
          <a:graphic>
            <a:graphicData uri="http://schemas.openxmlformats.org/presentationml/2006/ole">
              <p:oleObj spid="_x0000_s33831" name="Equation" r:id="rId12" imgW="6096000" imgH="18592800" progId="Equation.DSMT4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540000" y="2888314"/>
            <a:ext cx="11340000" cy="2332155"/>
            <a:chOff x="540000" y="900000"/>
            <a:chExt cx="11340000" cy="2332155"/>
          </a:xfrm>
        </p:grpSpPr>
        <p:sp>
          <p:nvSpPr>
            <p:cNvPr id="15" name="TextBox 2"/>
            <p:cNvSpPr txBox="1"/>
            <p:nvPr/>
          </p:nvSpPr>
          <p:spPr>
            <a:xfrm>
              <a:off x="540000" y="900000"/>
              <a:ext cx="11340000" cy="21867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为坐标原点,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轴,过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且垂直于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的直线为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轴建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立平面直角坐标系,则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(1,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&gt;0,则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9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,0)·(1-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9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6" name="图片 3" descr="textimage33.jpe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845460" y="1575576"/>
              <a:ext cx="266700" cy="781050"/>
            </a:xfrm>
            <a:prstGeom prst="rect">
              <a:avLst/>
            </a:prstGeom>
          </p:spPr>
        </p:pic>
        <p:pic>
          <p:nvPicPr>
            <p:cNvPr id="17" name="图片 4" descr="textimage34.jpe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78892" y="2450358"/>
              <a:ext cx="266699" cy="781049"/>
            </a:xfrm>
            <a:prstGeom prst="rect">
              <a:avLst/>
            </a:prstGeom>
          </p:spPr>
        </p:pic>
        <p:pic>
          <p:nvPicPr>
            <p:cNvPr id="18" name="图片 5" descr="textimage35.jpe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97676" y="2450358"/>
              <a:ext cx="266699" cy="781049"/>
            </a:xfrm>
            <a:prstGeom prst="rect">
              <a:avLst/>
            </a:prstGeom>
          </p:spPr>
        </p:pic>
        <p:pic>
          <p:nvPicPr>
            <p:cNvPr id="19" name="图片 6" descr="textimage36.jpe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804053" y="2450358"/>
              <a:ext cx="266699" cy="781049"/>
            </a:xfrm>
            <a:prstGeom prst="rect">
              <a:avLst/>
            </a:prstGeom>
          </p:spPr>
        </p:pic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183200" y="1767344"/>
            <a:ext cx="390524" cy="380999"/>
          </p:xfrm>
          <a:graphic>
            <a:graphicData uri="http://schemas.openxmlformats.org/presentationml/2006/ole">
              <p:oleObj spid="_x0000_s33832" name="Equation" r:id="rId14" imgW="10363200" imgH="10058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6918122" y="1776460"/>
            <a:ext cx="428625" cy="333374"/>
          </p:xfrm>
          <a:graphic>
            <a:graphicData uri="http://schemas.openxmlformats.org/presentationml/2006/ole">
              <p:oleObj spid="_x0000_s33833" name="Equation" r:id="rId15" imgW="11277600" imgH="88392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7429547" y="1786245"/>
            <a:ext cx="447675" cy="342900"/>
          </p:xfrm>
          <a:graphic>
            <a:graphicData uri="http://schemas.openxmlformats.org/presentationml/2006/ole">
              <p:oleObj spid="_x0000_s33834" name="Equation" r:id="rId16" imgW="11887200" imgH="91440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9486525" y="1767344"/>
            <a:ext cx="390524" cy="380999"/>
          </p:xfrm>
          <a:graphic>
            <a:graphicData uri="http://schemas.openxmlformats.org/presentationml/2006/ole">
              <p:oleObj spid="_x0000_s33835" name="Equation" r:id="rId17" imgW="10363200" imgH="100584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650292" y="2527305"/>
            <a:ext cx="228599" cy="704850"/>
          </p:xfrm>
          <a:graphic>
            <a:graphicData uri="http://schemas.openxmlformats.org/presentationml/2006/ole">
              <p:oleObj spid="_x0000_s33836" name="Equation" r:id="rId18" imgW="60960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338684" y="2527305"/>
            <a:ext cx="228600" cy="704850"/>
          </p:xfrm>
          <a:graphic>
            <a:graphicData uri="http://schemas.openxmlformats.org/presentationml/2006/ole">
              <p:oleObj spid="_x0000_s33837" name="Equation" r:id="rId19" imgW="6096000" imgH="185928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008776" y="2527305"/>
            <a:ext cx="228600" cy="704850"/>
          </p:xfrm>
          <a:graphic>
            <a:graphicData uri="http://schemas.openxmlformats.org/presentationml/2006/ole">
              <p:oleObj spid="_x0000_s33838" name="Equation" r:id="rId20" imgW="6096000" imgH="185928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2651376" y="2651241"/>
            <a:ext cx="428625" cy="333375"/>
          </p:xfrm>
          <a:graphic>
            <a:graphicData uri="http://schemas.openxmlformats.org/presentationml/2006/ole">
              <p:oleObj spid="_x0000_s33839" name="Equation" r:id="rId21" imgW="11277600" imgH="88392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3162801" y="2661027"/>
            <a:ext cx="447675" cy="342900"/>
          </p:xfrm>
          <a:graphic>
            <a:graphicData uri="http://schemas.openxmlformats.org/presentationml/2006/ole">
              <p:oleObj spid="_x0000_s33840" name="Equation" r:id="rId22" imgW="11887200" imgH="91440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974668" y="2527305"/>
            <a:ext cx="228599" cy="704849"/>
          </p:xfrm>
          <a:graphic>
            <a:graphicData uri="http://schemas.openxmlformats.org/presentationml/2006/ole">
              <p:oleObj spid="_x0000_s33841" name="Equation" r:id="rId23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40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=120</a:t>
            </a:r>
            <a:r>
              <a:rPr lang="zh-CN" altLang="en-US" sz="260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70" kern="0" spc="24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15" kern="0" spc="18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1570" kern="0" spc="26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615" kern="0" spc="18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321" kern="0" spc="-6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66298" y="1130268"/>
          <a:ext cx="514349" cy="333374"/>
        </p:xfrm>
        <a:graphic>
          <a:graphicData uri="http://schemas.openxmlformats.org/presentationml/2006/ole">
            <p:oleObj spid="_x0000_s36920" name="Equation" r:id="rId5" imgW="137160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28020" y="1140053"/>
          <a:ext cx="438150" cy="342900"/>
        </p:xfrm>
        <a:graphic>
          <a:graphicData uri="http://schemas.openxmlformats.org/presentationml/2006/ole">
            <p:oleObj spid="_x0000_s36921" name="Equation" r:id="rId6" imgW="115824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780170" y="1130268"/>
          <a:ext cx="533399" cy="333375"/>
        </p:xfrm>
        <a:graphic>
          <a:graphicData uri="http://schemas.openxmlformats.org/presentationml/2006/ole">
            <p:oleObj spid="_x0000_s36922" name="Equation" r:id="rId7" imgW="140208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396370" y="1140053"/>
          <a:ext cx="438150" cy="342900"/>
        </p:xfrm>
        <a:graphic>
          <a:graphicData uri="http://schemas.openxmlformats.org/presentationml/2006/ole">
            <p:oleObj spid="_x0000_s36923" name="Equation" r:id="rId8" imgW="11582400" imgH="914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131597" y="1006331"/>
          <a:ext cx="342899" cy="704849"/>
        </p:xfrm>
        <a:graphic>
          <a:graphicData uri="http://schemas.openxmlformats.org/presentationml/2006/ole">
            <p:oleObj spid="_x0000_s36924" name="Equation" r:id="rId9" imgW="9144000" imgH="185928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2321057"/>
            <a:ext cx="11340000" cy="811180"/>
            <a:chOff x="540000" y="2321057"/>
            <a:chExt cx="11340000" cy="81118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2321057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</a:t>
              </a:r>
              <a:r>
                <a:rPr lang="zh-CN" altLang="en-US" sz="3321" kern="0" spc="-167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33599" y="2427388"/>
            <a:ext cx="209549" cy="704849"/>
          </p:xfrm>
          <a:graphic>
            <a:graphicData uri="http://schemas.openxmlformats.org/presentationml/2006/ole">
              <p:oleObj spid="_x0000_s36925" name="Equation" r:id="rId10" imgW="5486400" imgH="18592800" progId="Equation.DSMT4">
                <p:embed/>
              </p:oleObj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540000" y="3276253"/>
            <a:ext cx="11340000" cy="2288747"/>
            <a:chOff x="540000" y="900000"/>
            <a:chExt cx="11340000" cy="2288747"/>
          </a:xfrm>
        </p:grpSpPr>
        <p:sp>
          <p:nvSpPr>
            <p:cNvPr id="13" name="TextBox 2"/>
            <p:cNvSpPr txBox="1"/>
            <p:nvPr/>
          </p:nvSpPr>
          <p:spPr>
            <a:xfrm>
              <a:off x="540000" y="900000"/>
              <a:ext cx="11340000" cy="2140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由题意可得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9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=-3,</a:t>
              </a:r>
              <a:r>
                <a:rPr lang="zh-CN" altLang="en-US" sz="1529" kern="0" spc="26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529" kern="0" spc="252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1951" kern="0" spc="149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=[(1-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896" kern="0" spc="14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951" kern="0" spc="157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]·(</a:t>
              </a:r>
              <a:r>
                <a:rPr lang="zh-CN" altLang="en-US" sz="1951" kern="0" spc="157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896" kern="0" spc="14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)=(1-2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896" kern="0" spc="14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951" kern="0" spc="157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276" kern="0" spc="207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-(1-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222" kern="0" spc="19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=-3(1-2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-9(1-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)=19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-12=-</a:t>
              </a:r>
              <a:r>
                <a:rPr lang="zh-CN" altLang="en-US" sz="3321" kern="0" spc="-6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67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4" name="图片 3" descr="textimage37.jpe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47435" y="972792"/>
              <a:ext cx="266699" cy="781049"/>
            </a:xfrm>
            <a:prstGeom prst="rect">
              <a:avLst/>
            </a:prstGeom>
          </p:spPr>
        </p:pic>
        <p:pic>
          <p:nvPicPr>
            <p:cNvPr id="15" name="图片 4" descr="textimage38.jpe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653027" y="972792"/>
              <a:ext cx="266699" cy="781049"/>
            </a:xfrm>
            <a:prstGeom prst="rect">
              <a:avLst/>
            </a:prstGeom>
          </p:spPr>
        </p:pic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189600" y="1173676"/>
            <a:ext cx="428625" cy="333374"/>
          </p:xfrm>
          <a:graphic>
            <a:graphicData uri="http://schemas.openxmlformats.org/presentationml/2006/ole">
              <p:oleObj spid="_x0000_s36926" name="Equation" r:id="rId13" imgW="11277600" imgH="8839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701025" y="1183461"/>
            <a:ext cx="447675" cy="342900"/>
          </p:xfrm>
          <a:graphic>
            <a:graphicData uri="http://schemas.openxmlformats.org/presentationml/2006/ole">
              <p:oleObj spid="_x0000_s36927" name="Equation" r:id="rId14" imgW="11887200" imgH="91440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424427" y="1049739"/>
            <a:ext cx="228599" cy="704849"/>
          </p:xfrm>
          <a:graphic>
            <a:graphicData uri="http://schemas.openxmlformats.org/presentationml/2006/ole">
              <p:oleObj spid="_x0000_s36928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6465205" y="1173676"/>
            <a:ext cx="533399" cy="333374"/>
          </p:xfrm>
          <a:graphic>
            <a:graphicData uri="http://schemas.openxmlformats.org/presentationml/2006/ole">
              <p:oleObj spid="_x0000_s36929" name="Equation" r:id="rId16" imgW="140208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7081405" y="1183461"/>
            <a:ext cx="438150" cy="342900"/>
          </p:xfrm>
          <a:graphic>
            <a:graphicData uri="http://schemas.openxmlformats.org/presentationml/2006/ole">
              <p:oleObj spid="_x0000_s36930" name="Equation" r:id="rId17" imgW="11582400" imgH="91440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816632" y="1173676"/>
            <a:ext cx="428625" cy="333374"/>
          </p:xfrm>
          <a:graphic>
            <a:graphicData uri="http://schemas.openxmlformats.org/presentationml/2006/ole">
              <p:oleObj spid="_x0000_s36931" name="Equation" r:id="rId18" imgW="11277600" imgH="88392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8432042" y="1173676"/>
            <a:ext cx="514349" cy="333374"/>
          </p:xfrm>
          <a:graphic>
            <a:graphicData uri="http://schemas.openxmlformats.org/presentationml/2006/ole">
              <p:oleObj spid="_x0000_s36932" name="Equation" r:id="rId19" imgW="13716000" imgH="88392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9139485" y="1183461"/>
            <a:ext cx="438149" cy="342899"/>
          </p:xfrm>
          <a:graphic>
            <a:graphicData uri="http://schemas.openxmlformats.org/presentationml/2006/ole">
              <p:oleObj spid="_x0000_s36933" name="Equation" r:id="rId20" imgW="11582400" imgH="91440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9874712" y="1173676"/>
            <a:ext cx="428625" cy="333374"/>
          </p:xfrm>
          <a:graphic>
            <a:graphicData uri="http://schemas.openxmlformats.org/presentationml/2006/ole">
              <p:oleObj spid="_x0000_s36934" name="Equation" r:id="rId21" imgW="11277600" imgH="88392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0650709" y="1183461"/>
            <a:ext cx="438150" cy="342900"/>
          </p:xfrm>
          <a:graphic>
            <a:graphicData uri="http://schemas.openxmlformats.org/presentationml/2006/ole">
              <p:oleObj spid="_x0000_s36935" name="Equation" r:id="rId22" imgW="11582400" imgH="91440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540000" y="1865035"/>
            <a:ext cx="438150" cy="342899"/>
          </p:xfrm>
          <a:graphic>
            <a:graphicData uri="http://schemas.openxmlformats.org/presentationml/2006/ole">
              <p:oleObj spid="_x0000_s36936" name="Equation" r:id="rId23" imgW="11582400" imgH="91440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1932290" y="1855249"/>
            <a:ext cx="428625" cy="333374"/>
          </p:xfrm>
          <a:graphic>
            <a:graphicData uri="http://schemas.openxmlformats.org/presentationml/2006/ole">
              <p:oleObj spid="_x0000_s36937" name="Equation" r:id="rId24" imgW="11277600" imgH="88392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708287" y="1865035"/>
            <a:ext cx="447675" cy="342900"/>
          </p:xfrm>
          <a:graphic>
            <a:graphicData uri="http://schemas.openxmlformats.org/presentationml/2006/ole">
              <p:oleObj spid="_x0000_s36938" name="Equation" r:id="rId25" imgW="11887200" imgH="91440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3459346" y="1865035"/>
            <a:ext cx="447675" cy="342900"/>
          </p:xfrm>
          <a:graphic>
            <a:graphicData uri="http://schemas.openxmlformats.org/presentationml/2006/ole">
              <p:oleObj spid="_x0000_s36939" name="Equation" r:id="rId26" imgW="11887200" imgH="91440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4017314" y="1855249"/>
            <a:ext cx="428625" cy="333374"/>
          </p:xfrm>
          <a:graphic>
            <a:graphicData uri="http://schemas.openxmlformats.org/presentationml/2006/ole">
              <p:oleObj spid="_x0000_s36940" name="Equation" r:id="rId27" imgW="11277600" imgH="88392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5565679" y="1855249"/>
            <a:ext cx="428625" cy="333374"/>
          </p:xfrm>
          <a:graphic>
            <a:graphicData uri="http://schemas.openxmlformats.org/presentationml/2006/ole">
              <p:oleObj spid="_x0000_s36941" name="Equation" r:id="rId28" imgW="11277600" imgH="88392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6077104" y="1865035"/>
            <a:ext cx="447675" cy="342900"/>
          </p:xfrm>
          <a:graphic>
            <a:graphicData uri="http://schemas.openxmlformats.org/presentationml/2006/ole">
              <p:oleObj spid="_x0000_s36942" name="Equation" r:id="rId29" imgW="11887200" imgH="91440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6872151" y="1808108"/>
            <a:ext cx="552449" cy="400049"/>
          </p:xfrm>
          <a:graphic>
            <a:graphicData uri="http://schemas.openxmlformats.org/presentationml/2006/ole">
              <p:oleObj spid="_x0000_s36943" name="Equation" r:id="rId30" imgW="14630400" imgH="106680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8191957" y="1798397"/>
            <a:ext cx="533399" cy="390524"/>
          </p:xfrm>
          <a:graphic>
            <a:graphicData uri="http://schemas.openxmlformats.org/presentationml/2006/ole">
              <p:oleObj spid="_x0000_s36944" name="Equation" r:id="rId31" imgW="14020800" imgH="10363200" progId="Equation.DSMT4">
                <p:embed/>
              </p:oleObj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2228020" y="2483897"/>
            <a:ext cx="342900" cy="704850"/>
          </p:xfrm>
          <a:graphic>
            <a:graphicData uri="http://schemas.openxmlformats.org/presentationml/2006/ole">
              <p:oleObj spid="_x0000_s36945" name="Equation" r:id="rId32" imgW="9144000" imgH="18592800" progId="Equation.DSMT4">
                <p:embed/>
              </p:oleObj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3663492" y="2483897"/>
            <a:ext cx="209550" cy="704850"/>
          </p:xfrm>
          <a:graphic>
            <a:graphicData uri="http://schemas.openxmlformats.org/presentationml/2006/ole">
              <p:oleObj spid="_x0000_s36946" name="Equation" r:id="rId33" imgW="54864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4.(2019海安高级中学检测,13)如图,已知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的中点,分别以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直径在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的同侧作半圆,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分别为两半圆上的动点(不含端点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BM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BN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22" kern="0" spc="21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4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</a:t>
            </a:r>
            <a:endParaRPr lang="zh-CN" altLang="en-US" dirty="0"/>
          </a:p>
        </p:txBody>
      </p:sp>
      <p:pic>
        <p:nvPicPr>
          <p:cNvPr id="3" name="图片 3" descr="textimage3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0000" y="2870718"/>
            <a:ext cx="3695700" cy="20669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99280" y="2217318"/>
          <a:ext cx="533400" cy="333375"/>
        </p:xfrm>
        <a:graphic>
          <a:graphicData uri="http://schemas.openxmlformats.org/presentationml/2006/ole">
            <p:oleObj spid="_x0000_s39942" name="Equation" r:id="rId6" imgW="140208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15480" y="2227104"/>
          <a:ext cx="447675" cy="342899"/>
        </p:xfrm>
        <a:graphic>
          <a:graphicData uri="http://schemas.openxmlformats.org/presentationml/2006/ole">
            <p:oleObj spid="_x0000_s39943" name="Equation" r:id="rId7" imgW="11887200" imgH="9144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900000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1548526"/>
            <a:ext cx="11340000" cy="4915833"/>
            <a:chOff x="540000" y="900000"/>
            <a:chExt cx="11340000" cy="4915833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4915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设∠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MBA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</a:t>
              </a:r>
              <a:r>
                <a:rPr lang="zh-CN" altLang="en-US" sz="3582" kern="0" spc="28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22" kern="0" spc="21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022" kern="0" spc="2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22" kern="0" spc="2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22" kern="0" spc="2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022" kern="0" spc="2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-16=-16+</a:t>
              </a:r>
              <a:r>
                <a:rPr lang="zh-CN" altLang="en-US" sz="2022" kern="0" spc="2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=16sin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+16cos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-16=-16</a:t>
              </a:r>
              <a:r>
                <a:rPr lang="zh-CN" altLang="en-US" sz="3778" kern="0" spc="66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22" kern="0" spc="21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的最大值为4.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749066" y="1032922"/>
            <a:ext cx="771525" cy="781050"/>
          </p:xfrm>
          <a:graphic>
            <a:graphicData uri="http://schemas.openxmlformats.org/presentationml/2006/ole">
              <p:oleObj spid="_x0000_s116793" name="Equation" r:id="rId5" imgW="204216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394723" y="1924521"/>
            <a:ext cx="238124" cy="704849"/>
          </p:xfrm>
          <a:graphic>
            <a:graphicData uri="http://schemas.openxmlformats.org/presentationml/2006/ole">
              <p:oleObj spid="_x0000_s116794" name="Equation" r:id="rId6" imgW="64008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817218" y="1907703"/>
            <a:ext cx="819149" cy="781049"/>
          </p:xfrm>
          <a:graphic>
            <a:graphicData uri="http://schemas.openxmlformats.org/presentationml/2006/ole">
              <p:oleObj spid="_x0000_s116795" name="Equation" r:id="rId7" imgW="216408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871200" y="2709535"/>
            <a:ext cx="533400" cy="333375"/>
          </p:xfrm>
          <a:graphic>
            <a:graphicData uri="http://schemas.openxmlformats.org/presentationml/2006/ole">
              <p:oleObj spid="_x0000_s116796" name="Equation" r:id="rId8" imgW="14020800" imgH="883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487399" y="2719321"/>
            <a:ext cx="447675" cy="342900"/>
          </p:xfrm>
          <a:graphic>
            <a:graphicData uri="http://schemas.openxmlformats.org/presentationml/2006/ole">
              <p:oleObj spid="_x0000_s116797" name="Equation" r:id="rId9" imgW="11887200" imgH="9144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32152" y="2709535"/>
            <a:ext cx="514349" cy="333374"/>
          </p:xfrm>
          <a:graphic>
            <a:graphicData uri="http://schemas.openxmlformats.org/presentationml/2006/ole">
              <p:oleObj spid="_x0000_s116798" name="Equation" r:id="rId10" imgW="13716000" imgH="883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856794" y="2709535"/>
            <a:ext cx="400049" cy="333375"/>
          </p:xfrm>
          <a:graphic>
            <a:graphicData uri="http://schemas.openxmlformats.org/presentationml/2006/ole">
              <p:oleObj spid="_x0000_s116799" name="Equation" r:id="rId11" imgW="10668000" imgH="883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560228" y="2719321"/>
            <a:ext cx="447675" cy="342900"/>
          </p:xfrm>
          <a:graphic>
            <a:graphicData uri="http://schemas.openxmlformats.org/presentationml/2006/ole">
              <p:oleObj spid="_x0000_s116800" name="Equation" r:id="rId12" imgW="11887200" imgH="91440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118196" y="2719321"/>
            <a:ext cx="438150" cy="342900"/>
          </p:xfrm>
          <a:graphic>
            <a:graphicData uri="http://schemas.openxmlformats.org/presentationml/2006/ole">
              <p:oleObj spid="_x0000_s116801" name="Equation" r:id="rId13" imgW="11582400" imgH="9144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726785" y="3312319"/>
            <a:ext cx="514350" cy="333375"/>
          </p:xfrm>
          <a:graphic>
            <a:graphicData uri="http://schemas.openxmlformats.org/presentationml/2006/ole">
              <p:oleObj spid="_x0000_s116802" name="Equation" r:id="rId14" imgW="13716000" imgH="883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323935" y="3322105"/>
            <a:ext cx="447675" cy="342900"/>
          </p:xfrm>
          <a:graphic>
            <a:graphicData uri="http://schemas.openxmlformats.org/presentationml/2006/ole">
              <p:oleObj spid="_x0000_s116803" name="Equation" r:id="rId15" imgW="11887200" imgH="91440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881902" y="3312319"/>
            <a:ext cx="514349" cy="333374"/>
          </p:xfrm>
          <a:graphic>
            <a:graphicData uri="http://schemas.openxmlformats.org/presentationml/2006/ole">
              <p:oleObj spid="_x0000_s116804" name="Equation" r:id="rId16" imgW="13716000" imgH="883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479052" y="3322105"/>
            <a:ext cx="438150" cy="342900"/>
          </p:xfrm>
          <a:graphic>
            <a:graphicData uri="http://schemas.openxmlformats.org/presentationml/2006/ole">
              <p:oleObj spid="_x0000_s116805" name="Equation" r:id="rId17" imgW="11582400" imgH="9144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027494" y="3312319"/>
            <a:ext cx="400049" cy="333375"/>
          </p:xfrm>
          <a:graphic>
            <a:graphicData uri="http://schemas.openxmlformats.org/presentationml/2006/ole">
              <p:oleObj spid="_x0000_s116806" name="Equation" r:id="rId18" imgW="106680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510344" y="3322105"/>
            <a:ext cx="447675" cy="342900"/>
          </p:xfrm>
          <a:graphic>
            <a:graphicData uri="http://schemas.openxmlformats.org/presentationml/2006/ole">
              <p:oleObj spid="_x0000_s116807" name="Equation" r:id="rId19" imgW="11887200" imgH="91440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144804" y="3312319"/>
            <a:ext cx="400049" cy="333375"/>
          </p:xfrm>
          <a:graphic>
            <a:graphicData uri="http://schemas.openxmlformats.org/presentationml/2006/ole">
              <p:oleObj spid="_x0000_s116808" name="Equation" r:id="rId20" imgW="10668000" imgH="88392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627654" y="3322105"/>
            <a:ext cx="438150" cy="342900"/>
          </p:xfrm>
          <a:graphic>
            <a:graphicData uri="http://schemas.openxmlformats.org/presentationml/2006/ole">
              <p:oleObj spid="_x0000_s116809" name="Equation" r:id="rId21" imgW="11582400" imgH="91440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837077" y="3915103"/>
            <a:ext cx="514349" cy="333374"/>
          </p:xfrm>
          <a:graphic>
            <a:graphicData uri="http://schemas.openxmlformats.org/presentationml/2006/ole">
              <p:oleObj spid="_x0000_s116810" name="Equation" r:id="rId22" imgW="13716000" imgH="8839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1434227" y="3924889"/>
            <a:ext cx="438150" cy="342900"/>
          </p:xfrm>
          <a:graphic>
            <a:graphicData uri="http://schemas.openxmlformats.org/presentationml/2006/ole">
              <p:oleObj spid="_x0000_s116811" name="Equation" r:id="rId23" imgW="11582400" imgH="91440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982669" y="3915103"/>
            <a:ext cx="400049" cy="333374"/>
          </p:xfrm>
          <a:graphic>
            <a:graphicData uri="http://schemas.openxmlformats.org/presentationml/2006/ole">
              <p:oleObj spid="_x0000_s116812" name="Equation" r:id="rId24" imgW="10668000" imgH="88392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465519" y="3924889"/>
            <a:ext cx="447675" cy="342900"/>
          </p:xfrm>
          <a:graphic>
            <a:graphicData uri="http://schemas.openxmlformats.org/presentationml/2006/ole">
              <p:oleObj spid="_x0000_s116813" name="Equation" r:id="rId25" imgW="11887200" imgH="91440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4169749" y="3915103"/>
            <a:ext cx="514350" cy="333375"/>
          </p:xfrm>
          <a:graphic>
            <a:graphicData uri="http://schemas.openxmlformats.org/presentationml/2006/ole">
              <p:oleObj spid="_x0000_s116814" name="Equation" r:id="rId26" imgW="13716000" imgH="88392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4766899" y="3915103"/>
            <a:ext cx="400050" cy="333375"/>
          </p:xfrm>
          <a:graphic>
            <a:graphicData uri="http://schemas.openxmlformats.org/presentationml/2006/ole">
              <p:oleObj spid="_x0000_s116815" name="Equation" r:id="rId27" imgW="10668000" imgH="88392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353734" y="3924889"/>
            <a:ext cx="438149" cy="342899"/>
          </p:xfrm>
          <a:graphic>
            <a:graphicData uri="http://schemas.openxmlformats.org/presentationml/2006/ole">
              <p:oleObj spid="_x0000_s116816" name="Equation" r:id="rId28" imgW="11582400" imgH="91440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5874684" y="3924889"/>
            <a:ext cx="447675" cy="342900"/>
          </p:xfrm>
          <a:graphic>
            <a:graphicData uri="http://schemas.openxmlformats.org/presentationml/2006/ole">
              <p:oleObj spid="_x0000_s116817" name="Equation" r:id="rId29" imgW="11887200" imgH="91440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956632" y="4512158"/>
            <a:ext cx="1323975" cy="838199"/>
          </p:xfrm>
          <a:graphic>
            <a:graphicData uri="http://schemas.openxmlformats.org/presentationml/2006/ole">
              <p:oleObj spid="_x0000_s116818" name="Equation" r:id="rId30" imgW="35052000" imgH="222504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1202400" y="5395578"/>
            <a:ext cx="533400" cy="333374"/>
          </p:xfrm>
          <a:graphic>
            <a:graphicData uri="http://schemas.openxmlformats.org/presentationml/2006/ole">
              <p:oleObj spid="_x0000_s116819" name="Equation" r:id="rId31" imgW="14020800" imgH="88392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1818600" y="5405363"/>
            <a:ext cx="447675" cy="342900"/>
          </p:xfrm>
          <a:graphic>
            <a:graphicData uri="http://schemas.openxmlformats.org/presentationml/2006/ole">
              <p:oleObj spid="_x0000_s116820" name="Equation" r:id="rId32" imgW="118872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40000" y="900000"/>
            <a:ext cx="11340000" cy="5580000"/>
            <a:chOff x="540000" y="900000"/>
            <a:chExt cx="11340000" cy="558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58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一题多解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的中垂线为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轴建立平面直角坐标系,设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MBA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</a:t>
              </a:r>
              <a:r>
                <a:rPr lang="zh-CN" altLang="en-US" sz="3582" kern="0" spc="28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(-4,0),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(4,0),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(4cos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,4sin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-2,2sin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22" kern="0" spc="21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=(2cos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+2,2sin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=(4cos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-4,4sin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22" kern="0" spc="21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=(2cos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+2)(4cos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-4)+2sin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·4sin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424266" y="1635706"/>
            <a:ext cx="771525" cy="781050"/>
          </p:xfrm>
          <a:graphic>
            <a:graphicData uri="http://schemas.openxmlformats.org/presentationml/2006/ole">
              <p:oleObj spid="_x0000_s42000" name="Equation" r:id="rId5" imgW="20421600" imgH="20726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349061" y="2483897"/>
            <a:ext cx="238124" cy="704849"/>
          </p:xfrm>
          <a:graphic>
            <a:graphicData uri="http://schemas.openxmlformats.org/presentationml/2006/ole">
              <p:oleObj spid="_x0000_s42001" name="Equation" r:id="rId6" imgW="6400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372632" y="3260576"/>
            <a:ext cx="819149" cy="781049"/>
          </p:xfrm>
          <a:graphic>
            <a:graphicData uri="http://schemas.openxmlformats.org/presentationml/2006/ole">
              <p:oleObj spid="_x0000_s42002" name="Equation" r:id="rId7" imgW="216408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5240097"/>
            <a:ext cx="533400" cy="333374"/>
          </p:xfrm>
          <a:graphic>
            <a:graphicData uri="http://schemas.openxmlformats.org/presentationml/2006/ole">
              <p:oleObj spid="_x0000_s42003" name="Equation" r:id="rId8" imgW="14020800" imgH="883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972046" y="5249883"/>
            <a:ext cx="447675" cy="342900"/>
          </p:xfrm>
          <a:graphic>
            <a:graphicData uri="http://schemas.openxmlformats.org/presentationml/2006/ole">
              <p:oleObj spid="_x0000_s42004" name="Equation" r:id="rId9" imgW="11887200" imgH="914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871200" y="5870760"/>
            <a:ext cx="533400" cy="333374"/>
          </p:xfrm>
          <a:graphic>
            <a:graphicData uri="http://schemas.openxmlformats.org/presentationml/2006/ole">
              <p:oleObj spid="_x0000_s42005" name="Equation" r:id="rId10" imgW="14020800" imgH="883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487399" y="5880545"/>
            <a:ext cx="447675" cy="342900"/>
          </p:xfrm>
          <a:graphic>
            <a:graphicData uri="http://schemas.openxmlformats.org/presentationml/2006/ole">
              <p:oleObj spid="_x0000_s42006" name="Equation" r:id="rId11" imgW="118872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2075761"/>
            <a:chOff x="540000" y="900000"/>
            <a:chExt cx="11340000" cy="20757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075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=8cos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+8sin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+8cos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-8cos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-8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=-16</a:t>
              </a:r>
              <a:r>
                <a:rPr lang="zh-CN" altLang="en-US" sz="3778" kern="0" spc="66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22" kern="0" spc="21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4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的最大值为4.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168277" y="1608805"/>
            <a:ext cx="1323975" cy="838199"/>
          </p:xfrm>
          <a:graphic>
            <a:graphicData uri="http://schemas.openxmlformats.org/presentationml/2006/ole">
              <p:oleObj spid="_x0000_s43016" name="Equation" r:id="rId5" imgW="35052000" imgH="2225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202400" y="2492225"/>
            <a:ext cx="533400" cy="333375"/>
          </p:xfrm>
          <a:graphic>
            <a:graphicData uri="http://schemas.openxmlformats.org/presentationml/2006/ole">
              <p:oleObj spid="_x0000_s43017" name="Equation" r:id="rId6" imgW="14020800" imgH="883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818600" y="2502010"/>
            <a:ext cx="447675" cy="342900"/>
          </p:xfrm>
          <a:graphic>
            <a:graphicData uri="http://schemas.openxmlformats.org/presentationml/2006/ole">
              <p:oleObj spid="_x0000_s43018" name="Equation" r:id="rId7" imgW="11887200" imgH="914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614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微专题2　平面向量数量积问题的常用处理策略</a:t>
            </a:r>
          </a:p>
          <a:p>
            <a:pPr eaLnBrk="0" latinLnBrk="1" hangingPunct="0">
              <a:lnSpc>
                <a:spcPct val="150000"/>
              </a:lnSpc>
            </a:pPr>
            <a:endParaRPr lang="en-US" altLang="zh-CN" sz="2607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</a:t>
            </a: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　利用基底向量法求解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(2016江苏,13,5分) 如图,在△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的两个三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等分点,</a:t>
            </a:r>
            <a:r>
              <a:rPr lang="zh-CN" altLang="en-US" sz="2022" kern="0" spc="11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0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r>
              <a:rPr lang="zh-CN" altLang="en-US" sz="2022" kern="0" spc="14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3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=-1,则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2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6247" y="4284365"/>
            <a:ext cx="2095500" cy="20574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16400" y="3685212"/>
          <a:ext cx="400050" cy="333375"/>
        </p:xfrm>
        <a:graphic>
          <a:graphicData uri="http://schemas.openxmlformats.org/presentationml/2006/ole">
            <p:oleObj spid="_x0000_s1038" name="Equation" r:id="rId6" imgW="106680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99250" y="3694998"/>
          <a:ext cx="400049" cy="342899"/>
        </p:xfrm>
        <a:graphic>
          <a:graphicData uri="http://schemas.openxmlformats.org/presentationml/2006/ole">
            <p:oleObj spid="_x0000_s1039" name="Equation" r:id="rId7" imgW="10668000" imgH="914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34485" y="3685212"/>
          <a:ext cx="438150" cy="333375"/>
        </p:xfrm>
        <a:graphic>
          <a:graphicData uri="http://schemas.openxmlformats.org/presentationml/2006/ole">
            <p:oleObj spid="_x0000_s1040" name="Equation" r:id="rId8" imgW="115824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55435" y="3694998"/>
          <a:ext cx="438150" cy="342900"/>
        </p:xfrm>
        <a:graphic>
          <a:graphicData uri="http://schemas.openxmlformats.org/presentationml/2006/ole">
            <p:oleObj spid="_x0000_s1041" name="Equation" r:id="rId9" imgW="11582400" imgH="914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70262" y="3685212"/>
          <a:ext cx="428625" cy="333375"/>
        </p:xfrm>
        <a:graphic>
          <a:graphicData uri="http://schemas.openxmlformats.org/presentationml/2006/ole">
            <p:oleObj spid="_x0000_s1042" name="Equation" r:id="rId10" imgW="11277600" imgH="8839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81687" y="3694998"/>
          <a:ext cx="428625" cy="342900"/>
        </p:xfrm>
        <a:graphic>
          <a:graphicData uri="http://schemas.openxmlformats.org/presentationml/2006/ole">
            <p:oleObj spid="_x0000_s1043" name="Equation" r:id="rId11" imgW="11277600" imgH="9144000" progId="Equation.DSMT4">
              <p:embed/>
            </p:oleObj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9743" y="1725329"/>
            <a:ext cx="2266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900000"/>
            <a:ext cx="11340000" cy="811181"/>
            <a:chOff x="540000" y="900000"/>
            <a:chExt cx="11340000" cy="81118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33599" y="1006331"/>
            <a:ext cx="228600" cy="704850"/>
          </p:xfrm>
          <a:graphic>
            <a:graphicData uri="http://schemas.openxmlformats.org/presentationml/2006/ole">
              <p:oleObj spid="_x0000_s2074" name="Equation" r:id="rId5" imgW="6096000" imgH="185928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1862288"/>
            <a:ext cx="11340000" cy="1413965"/>
            <a:chOff x="540000" y="900000"/>
            <a:chExt cx="11340000" cy="1413965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12622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设</a:t>
              </a:r>
              <a:r>
                <a:rPr lang="zh-CN" altLang="en-US" sz="2022" kern="0" spc="15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22" kern="0" spc="17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22" kern="0" spc="11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0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)=9|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=4,</a:t>
              </a:r>
              <a:r>
                <a:rPr lang="zh-CN" altLang="en-US" sz="2022" kern="0" spc="14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80" kern="0" spc="13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=-1,解得|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6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570" kern="0" spc="180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615" kern="0" spc="175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)=4|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864800" y="1011750"/>
            <a:ext cx="447675" cy="333375"/>
          </p:xfrm>
          <a:graphic>
            <a:graphicData uri="http://schemas.openxmlformats.org/presentationml/2006/ole">
              <p:oleObj spid="_x0000_s2075" name="Equation" r:id="rId6" imgW="11887200" imgH="8839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746702" y="1011750"/>
            <a:ext cx="476249" cy="333374"/>
          </p:xfrm>
          <a:graphic>
            <a:graphicData uri="http://schemas.openxmlformats.org/presentationml/2006/ole">
              <p:oleObj spid="_x0000_s2076" name="Equation" r:id="rId7" imgW="12496800" imgH="883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989337" y="1011750"/>
            <a:ext cx="400049" cy="333374"/>
          </p:xfrm>
          <a:graphic>
            <a:graphicData uri="http://schemas.openxmlformats.org/presentationml/2006/ole">
              <p:oleObj spid="_x0000_s2077" name="Equation" r:id="rId8" imgW="10668000" imgH="883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472187" y="1021536"/>
            <a:ext cx="400050" cy="342900"/>
          </p:xfrm>
          <a:graphic>
            <a:graphicData uri="http://schemas.openxmlformats.org/presentationml/2006/ole">
              <p:oleObj spid="_x0000_s2078" name="Equation" r:id="rId9" imgW="10668000" imgH="91440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717463" y="1011750"/>
            <a:ext cx="438149" cy="333374"/>
          </p:xfrm>
          <a:graphic>
            <a:graphicData uri="http://schemas.openxmlformats.org/presentationml/2006/ole">
              <p:oleObj spid="_x0000_s2079" name="Equation" r:id="rId10" imgW="11582400" imgH="883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9238413" y="1021536"/>
            <a:ext cx="438150" cy="342900"/>
          </p:xfrm>
          <a:graphic>
            <a:graphicData uri="http://schemas.openxmlformats.org/presentationml/2006/ole">
              <p:oleObj spid="_x0000_s2080" name="Equation" r:id="rId11" imgW="11582400" imgH="91440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48745" y="1609115"/>
            <a:ext cx="333375" cy="704850"/>
          </p:xfrm>
          <a:graphic>
            <a:graphicData uri="http://schemas.openxmlformats.org/presentationml/2006/ole">
              <p:oleObj spid="_x0000_s2081" name="Equation" r:id="rId12" imgW="88392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632714" y="1609115"/>
            <a:ext cx="219075" cy="704850"/>
          </p:xfrm>
          <a:graphic>
            <a:graphicData uri="http://schemas.openxmlformats.org/presentationml/2006/ole">
              <p:oleObj spid="_x0000_s2082" name="Equation" r:id="rId13" imgW="57912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265789" y="1733052"/>
            <a:ext cx="428625" cy="333374"/>
          </p:xfrm>
          <a:graphic>
            <a:graphicData uri="http://schemas.openxmlformats.org/presentationml/2006/ole">
              <p:oleObj spid="_x0000_s2083" name="Equation" r:id="rId14" imgW="11277600" imgH="8839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777214" y="1742837"/>
            <a:ext cx="428625" cy="342899"/>
          </p:xfrm>
          <a:graphic>
            <a:graphicData uri="http://schemas.openxmlformats.org/presentationml/2006/ole">
              <p:oleObj spid="_x0000_s2084" name="Equation" r:id="rId15" imgW="11277600" imgH="91440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9802665" y="1609115"/>
            <a:ext cx="228600" cy="704850"/>
          </p:xfrm>
          <a:graphic>
            <a:graphicData uri="http://schemas.openxmlformats.org/presentationml/2006/ole">
              <p:oleObj spid="_x0000_s2085" name="Equation" r:id="rId16" imgW="6096000" imgH="18592800" progId="Equation.DSMT4">
                <p:embed/>
              </p:oleObj>
            </a:graphicData>
          </a:graphic>
        </p:graphicFrame>
      </p:grpSp>
      <p:sp>
        <p:nvSpPr>
          <p:cNvPr id="19" name="TextBox 2"/>
          <p:cNvSpPr txBox="1"/>
          <p:nvPr/>
        </p:nvSpPr>
        <p:spPr>
          <a:xfrm>
            <a:off x="540000" y="3420269"/>
            <a:ext cx="11340000" cy="2933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    基底法求解向量问题时基底的选择很重要,用基底表示其他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向量是求解的关键.由基底的定义可得只要两个向量不共线都可以作为基底,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但实际上基底的选择是很有讲究的,一般地,选择长度、夹角已知的向量为基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底,若没有长度、夹角已知的向量,则选择与题中涉及的向量都相关的不共线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向量作为基底.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上的两个三等分点,其中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为靠近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的三等分点,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2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2022" kern="0" spc="14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80" kern="0" spc="13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78800" y="1614534"/>
          <a:ext cx="428625" cy="333374"/>
        </p:xfrm>
        <a:graphic>
          <a:graphicData uri="http://schemas.openxmlformats.org/presentationml/2006/ole">
            <p:oleObj spid="_x0000_s4124" name="Equation" r:id="rId5" imgW="1127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90225" y="1624320"/>
          <a:ext cx="428625" cy="342899"/>
        </p:xfrm>
        <a:graphic>
          <a:graphicData uri="http://schemas.openxmlformats.org/presentationml/2006/ole">
            <p:oleObj spid="_x0000_s4125" name="Equation" r:id="rId6" imgW="112776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40145" y="1614534"/>
          <a:ext cx="438150" cy="333375"/>
        </p:xfrm>
        <a:graphic>
          <a:graphicData uri="http://schemas.openxmlformats.org/presentationml/2006/ole">
            <p:oleObj spid="_x0000_s4126" name="Equation" r:id="rId7" imgW="115824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61095" y="1624320"/>
          <a:ext cx="438150" cy="342900"/>
        </p:xfrm>
        <a:graphic>
          <a:graphicData uri="http://schemas.openxmlformats.org/presentationml/2006/ole">
            <p:oleObj spid="_x0000_s4127" name="Equation" r:id="rId8" imgW="11582400" imgH="91440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2177040"/>
            <a:ext cx="11340000" cy="811181"/>
            <a:chOff x="540000" y="900000"/>
            <a:chExt cx="11340000" cy="811181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-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643892" y="1006331"/>
            <a:ext cx="228600" cy="704850"/>
          </p:xfrm>
          <a:graphic>
            <a:graphicData uri="http://schemas.openxmlformats.org/presentationml/2006/ole">
              <p:oleObj spid="_x0000_s4128" name="Equation" r:id="rId9" imgW="6096000" imgH="18592800" progId="Equation.DSMT4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540000" y="3132237"/>
            <a:ext cx="11340000" cy="1563655"/>
            <a:chOff x="540000" y="900000"/>
            <a:chExt cx="11340000" cy="1563655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900000"/>
              <a:ext cx="11340000" cy="1465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设</a:t>
              </a:r>
              <a:r>
                <a:rPr lang="zh-CN" altLang="en-US" sz="1570" kern="0" spc="19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70" kern="0" spc="21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|=1,</a:t>
              </a:r>
              <a:r>
                <a:rPr lang="zh-CN" altLang="en-US" sz="1570" kern="0" spc="180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615" kern="0" spc="175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)=4|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=2,则|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1570" kern="0" spc="18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615" kern="0" spc="183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864800" y="1130268"/>
            <a:ext cx="447675" cy="333375"/>
          </p:xfrm>
          <a:graphic>
            <a:graphicData uri="http://schemas.openxmlformats.org/presentationml/2006/ole">
              <p:oleObj spid="_x0000_s4129" name="Equation" r:id="rId10" imgW="11887200" imgH="883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746702" y="1130268"/>
            <a:ext cx="476249" cy="333374"/>
          </p:xfrm>
          <a:graphic>
            <a:graphicData uri="http://schemas.openxmlformats.org/presentationml/2006/ole">
              <p:oleObj spid="_x0000_s4130" name="Equation" r:id="rId11" imgW="12496800" imgH="883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721775" y="1130268"/>
            <a:ext cx="428625" cy="333375"/>
          </p:xfrm>
          <a:graphic>
            <a:graphicData uri="http://schemas.openxmlformats.org/presentationml/2006/ole">
              <p:oleObj spid="_x0000_s4131" name="Equation" r:id="rId12" imgW="11277600" imgH="883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233200" y="1140053"/>
            <a:ext cx="428625" cy="342899"/>
          </p:xfrm>
          <a:graphic>
            <a:graphicData uri="http://schemas.openxmlformats.org/presentationml/2006/ole">
              <p:oleObj spid="_x0000_s4132" name="Equation" r:id="rId13" imgW="11277600" imgH="91440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0406045" y="1006331"/>
            <a:ext cx="228600" cy="704850"/>
          </p:xfrm>
          <a:graphic>
            <a:graphicData uri="http://schemas.openxmlformats.org/presentationml/2006/ole">
              <p:oleObj spid="_x0000_s4133" name="Equation" r:id="rId14" imgW="6096000" imgH="18592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40000" y="1882743"/>
            <a:ext cx="438150" cy="333374"/>
          </p:xfrm>
          <a:graphic>
            <a:graphicData uri="http://schemas.openxmlformats.org/presentationml/2006/ole">
              <p:oleObj spid="_x0000_s4134" name="Equation" r:id="rId15" imgW="11582400" imgH="88392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060950" y="1892528"/>
            <a:ext cx="438149" cy="342899"/>
          </p:xfrm>
          <a:graphic>
            <a:graphicData uri="http://schemas.openxmlformats.org/presentationml/2006/ole">
              <p:oleObj spid="_x0000_s4135" name="Equation" r:id="rId16" imgW="11582400" imgH="91440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709417" y="1758806"/>
            <a:ext cx="228599" cy="704849"/>
          </p:xfrm>
          <a:graphic>
            <a:graphicData uri="http://schemas.openxmlformats.org/presentationml/2006/ole">
              <p:oleObj spid="_x0000_s4136" name="Equation" r:id="rId17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0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(2018常州教育学会学业水平检测)在△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dirty="0"/>
              <a:t/>
            </a:r>
            <a:br>
              <a:rPr dirty="0"/>
            </a:b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内一点(含边界),若满足</a:t>
            </a:r>
            <a:r>
              <a:rPr lang="zh-CN" altLang="en-US" sz="1570" kern="0" spc="1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70" kern="0" spc="1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15" kern="0" spc="18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∈R),则</a:t>
            </a:r>
            <a:r>
              <a:rPr lang="zh-CN" altLang="en-US" sz="1570" kern="0" spc="1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70" kern="0" spc="1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"/>
              </a:spcBef>
              <a:buNone/>
            </a:pP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54389" y="1733052"/>
          <a:ext cx="419100" cy="333375"/>
        </p:xfrm>
        <a:graphic>
          <a:graphicData uri="http://schemas.openxmlformats.org/presentationml/2006/ole">
            <p:oleObj spid="_x0000_s7236" name="Equation" r:id="rId5" imgW="109728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60274" y="1609115"/>
          <a:ext cx="228599" cy="704849"/>
        </p:xfrm>
        <a:graphic>
          <a:graphicData uri="http://schemas.openxmlformats.org/presentationml/2006/ole">
            <p:oleObj spid="_x0000_s7237" name="Equation" r:id="rId6" imgW="60960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88874" y="1733052"/>
          <a:ext cx="400050" cy="333375"/>
        </p:xfrm>
        <a:graphic>
          <a:graphicData uri="http://schemas.openxmlformats.org/presentationml/2006/ole">
            <p:oleObj spid="_x0000_s7238" name="Equation" r:id="rId7" imgW="106680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036296" y="1742837"/>
          <a:ext cx="438149" cy="342899"/>
        </p:xfrm>
        <a:graphic>
          <a:graphicData uri="http://schemas.openxmlformats.org/presentationml/2006/ole">
            <p:oleObj spid="_x0000_s7239" name="Equation" r:id="rId8" imgW="11582400" imgH="914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821725" y="1733052"/>
          <a:ext cx="400050" cy="333375"/>
        </p:xfrm>
        <a:graphic>
          <a:graphicData uri="http://schemas.openxmlformats.org/presentationml/2006/ole">
            <p:oleObj spid="_x0000_s7240" name="Equation" r:id="rId9" imgW="10668000" imgH="883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304575" y="1733052"/>
          <a:ext cx="419100" cy="333375"/>
        </p:xfrm>
        <a:graphic>
          <a:graphicData uri="http://schemas.openxmlformats.org/presentationml/2006/ole">
            <p:oleObj spid="_x0000_s7241" name="Equation" r:id="rId10" imgW="10972800" imgH="8839200" progId="Equation.DSMT4">
              <p:embed/>
            </p:oleObj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40000" y="2938345"/>
            <a:ext cx="11340000" cy="913972"/>
            <a:chOff x="540000" y="2938345"/>
            <a:chExt cx="11340000" cy="913972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2938345"/>
              <a:ext cx="11340000" cy="706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82" kern="0" spc="38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533599" y="3071267"/>
            <a:ext cx="942974" cy="781050"/>
          </p:xfrm>
          <a:graphic>
            <a:graphicData uri="http://schemas.openxmlformats.org/presentationml/2006/ole">
              <p:oleObj spid="_x0000_s7242" name="Equation" r:id="rId11" imgW="24993600" imgH="2072640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40000" y="3955124"/>
            <a:ext cx="11340000" cy="2620382"/>
            <a:chOff x="540000" y="900000"/>
            <a:chExt cx="11340000" cy="2620382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900000"/>
              <a:ext cx="11340000" cy="2510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取</a:t>
              </a:r>
              <a:r>
                <a:rPr lang="zh-CN" altLang="en-US" sz="1570" kern="0" spc="19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70" kern="0" spc="15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615" kern="0" spc="175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615" kern="0" spc="153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,由点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内一点(含边界),且</a:t>
              </a:r>
              <a:r>
                <a:rPr lang="zh-CN" altLang="en-US" sz="1570" kern="0" spc="172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70" kern="0" spc="15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在线段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DE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上,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,在△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中,由余弦定理得cos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61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529" kern="0" spc="162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29" kern="0" spc="17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529" kern="0" spc="162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529" kern="0" spc="162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-1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91" kern="0" spc="210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529" kern="0" spc="162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72" kern="0" spc="18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3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6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38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5" name="图片 3" descr="textimage1.jpe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54185" y="2649439"/>
              <a:ext cx="266699" cy="781049"/>
            </a:xfrm>
            <a:prstGeom prst="rect">
              <a:avLst/>
            </a:prstGeom>
          </p:spPr>
        </p:pic>
        <p:pic>
          <p:nvPicPr>
            <p:cNvPr id="16" name="图片 4" descr="textimage2.jpe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35057" y="2649439"/>
              <a:ext cx="266700" cy="781050"/>
            </a:xfrm>
            <a:prstGeom prst="rect">
              <a:avLst/>
            </a:prstGeom>
          </p:spPr>
        </p:pic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864800" y="1130268"/>
            <a:ext cx="447675" cy="333375"/>
          </p:xfrm>
          <a:graphic>
            <a:graphicData uri="http://schemas.openxmlformats.org/presentationml/2006/ole">
              <p:oleObj spid="_x0000_s7243" name="Equation" r:id="rId14" imgW="11887200" imgH="883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499260" y="1006331"/>
            <a:ext cx="228599" cy="704849"/>
          </p:xfrm>
          <a:graphic>
            <a:graphicData uri="http://schemas.openxmlformats.org/presentationml/2006/ole">
              <p:oleObj spid="_x0000_s7244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727860" y="1130268"/>
            <a:ext cx="400049" cy="333375"/>
          </p:xfrm>
          <a:graphic>
            <a:graphicData uri="http://schemas.openxmlformats.org/presentationml/2006/ole">
              <p:oleObj spid="_x0000_s7245" name="Equation" r:id="rId16" imgW="106680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210710" y="1140053"/>
            <a:ext cx="428625" cy="342899"/>
          </p:xfrm>
          <a:graphic>
            <a:graphicData uri="http://schemas.openxmlformats.org/presentationml/2006/ole">
              <p:oleObj spid="_x0000_s7246" name="Equation" r:id="rId17" imgW="11277600" imgH="91440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3826120" y="1006331"/>
            <a:ext cx="228599" cy="704849"/>
          </p:xfrm>
          <a:graphic>
            <a:graphicData uri="http://schemas.openxmlformats.org/presentationml/2006/ole">
              <p:oleObj spid="_x0000_s7247" name="Equation" r:id="rId18" imgW="6096000" imgH="185928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054720" y="1140053"/>
            <a:ext cx="400049" cy="342899"/>
          </p:xfrm>
          <a:graphic>
            <a:graphicData uri="http://schemas.openxmlformats.org/presentationml/2006/ole">
              <p:oleObj spid="_x0000_s7248" name="Equation" r:id="rId19" imgW="10668000" imgH="91440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9316977" y="1130268"/>
            <a:ext cx="419099" cy="333374"/>
          </p:xfrm>
          <a:graphic>
            <a:graphicData uri="http://schemas.openxmlformats.org/presentationml/2006/ole">
              <p:oleObj spid="_x0000_s7249" name="Equation" r:id="rId20" imgW="10972800" imgH="8839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9922862" y="1006331"/>
            <a:ext cx="228600" cy="704850"/>
          </p:xfrm>
          <a:graphic>
            <a:graphicData uri="http://schemas.openxmlformats.org/presentationml/2006/ole">
              <p:oleObj spid="_x0000_s7250" name="Equation" r:id="rId21" imgW="60960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0151462" y="1130268"/>
            <a:ext cx="400050" cy="333375"/>
          </p:xfrm>
          <a:graphic>
            <a:graphicData uri="http://schemas.openxmlformats.org/presentationml/2006/ole">
              <p:oleObj spid="_x0000_s7251" name="Equation" r:id="rId22" imgW="10668000" imgH="88392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540000" y="1936028"/>
            <a:ext cx="438150" cy="342899"/>
          </p:xfrm>
          <a:graphic>
            <a:graphicData uri="http://schemas.openxmlformats.org/presentationml/2006/ole">
              <p:oleObj spid="_x0000_s7252" name="Equation" r:id="rId23" imgW="11582400" imgH="91440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4266846" y="1785489"/>
            <a:ext cx="733424" cy="781049"/>
          </p:xfrm>
          <a:graphic>
            <a:graphicData uri="http://schemas.openxmlformats.org/presentationml/2006/ole">
              <p:oleObj spid="_x0000_s7253" name="Equation" r:id="rId24" imgW="19507200" imgH="207264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9686770" y="1802306"/>
            <a:ext cx="1190625" cy="704850"/>
          </p:xfrm>
          <a:graphic>
            <a:graphicData uri="http://schemas.openxmlformats.org/presentationml/2006/ole">
              <p:oleObj spid="_x0000_s7254" name="Equation" r:id="rId25" imgW="31394400" imgH="185928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40000" y="2756150"/>
            <a:ext cx="228600" cy="704850"/>
          </p:xfrm>
          <a:graphic>
            <a:graphicData uri="http://schemas.openxmlformats.org/presentationml/2006/ole">
              <p:oleObj spid="_x0000_s7255" name="Equation" r:id="rId26" imgW="6096000" imgH="185928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1182599" y="2880087"/>
            <a:ext cx="400049" cy="333374"/>
          </p:xfrm>
          <a:graphic>
            <a:graphicData uri="http://schemas.openxmlformats.org/presentationml/2006/ole">
              <p:oleObj spid="_x0000_s7256" name="Equation" r:id="rId27" imgW="10668000" imgH="88392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1665450" y="2880087"/>
            <a:ext cx="419099" cy="333375"/>
          </p:xfrm>
          <a:graphic>
            <a:graphicData uri="http://schemas.openxmlformats.org/presentationml/2006/ole">
              <p:oleObj spid="_x0000_s7257" name="Equation" r:id="rId28" imgW="10972800" imgH="88392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2271335" y="2880087"/>
            <a:ext cx="400049" cy="333374"/>
          </p:xfrm>
          <a:graphic>
            <a:graphicData uri="http://schemas.openxmlformats.org/presentationml/2006/ole">
              <p:oleObj spid="_x0000_s7258" name="Equation" r:id="rId29" imgW="10668000" imgH="88392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3020885" y="2756150"/>
            <a:ext cx="228599" cy="704849"/>
          </p:xfrm>
          <a:graphic>
            <a:graphicData uri="http://schemas.openxmlformats.org/presentationml/2006/ole">
              <p:oleObj spid="_x0000_s7259" name="Equation" r:id="rId30" imgW="6096000" imgH="185928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3249485" y="2880087"/>
            <a:ext cx="400049" cy="333374"/>
          </p:xfrm>
          <a:graphic>
            <a:graphicData uri="http://schemas.openxmlformats.org/presentationml/2006/ole">
              <p:oleObj spid="_x0000_s7260" name="Equation" r:id="rId31" imgW="10668000" imgH="8839200" progId="Equation.DSMT4">
                <p:embed/>
              </p:oleObj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3996907" y="2889872"/>
            <a:ext cx="438150" cy="342900"/>
          </p:xfrm>
          <a:graphic>
            <a:graphicData uri="http://schemas.openxmlformats.org/presentationml/2006/ole">
              <p:oleObj spid="_x0000_s7261" name="Equation" r:id="rId32" imgW="11582400" imgH="9144000" progId="Equation.DSMT4">
                <p:embed/>
              </p:oleObj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4888542" y="2756150"/>
            <a:ext cx="228599" cy="704849"/>
          </p:xfrm>
          <a:graphic>
            <a:graphicData uri="http://schemas.openxmlformats.org/presentationml/2006/ole">
              <p:oleObj spid="_x0000_s7262" name="Equation" r:id="rId33" imgW="6096000" imgH="18592800" progId="Equation.DSMT4">
                <p:embed/>
              </p:oleObj>
            </a:graphicData>
          </a:graphic>
        </p:graphicFrame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5117142" y="2823234"/>
            <a:ext cx="495299" cy="390524"/>
          </p:xfrm>
          <a:graphic>
            <a:graphicData uri="http://schemas.openxmlformats.org/presentationml/2006/ole">
              <p:oleObj spid="_x0000_s7263" name="Equation" r:id="rId34" imgW="13106400" imgH="10363200" progId="Equation.DSMT4">
                <p:embed/>
              </p:oleObj>
            </a:graphicData>
          </a:graphic>
        </p:graphicFrame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5959814" y="2880087"/>
            <a:ext cx="400050" cy="333375"/>
          </p:xfrm>
          <a:graphic>
            <a:graphicData uri="http://schemas.openxmlformats.org/presentationml/2006/ole">
              <p:oleObj spid="_x0000_s7264" name="Equation" r:id="rId35" imgW="10668000" imgH="8839200" progId="Equation.DSMT4">
                <p:embed/>
              </p:oleObj>
            </a:graphicData>
          </a:graphic>
        </p:graphicFrame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6442664" y="2889872"/>
            <a:ext cx="438150" cy="342900"/>
          </p:xfrm>
          <a:graphic>
            <a:graphicData uri="http://schemas.openxmlformats.org/presentationml/2006/ole">
              <p:oleObj spid="_x0000_s7265" name="Equation" r:id="rId36" imgW="11582400" imgH="9144000" progId="Equation.DSMT4">
                <p:embed/>
              </p:oleObj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7067599" y="2756150"/>
            <a:ext cx="371474" cy="704849"/>
          </p:xfrm>
          <a:graphic>
            <a:graphicData uri="http://schemas.openxmlformats.org/presentationml/2006/ole">
              <p:oleObj spid="_x0000_s7266" name="Equation" r:id="rId37" imgW="9753600" imgH="18592800" progId="Equation.DSMT4">
                <p:embed/>
              </p:oleObj>
            </a:graphicData>
          </a:graphic>
        </p:graphicFrame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7549366" y="2756150"/>
            <a:ext cx="333374" cy="704849"/>
          </p:xfrm>
          <a:graphic>
            <a:graphicData uri="http://schemas.openxmlformats.org/presentationml/2006/ole">
              <p:oleObj spid="_x0000_s7267" name="Equation" r:id="rId38" imgW="8839200" imgH="18592800" progId="Equation.DSMT4">
                <p:embed/>
              </p:oleObj>
            </a:graphicData>
          </a:graphic>
        </p:graphicFrame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8374528" y="2739332"/>
            <a:ext cx="942975" cy="781050"/>
          </p:xfrm>
          <a:graphic>
            <a:graphicData uri="http://schemas.openxmlformats.org/presentationml/2006/ole">
              <p:oleObj spid="_x0000_s7268" name="Equation" r:id="rId39" imgW="24993600" imgH="2072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1-3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(2019靖江检测,11)在等腰梯形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60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2080" kern="0" spc="13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080" kern="0" spc="12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22" kern="0" spc="15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22" kern="0" spc="13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22" kern="0" spc="14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22" kern="0" spc="17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=-1,则实数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2047" y="1624320"/>
          <a:ext cx="438150" cy="342899"/>
        </p:xfrm>
        <a:graphic>
          <a:graphicData uri="http://schemas.openxmlformats.org/presentationml/2006/ole">
            <p:oleObj spid="_x0000_s10286" name="Equation" r:id="rId5" imgW="11582400" imgH="914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42582" y="1624320"/>
          <a:ext cx="428624" cy="342899"/>
        </p:xfrm>
        <a:graphic>
          <a:graphicData uri="http://schemas.openxmlformats.org/presentationml/2006/ole">
            <p:oleObj spid="_x0000_s10287" name="Equation" r:id="rId6" imgW="112776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54007" y="1614534"/>
          <a:ext cx="447675" cy="333375"/>
        </p:xfrm>
        <a:graphic>
          <a:graphicData uri="http://schemas.openxmlformats.org/presentationml/2006/ole">
            <p:oleObj spid="_x0000_s10288" name="Equation" r:id="rId7" imgW="118872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49054" y="1614534"/>
          <a:ext cx="428625" cy="333374"/>
        </p:xfrm>
        <a:graphic>
          <a:graphicData uri="http://schemas.openxmlformats.org/presentationml/2006/ole">
            <p:oleObj spid="_x0000_s10289" name="Equation" r:id="rId8" imgW="112776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91679" y="1614534"/>
          <a:ext cx="438150" cy="333375"/>
        </p:xfrm>
        <a:graphic>
          <a:graphicData uri="http://schemas.openxmlformats.org/presentationml/2006/ole">
            <p:oleObj spid="_x0000_s10290" name="Equation" r:id="rId9" imgW="11582400" imgH="883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12629" y="1614534"/>
          <a:ext cx="476249" cy="333374"/>
        </p:xfrm>
        <a:graphic>
          <a:graphicData uri="http://schemas.openxmlformats.org/presentationml/2006/ole">
            <p:oleObj spid="_x0000_s10291" name="Equation" r:id="rId10" imgW="12496800" imgH="8839200" progId="Equation.DSMT4">
              <p:embed/>
            </p:oleObj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540000" y="2196133"/>
            <a:ext cx="11340000" cy="811181"/>
            <a:chOff x="540000" y="900000"/>
            <a:chExt cx="11340000" cy="811181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33599" y="1006331"/>
            <a:ext cx="228600" cy="704850"/>
          </p:xfrm>
          <a:graphic>
            <a:graphicData uri="http://schemas.openxmlformats.org/presentationml/2006/ole">
              <p:oleObj spid="_x0000_s10292" name="Equation" r:id="rId11" imgW="6096000" imgH="1859280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40000" y="3132237"/>
            <a:ext cx="11340000" cy="3162763"/>
            <a:chOff x="540000" y="900000"/>
            <a:chExt cx="11340000" cy="3162763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900000"/>
              <a:ext cx="11340000" cy="2962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47" kern="0" spc="14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47" kern="0" spc="17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0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</a:t>
              </a:r>
              <a:r>
                <a:rPr lang="zh-CN" altLang="en-US" sz="20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47" kern="0" spc="14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92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·(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529" kern="0" spc="199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213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·(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529" kern="0" spc="199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109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29" kern="0" spc="20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533599" y="1011750"/>
            <a:ext cx="438150" cy="333375"/>
          </p:xfrm>
          <a:graphic>
            <a:graphicData uri="http://schemas.openxmlformats.org/presentationml/2006/ole">
              <p:oleObj spid="_x0000_s10293" name="Equation" r:id="rId12" imgW="11582400" imgH="883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054549" y="1011750"/>
            <a:ext cx="476249" cy="333374"/>
          </p:xfrm>
          <a:graphic>
            <a:graphicData uri="http://schemas.openxmlformats.org/presentationml/2006/ole">
              <p:oleObj spid="_x0000_s10294" name="Equation" r:id="rId13" imgW="12496800" imgH="8839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827877" y="1011750"/>
            <a:ext cx="428625" cy="333375"/>
          </p:xfrm>
          <a:graphic>
            <a:graphicData uri="http://schemas.openxmlformats.org/presentationml/2006/ole">
              <p:oleObj spid="_x0000_s10295" name="Equation" r:id="rId14" imgW="11277600" imgH="883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443287" y="1011750"/>
            <a:ext cx="428625" cy="333375"/>
          </p:xfrm>
          <a:graphic>
            <a:graphicData uri="http://schemas.openxmlformats.org/presentationml/2006/ole">
              <p:oleObj spid="_x0000_s10296" name="Equation" r:id="rId15" imgW="11277600" imgH="88392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175296" y="1011750"/>
            <a:ext cx="428625" cy="333375"/>
          </p:xfrm>
          <a:graphic>
            <a:graphicData uri="http://schemas.openxmlformats.org/presentationml/2006/ole">
              <p:oleObj spid="_x0000_s10297" name="Equation" r:id="rId16" imgW="11277600" imgH="8839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790707" y="1011750"/>
            <a:ext cx="447675" cy="333375"/>
          </p:xfrm>
          <a:graphic>
            <a:graphicData uri="http://schemas.openxmlformats.org/presentationml/2006/ole">
              <p:oleObj spid="_x0000_s10298" name="Equation" r:id="rId17" imgW="11887200" imgH="88392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26785" y="1635706"/>
            <a:ext cx="1628775" cy="781050"/>
          </p:xfrm>
          <a:graphic>
            <a:graphicData uri="http://schemas.openxmlformats.org/presentationml/2006/ole">
              <p:oleObj spid="_x0000_s10299" name="Equation" r:id="rId18" imgW="42976800" imgH="20726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548652" y="1776460"/>
            <a:ext cx="428625" cy="333374"/>
          </p:xfrm>
          <a:graphic>
            <a:graphicData uri="http://schemas.openxmlformats.org/presentationml/2006/ole">
              <p:oleObj spid="_x0000_s10300" name="Equation" r:id="rId19" imgW="11277600" imgH="88392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3164062" y="1776460"/>
            <a:ext cx="447675" cy="333375"/>
          </p:xfrm>
          <a:graphic>
            <a:graphicData uri="http://schemas.openxmlformats.org/presentationml/2006/ole">
              <p:oleObj spid="_x0000_s10301" name="Equation" r:id="rId20" imgW="11887200" imgH="8839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726785" y="2458710"/>
            <a:ext cx="3171825" cy="781050"/>
          </p:xfrm>
          <a:graphic>
            <a:graphicData uri="http://schemas.openxmlformats.org/presentationml/2006/ole">
              <p:oleObj spid="_x0000_s10302" name="Equation" r:id="rId21" imgW="83820000" imgH="207264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4091702" y="2599464"/>
            <a:ext cx="428625" cy="333375"/>
          </p:xfrm>
          <a:graphic>
            <a:graphicData uri="http://schemas.openxmlformats.org/presentationml/2006/ole">
              <p:oleObj spid="_x0000_s10303" name="Equation" r:id="rId22" imgW="11277600" imgH="88392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4707112" y="2599464"/>
            <a:ext cx="447675" cy="333375"/>
          </p:xfrm>
          <a:graphic>
            <a:graphicData uri="http://schemas.openxmlformats.org/presentationml/2006/ole">
              <p:oleObj spid="_x0000_s10304" name="Equation" r:id="rId23" imgW="11887200" imgH="88392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726785" y="3281714"/>
            <a:ext cx="1847850" cy="781049"/>
          </p:xfrm>
          <a:graphic>
            <a:graphicData uri="http://schemas.openxmlformats.org/presentationml/2006/ole">
              <p:oleObj spid="_x0000_s10305" name="Equation" r:id="rId24" imgW="48768000" imgH="207264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928314" y="3422468"/>
            <a:ext cx="428625" cy="333375"/>
          </p:xfrm>
          <a:graphic>
            <a:graphicData uri="http://schemas.openxmlformats.org/presentationml/2006/ole">
              <p:oleObj spid="_x0000_s10306" name="Equation" r:id="rId25" imgW="11277600" imgH="88392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3467231" y="3422468"/>
            <a:ext cx="457200" cy="333375"/>
          </p:xfrm>
          <a:graphic>
            <a:graphicData uri="http://schemas.openxmlformats.org/presentationml/2006/ole">
              <p:oleObj spid="_x0000_s10307" name="Equation" r:id="rId26" imgW="12192000" imgH="8839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40000" y="900000"/>
            <a:ext cx="11340000" cy="2508966"/>
            <a:chOff x="540000" y="900000"/>
            <a:chExt cx="11340000" cy="250896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357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529" kern="0" spc="20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82" kern="0" spc="42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1529" kern="0" spc="18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|·|</a:t>
              </a:r>
              <a:r>
                <a:rPr lang="zh-CN" altLang="en-US" sz="1529" kern="0" spc="20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|·cos 60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2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82" kern="0" spc="42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26785" y="1049739"/>
            <a:ext cx="228600" cy="704850"/>
          </p:xfrm>
          <a:graphic>
            <a:graphicData uri="http://schemas.openxmlformats.org/presentationml/2006/ole">
              <p:oleObj spid="_x0000_s13336" name="Equation" r:id="rId5" imgW="60960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021689" y="1173676"/>
            <a:ext cx="428625" cy="333374"/>
          </p:xfrm>
          <a:graphic>
            <a:graphicData uri="http://schemas.openxmlformats.org/presentationml/2006/ole">
              <p:oleObj spid="_x0000_s13337" name="Equation" r:id="rId6" imgW="11277600" imgH="883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709711" y="1049739"/>
            <a:ext cx="228600" cy="704850"/>
          </p:xfrm>
          <a:graphic>
            <a:graphicData uri="http://schemas.openxmlformats.org/presentationml/2006/ole">
              <p:oleObj spid="_x0000_s13338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004616" y="1173676"/>
            <a:ext cx="457199" cy="333374"/>
          </p:xfrm>
          <a:graphic>
            <a:graphicData uri="http://schemas.openxmlformats.org/presentationml/2006/ole">
              <p:oleObj spid="_x0000_s13339" name="Equation" r:id="rId8" imgW="12192000" imgH="883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797706" y="1032922"/>
            <a:ext cx="1000125" cy="781050"/>
          </p:xfrm>
          <a:graphic>
            <a:graphicData uri="http://schemas.openxmlformats.org/presentationml/2006/ole">
              <p:oleObj spid="_x0000_s13340" name="Equation" r:id="rId9" imgW="265176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864135" y="1173676"/>
            <a:ext cx="428625" cy="333374"/>
          </p:xfrm>
          <a:graphic>
            <a:graphicData uri="http://schemas.openxmlformats.org/presentationml/2006/ole">
              <p:oleObj spid="_x0000_s13341" name="Equation" r:id="rId10" imgW="11277600" imgH="883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508170" y="1173676"/>
            <a:ext cx="457199" cy="333374"/>
          </p:xfrm>
          <a:graphic>
            <a:graphicData uri="http://schemas.openxmlformats.org/presentationml/2006/ole">
              <p:oleObj spid="_x0000_s13342" name="Equation" r:id="rId11" imgW="12192000" imgH="883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26785" y="1924521"/>
            <a:ext cx="381000" cy="704850"/>
          </p:xfrm>
          <a:graphic>
            <a:graphicData uri="http://schemas.openxmlformats.org/presentationml/2006/ole">
              <p:oleObj spid="_x0000_s13343" name="Equation" r:id="rId12" imgW="100584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218077" y="1924521"/>
            <a:ext cx="228600" cy="704850"/>
          </p:xfrm>
          <a:graphic>
            <a:graphicData uri="http://schemas.openxmlformats.org/presentationml/2006/ole">
              <p:oleObj spid="_x0000_s13344" name="Equation" r:id="rId13" imgW="609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633462" y="1907703"/>
            <a:ext cx="1000125" cy="781050"/>
          </p:xfrm>
          <a:graphic>
            <a:graphicData uri="http://schemas.openxmlformats.org/presentationml/2006/ole">
              <p:oleObj spid="_x0000_s13345" name="Equation" r:id="rId14" imgW="265176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549771" y="2704116"/>
            <a:ext cx="228600" cy="704850"/>
          </p:xfrm>
          <a:graphic>
            <a:graphicData uri="http://schemas.openxmlformats.org/presentationml/2006/ole">
              <p:oleObj spid="_x0000_s13346" name="Equation" r:id="rId15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题型二　利用坐标法求解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如图,△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为等腰三角形,∠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=120</a:t>
            </a:r>
            <a:r>
              <a:rPr lang="zh-CN" altLang="en-US" sz="260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为圆心,1为半径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的圆分别交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是劣弧</a:t>
            </a:r>
            <a:r>
              <a:rPr lang="zh-CN" altLang="en-US" sz="2439" kern="0" spc="10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上的一点,则</a:t>
            </a:r>
            <a:r>
              <a:rPr lang="zh-CN" altLang="en-US" sz="1816" kern="0" spc="148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868" kern="0" spc="15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52031" y="3468493"/>
            <a:ext cx="5562600" cy="229552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79830" y="2102721"/>
          <a:ext cx="438149" cy="447674"/>
        </p:xfrm>
        <a:graphic>
          <a:graphicData uri="http://schemas.openxmlformats.org/presentationml/2006/ole">
            <p:oleObj spid="_x0000_s14344" name="Equation" r:id="rId6" imgW="11582400" imgH="11887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056780" y="2217318"/>
          <a:ext cx="419100" cy="333375"/>
        </p:xfrm>
        <a:graphic>
          <a:graphicData uri="http://schemas.openxmlformats.org/presentationml/2006/ole">
            <p:oleObj spid="_x0000_s14345" name="Equation" r:id="rId7" imgW="109728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558680" y="2227104"/>
          <a:ext cx="438149" cy="342899"/>
        </p:xfrm>
        <a:graphic>
          <a:graphicData uri="http://schemas.openxmlformats.org/presentationml/2006/ole">
            <p:oleObj spid="_x0000_s14346" name="Equation" r:id="rId8" imgW="11582400" imgH="9144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8F836BC-53B3-45E4-BAF2-AD9FAC2D88B0}">
  <ds:schemaRefs/>
</ds:datastoreItem>
</file>

<file path=customXml/itemProps10.xml><?xml version="1.0" encoding="utf-8"?>
<ds:datastoreItem xmlns:ds="http://schemas.openxmlformats.org/officeDocument/2006/customXml" ds:itemID="{5F5D2D7B-C8B4-4D9B-9D1E-45D1CDCA9948}">
  <ds:schemaRefs/>
</ds:datastoreItem>
</file>

<file path=customXml/itemProps11.xml><?xml version="1.0" encoding="utf-8"?>
<ds:datastoreItem xmlns:ds="http://schemas.openxmlformats.org/officeDocument/2006/customXml" ds:itemID="{24CFB4B2-489A-4AC5-B196-74ED46E2FA02}">
  <ds:schemaRefs/>
</ds:datastoreItem>
</file>

<file path=customXml/itemProps12.xml><?xml version="1.0" encoding="utf-8"?>
<ds:datastoreItem xmlns:ds="http://schemas.openxmlformats.org/officeDocument/2006/customXml" ds:itemID="{459F8BF4-3701-4D40-BDFC-BBA2B901F995}">
  <ds:schemaRefs/>
</ds:datastoreItem>
</file>

<file path=customXml/itemProps13.xml><?xml version="1.0" encoding="utf-8"?>
<ds:datastoreItem xmlns:ds="http://schemas.openxmlformats.org/officeDocument/2006/customXml" ds:itemID="{401F60A8-539B-428F-909E-B35716F39587}">
  <ds:schemaRefs/>
</ds:datastoreItem>
</file>

<file path=customXml/itemProps14.xml><?xml version="1.0" encoding="utf-8"?>
<ds:datastoreItem xmlns:ds="http://schemas.openxmlformats.org/officeDocument/2006/customXml" ds:itemID="{C50FDE12-D41B-4280-BE31-8187E001C05C}">
  <ds:schemaRefs/>
</ds:datastoreItem>
</file>

<file path=customXml/itemProps15.xml><?xml version="1.0" encoding="utf-8"?>
<ds:datastoreItem xmlns:ds="http://schemas.openxmlformats.org/officeDocument/2006/customXml" ds:itemID="{F0CC6E6A-8370-4895-B464-B02F130E70CB}">
  <ds:schemaRefs/>
</ds:datastoreItem>
</file>

<file path=customXml/itemProps16.xml><?xml version="1.0" encoding="utf-8"?>
<ds:datastoreItem xmlns:ds="http://schemas.openxmlformats.org/officeDocument/2006/customXml" ds:itemID="{C0644D2B-B82A-4F34-8D1F-943914EBC3B4}">
  <ds:schemaRefs/>
</ds:datastoreItem>
</file>

<file path=customXml/itemProps17.xml><?xml version="1.0" encoding="utf-8"?>
<ds:datastoreItem xmlns:ds="http://schemas.openxmlformats.org/officeDocument/2006/customXml" ds:itemID="{3FC58DEE-9BB1-45AE-A7FE-04D5CEE8AA9F}">
  <ds:schemaRefs/>
</ds:datastoreItem>
</file>

<file path=customXml/itemProps18.xml><?xml version="1.0" encoding="utf-8"?>
<ds:datastoreItem xmlns:ds="http://schemas.openxmlformats.org/officeDocument/2006/customXml" ds:itemID="{6A5CEC86-C962-487A-8539-89F5C950D2E5}">
  <ds:schemaRefs/>
</ds:datastoreItem>
</file>

<file path=customXml/itemProps19.xml><?xml version="1.0" encoding="utf-8"?>
<ds:datastoreItem xmlns:ds="http://schemas.openxmlformats.org/officeDocument/2006/customXml" ds:itemID="{8D3A43B1-02FD-49EF-970E-4AB70BA866F3}">
  <ds:schemaRefs/>
</ds:datastoreItem>
</file>

<file path=customXml/itemProps2.xml><?xml version="1.0" encoding="utf-8"?>
<ds:datastoreItem xmlns:ds="http://schemas.openxmlformats.org/officeDocument/2006/customXml" ds:itemID="{BF6E8DA8-DE34-4856-9222-9A1A66931D53}">
  <ds:schemaRefs/>
</ds:datastoreItem>
</file>

<file path=customXml/itemProps20.xml><?xml version="1.0" encoding="utf-8"?>
<ds:datastoreItem xmlns:ds="http://schemas.openxmlformats.org/officeDocument/2006/customXml" ds:itemID="{DE0985DB-B3AE-4D78-899F-6752A5AE9BBA}">
  <ds:schemaRefs/>
</ds:datastoreItem>
</file>

<file path=customXml/itemProps21.xml><?xml version="1.0" encoding="utf-8"?>
<ds:datastoreItem xmlns:ds="http://schemas.openxmlformats.org/officeDocument/2006/customXml" ds:itemID="{3D4B8E6D-ABDC-44BA-97F6-9F00F9D4B4A7}">
  <ds:schemaRefs/>
</ds:datastoreItem>
</file>

<file path=customXml/itemProps22.xml><?xml version="1.0" encoding="utf-8"?>
<ds:datastoreItem xmlns:ds="http://schemas.openxmlformats.org/officeDocument/2006/customXml" ds:itemID="{305ACCD4-DBEE-43EA-B887-3C1040B080CD}">
  <ds:schemaRefs/>
</ds:datastoreItem>
</file>

<file path=customXml/itemProps23.xml><?xml version="1.0" encoding="utf-8"?>
<ds:datastoreItem xmlns:ds="http://schemas.openxmlformats.org/officeDocument/2006/customXml" ds:itemID="{8FB08299-7DF2-49F3-9C2F-61C26A36B4D3}">
  <ds:schemaRefs/>
</ds:datastoreItem>
</file>

<file path=customXml/itemProps24.xml><?xml version="1.0" encoding="utf-8"?>
<ds:datastoreItem xmlns:ds="http://schemas.openxmlformats.org/officeDocument/2006/customXml" ds:itemID="{1DD941C7-FD3D-4241-8571-5EF6E2673C9D}">
  <ds:schemaRefs/>
</ds:datastoreItem>
</file>

<file path=customXml/itemProps25.xml><?xml version="1.0" encoding="utf-8"?>
<ds:datastoreItem xmlns:ds="http://schemas.openxmlformats.org/officeDocument/2006/customXml" ds:itemID="{FD93375F-E92D-4221-A030-2454F292BCE4}">
  <ds:schemaRefs/>
</ds:datastoreItem>
</file>

<file path=customXml/itemProps26.xml><?xml version="1.0" encoding="utf-8"?>
<ds:datastoreItem xmlns:ds="http://schemas.openxmlformats.org/officeDocument/2006/customXml" ds:itemID="{DD73A5E4-BD91-40E6-98B6-B19E0E936845}">
  <ds:schemaRefs/>
</ds:datastoreItem>
</file>

<file path=customXml/itemProps27.xml><?xml version="1.0" encoding="utf-8"?>
<ds:datastoreItem xmlns:ds="http://schemas.openxmlformats.org/officeDocument/2006/customXml" ds:itemID="{A6EF9DA1-215C-4C47-81AA-A2BE41AEFFF7}">
  <ds:schemaRefs/>
</ds:datastoreItem>
</file>

<file path=customXml/itemProps3.xml><?xml version="1.0" encoding="utf-8"?>
<ds:datastoreItem xmlns:ds="http://schemas.openxmlformats.org/officeDocument/2006/customXml" ds:itemID="{FBB2D8E0-8D94-43FA-A726-8CF47AC9EDFA}">
  <ds:schemaRefs/>
</ds:datastoreItem>
</file>

<file path=customXml/itemProps4.xml><?xml version="1.0" encoding="utf-8"?>
<ds:datastoreItem xmlns:ds="http://schemas.openxmlformats.org/officeDocument/2006/customXml" ds:itemID="{3DFBE911-2F8D-44A4-BBAF-73EEE821E5BA}">
  <ds:schemaRefs/>
</ds:datastoreItem>
</file>

<file path=customXml/itemProps5.xml><?xml version="1.0" encoding="utf-8"?>
<ds:datastoreItem xmlns:ds="http://schemas.openxmlformats.org/officeDocument/2006/customXml" ds:itemID="{33C4C80B-123A-425D-8449-3ABB8C9444C1}">
  <ds:schemaRefs/>
</ds:datastoreItem>
</file>

<file path=customXml/itemProps6.xml><?xml version="1.0" encoding="utf-8"?>
<ds:datastoreItem xmlns:ds="http://schemas.openxmlformats.org/officeDocument/2006/customXml" ds:itemID="{14469839-37BC-41C4-BE58-9C6AF4CB2CCD}">
  <ds:schemaRefs/>
</ds:datastoreItem>
</file>

<file path=customXml/itemProps7.xml><?xml version="1.0" encoding="utf-8"?>
<ds:datastoreItem xmlns:ds="http://schemas.openxmlformats.org/officeDocument/2006/customXml" ds:itemID="{AFFE0BAC-0887-4776-AC8C-A4DC6AC44710}">
  <ds:schemaRefs/>
</ds:datastoreItem>
</file>

<file path=customXml/itemProps8.xml><?xml version="1.0" encoding="utf-8"?>
<ds:datastoreItem xmlns:ds="http://schemas.openxmlformats.org/officeDocument/2006/customXml" ds:itemID="{ECA126B6-B24A-4854-A256-448CFEAE1C6F}">
  <ds:schemaRefs/>
</ds:datastoreItem>
</file>

<file path=customXml/itemProps9.xml><?xml version="1.0" encoding="utf-8"?>
<ds:datastoreItem xmlns:ds="http://schemas.openxmlformats.org/officeDocument/2006/customXml" ds:itemID="{1ED1FE14-8A91-4AAD-A494-AA9D14383FA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微专题6　隐性圆问题(可自主编辑PPT)</Template>
  <TotalTime>22</TotalTime>
  <Words>166</Words>
  <Application>Microsoft Office PowerPoint</Application>
  <PresentationFormat>自定义</PresentationFormat>
  <Paragraphs>106</Paragraphs>
  <Slides>27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化学主题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69</cp:revision>
  <dcterms:modified xsi:type="dcterms:W3CDTF">2020-02-03T03:58:50Z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