
<file path=[Content_Types].xml><?xml version="1.0" encoding="utf-8"?>
<Types xmlns="http://schemas.openxmlformats.org/package/2006/content-types">
  <Override PartName="/ppt/notesSlides/notesSlide2.xml" ContentType="application/vnd.openxmlformats-officedocument.presentationml.notesSlide+xml"/>
  <Override PartName="/customXml/itemProps1.xml" ContentType="application/vnd.openxmlformats-officedocument.customXmlProperties+xml"/>
  <Override PartName="/customXml/itemProps13.xml" ContentType="application/vnd.openxmlformats-officedocument.customXmlProperties+xml"/>
  <Override PartName="/customXml/itemProps24.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customXml/itemProps11.xml" ContentType="application/vnd.openxmlformats-officedocument.customXmlProperties+xml"/>
  <Override PartName="/customXml/itemProps22.xml" ContentType="application/vnd.openxmlformats-officedocument.customXmlPropertie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customXml/itemProps20.xml" ContentType="application/vnd.openxmlformats-officedocument.customXmlProperties+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customXml/itemProps8.xml" ContentType="application/vnd.openxmlformats-officedocument.customXml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customXml/itemProps6.xml" ContentType="application/vnd.openxmlformats-officedocument.customXmlProperties+xml"/>
  <Override PartName="/ppt/notesSlides/notesSlide7.xml" ContentType="application/vnd.openxmlformats-officedocument.presentationml.notesSlide+xml"/>
  <Override PartName="/ppt/notesSlides/notesSlide10.xml" ContentType="application/vnd.openxmlformats-officedocument.presentationml.notesSlide+xml"/>
  <Override PartName="/customXml/itemProps4.xml" ContentType="application/vnd.openxmlformats-officedocument.customXmlProperties+xml"/>
  <Override PartName="/customXml/itemProps18.xml" ContentType="application/vnd.openxmlformats-officedocument.customXmlProperties+xml"/>
  <Override PartName="/customXml/itemProps27.xml" ContentType="application/vnd.openxmlformats-officedocument.customXmlPropertie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customXml/itemProps2.xml" ContentType="application/vnd.openxmlformats-officedocument.customXmlProperties+xml"/>
  <Override PartName="/customXml/itemProps16.xml" ContentType="application/vnd.openxmlformats-officedocument.customXmlProperties+xml"/>
  <Override PartName="/customXml/itemProps25.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notesSlides/notesSlide3.xml" ContentType="application/vnd.openxmlformats-officedocument.presentationml.notesSlide+xml"/>
  <Override PartName="/customXml/itemProps14.xml" ContentType="application/vnd.openxmlformats-officedocument.customXmlProperties+xml"/>
  <Override PartName="/customXml/itemProps23.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customXml/itemProps12.xml" ContentType="application/vnd.openxmlformats-officedocument.customXmlProperties+xml"/>
  <Override PartName="/customXml/itemProps21.xml" ContentType="application/vnd.openxmlformats-officedocument.customXmlPropertie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customXml/itemProps10.xml" ContentType="application/vnd.openxmlformats-officedocument.customXmlProperties+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customXml/itemProps9.xml" ContentType="application/vnd.openxmlformats-officedocument.customXmlProperties+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customXml/itemProps7.xml" ContentType="application/vnd.openxmlformats-officedocument.customXmlProperties+xml"/>
  <Override PartName="/ppt/notesSlides/notesSlide6.xml" ContentType="application/vnd.openxmlformats-officedocument.presentationml.notesSlide+xml"/>
  <Override PartName="/customXml/itemProps5.xml" ContentType="application/vnd.openxmlformats-officedocument.customXmlProperties+xml"/>
  <Override PartName="/customXml/itemProps17.xml" ContentType="application/vnd.openxmlformats-officedocument.customXmlProperties+xml"/>
  <Override PartName="/customXml/itemProps19.xml" ContentType="application/vnd.openxmlformats-officedocument.customXmlProperties+xml"/>
  <Override PartName="/customXml/itemProps28.xml" ContentType="application/vnd.openxmlformats-officedocument.customXmlProperties+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customXml/itemProps15.xml" ContentType="application/vnd.openxmlformats-officedocument.customXmlProperties+xml"/>
  <Override PartName="/customXml/itemProps26.xml" ContentType="application/vnd.openxmlformats-officedocument.customXmlProperties+xml"/>
  <Override PartName="/ppt/slides/slide6.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0" r:id="rId29"/>
  </p:sldMasterIdLst>
  <p:notesMasterIdLst>
    <p:notesMasterId r:id="rId58"/>
  </p:notesMasterIdLst>
  <p:sldIdLst>
    <p:sldId id="256" r:id="rId30"/>
    <p:sldId id="312" r:id="rId31"/>
    <p:sldId id="261" r:id="rId32"/>
    <p:sldId id="263" r:id="rId33"/>
    <p:sldId id="265" r:id="rId34"/>
    <p:sldId id="268" r:id="rId35"/>
    <p:sldId id="271" r:id="rId36"/>
    <p:sldId id="274" r:id="rId37"/>
    <p:sldId id="275" r:id="rId38"/>
    <p:sldId id="278" r:id="rId39"/>
    <p:sldId id="280" r:id="rId40"/>
    <p:sldId id="281" r:id="rId41"/>
    <p:sldId id="282" r:id="rId42"/>
    <p:sldId id="285" r:id="rId43"/>
    <p:sldId id="286" r:id="rId44"/>
    <p:sldId id="288" r:id="rId45"/>
    <p:sldId id="289" r:id="rId46"/>
    <p:sldId id="291" r:id="rId47"/>
    <p:sldId id="294" r:id="rId48"/>
    <p:sldId id="296" r:id="rId49"/>
    <p:sldId id="297" r:id="rId50"/>
    <p:sldId id="300" r:id="rId51"/>
    <p:sldId id="303" r:id="rId52"/>
    <p:sldId id="306" r:id="rId53"/>
    <p:sldId id="307" r:id="rId54"/>
    <p:sldId id="309" r:id="rId55"/>
    <p:sldId id="310" r:id="rId56"/>
    <p:sldId id="311" r:id="rId57"/>
  </p:sldIdLst>
  <p:sldSz cx="1209675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78142" autoAdjust="0"/>
  </p:normalViewPr>
  <p:slideViewPr>
    <p:cSldViewPr>
      <p:cViewPr varScale="1">
        <p:scale>
          <a:sx n="89" d="100"/>
          <a:sy n="89" d="100"/>
        </p:scale>
        <p:origin x="-612"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customXml" Target="../customXml/item13.xml"/><Relationship Id="rId18" Type="http://schemas.openxmlformats.org/officeDocument/2006/relationships/customXml" Target="../customXml/item18.xml"/><Relationship Id="rId26" Type="http://schemas.openxmlformats.org/officeDocument/2006/relationships/customXml" Target="../customXml/item26.xml"/><Relationship Id="rId39" Type="http://schemas.openxmlformats.org/officeDocument/2006/relationships/slide" Target="slides/slide10.xml"/><Relationship Id="rId21" Type="http://schemas.openxmlformats.org/officeDocument/2006/relationships/customXml" Target="../customXml/item21.xml"/><Relationship Id="rId34" Type="http://schemas.openxmlformats.org/officeDocument/2006/relationships/slide" Target="slides/slide5.xml"/><Relationship Id="rId42" Type="http://schemas.openxmlformats.org/officeDocument/2006/relationships/slide" Target="slides/slide13.xml"/><Relationship Id="rId47" Type="http://schemas.openxmlformats.org/officeDocument/2006/relationships/slide" Target="slides/slide18.xml"/><Relationship Id="rId50" Type="http://schemas.openxmlformats.org/officeDocument/2006/relationships/slide" Target="slides/slide21.xml"/><Relationship Id="rId55" Type="http://schemas.openxmlformats.org/officeDocument/2006/relationships/slide" Target="slides/slide26.xml"/><Relationship Id="rId7" Type="http://schemas.openxmlformats.org/officeDocument/2006/relationships/customXml" Target="../customXml/item7.xml"/><Relationship Id="rId2" Type="http://schemas.openxmlformats.org/officeDocument/2006/relationships/customXml" Target="../customXml/item2.xml"/><Relationship Id="rId16" Type="http://schemas.openxmlformats.org/officeDocument/2006/relationships/customXml" Target="../customXml/item16.xml"/><Relationship Id="rId20" Type="http://schemas.openxmlformats.org/officeDocument/2006/relationships/customXml" Target="../customXml/item20.xml"/><Relationship Id="rId29" Type="http://schemas.openxmlformats.org/officeDocument/2006/relationships/slideMaster" Target="slideMasters/slideMaster1.xml"/><Relationship Id="rId41" Type="http://schemas.openxmlformats.org/officeDocument/2006/relationships/slide" Target="slides/slide12.xml"/><Relationship Id="rId54" Type="http://schemas.openxmlformats.org/officeDocument/2006/relationships/slide" Target="slides/slide25.xml"/><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customXml" Target="../customXml/item11.xml"/><Relationship Id="rId24" Type="http://schemas.openxmlformats.org/officeDocument/2006/relationships/customXml" Target="../customXml/item24.xml"/><Relationship Id="rId32" Type="http://schemas.openxmlformats.org/officeDocument/2006/relationships/slide" Target="slides/slide3.xml"/><Relationship Id="rId37" Type="http://schemas.openxmlformats.org/officeDocument/2006/relationships/slide" Target="slides/slide8.xml"/><Relationship Id="rId40" Type="http://schemas.openxmlformats.org/officeDocument/2006/relationships/slide" Target="slides/slide11.xml"/><Relationship Id="rId45" Type="http://schemas.openxmlformats.org/officeDocument/2006/relationships/slide" Target="slides/slide16.xml"/><Relationship Id="rId53" Type="http://schemas.openxmlformats.org/officeDocument/2006/relationships/slide" Target="slides/slide24.xml"/><Relationship Id="rId58" Type="http://schemas.openxmlformats.org/officeDocument/2006/relationships/notesMaster" Target="notesMasters/notesMaster1.xml"/><Relationship Id="rId5" Type="http://schemas.openxmlformats.org/officeDocument/2006/relationships/customXml" Target="../customXml/item5.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customXml" Target="../customXml/item28.xml"/><Relationship Id="rId36" Type="http://schemas.openxmlformats.org/officeDocument/2006/relationships/slide" Target="slides/slide7.xml"/><Relationship Id="rId49" Type="http://schemas.openxmlformats.org/officeDocument/2006/relationships/slide" Target="slides/slide20.xml"/><Relationship Id="rId57" Type="http://schemas.openxmlformats.org/officeDocument/2006/relationships/slide" Target="slides/slide28.xml"/><Relationship Id="rId61" Type="http://schemas.openxmlformats.org/officeDocument/2006/relationships/theme" Target="theme/theme1.xml"/><Relationship Id="rId10" Type="http://schemas.openxmlformats.org/officeDocument/2006/relationships/customXml" Target="../customXml/item10.xml"/><Relationship Id="rId19" Type="http://schemas.openxmlformats.org/officeDocument/2006/relationships/customXml" Target="../customXml/item19.xml"/><Relationship Id="rId31" Type="http://schemas.openxmlformats.org/officeDocument/2006/relationships/slide" Target="slides/slide2.xml"/><Relationship Id="rId44" Type="http://schemas.openxmlformats.org/officeDocument/2006/relationships/slide" Target="slides/slide15.xml"/><Relationship Id="rId52" Type="http://schemas.openxmlformats.org/officeDocument/2006/relationships/slide" Target="slides/slide23.xml"/><Relationship Id="rId60"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customXml" Target="../customXml/item14.xml"/><Relationship Id="rId22" Type="http://schemas.openxmlformats.org/officeDocument/2006/relationships/customXml" Target="../customXml/item22.xml"/><Relationship Id="rId27" Type="http://schemas.openxmlformats.org/officeDocument/2006/relationships/customXml" Target="../customXml/item27.xml"/><Relationship Id="rId30" Type="http://schemas.openxmlformats.org/officeDocument/2006/relationships/slide" Target="slides/slide1.xml"/><Relationship Id="rId35" Type="http://schemas.openxmlformats.org/officeDocument/2006/relationships/slide" Target="slides/slide6.xml"/><Relationship Id="rId43" Type="http://schemas.openxmlformats.org/officeDocument/2006/relationships/slide" Target="slides/slide14.xml"/><Relationship Id="rId48" Type="http://schemas.openxmlformats.org/officeDocument/2006/relationships/slide" Target="slides/slide19.xml"/><Relationship Id="rId56" Type="http://schemas.openxmlformats.org/officeDocument/2006/relationships/slide" Target="slides/slide27.xml"/><Relationship Id="rId8" Type="http://schemas.openxmlformats.org/officeDocument/2006/relationships/customXml" Target="../customXml/item8.xml"/><Relationship Id="rId51" Type="http://schemas.openxmlformats.org/officeDocument/2006/relationships/slide" Target="slides/slide22.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customXml" Target="../customXml/item25.xml"/><Relationship Id="rId33" Type="http://schemas.openxmlformats.org/officeDocument/2006/relationships/slide" Target="slides/slide4.xml"/><Relationship Id="rId38" Type="http://schemas.openxmlformats.org/officeDocument/2006/relationships/slide" Target="slides/slide9.xml"/><Relationship Id="rId46" Type="http://schemas.openxmlformats.org/officeDocument/2006/relationships/slide" Target="slides/slide17.xml"/><Relationship Id="rId5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10.vml.rels><?xml version="1.0" encoding="UTF-8" standalone="yes"?>
<Relationships xmlns="http://schemas.openxmlformats.org/package/2006/relationships"><Relationship Id="rId8" Type="http://schemas.openxmlformats.org/officeDocument/2006/relationships/image" Target="../media/image85.wmf"/><Relationship Id="rId3" Type="http://schemas.openxmlformats.org/officeDocument/2006/relationships/image" Target="../media/image80.wmf"/><Relationship Id="rId7" Type="http://schemas.openxmlformats.org/officeDocument/2006/relationships/image" Target="../media/image84.wmf"/><Relationship Id="rId2" Type="http://schemas.openxmlformats.org/officeDocument/2006/relationships/image" Target="../media/image79.wmf"/><Relationship Id="rId1" Type="http://schemas.openxmlformats.org/officeDocument/2006/relationships/image" Target="../media/image78.wmf"/><Relationship Id="rId6" Type="http://schemas.openxmlformats.org/officeDocument/2006/relationships/image" Target="../media/image83.wmf"/><Relationship Id="rId5" Type="http://schemas.openxmlformats.org/officeDocument/2006/relationships/image" Target="../media/image82.wmf"/><Relationship Id="rId4" Type="http://schemas.openxmlformats.org/officeDocument/2006/relationships/image" Target="../media/image81.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88.wmf"/><Relationship Id="rId2" Type="http://schemas.openxmlformats.org/officeDocument/2006/relationships/image" Target="../media/image87.wmf"/><Relationship Id="rId1" Type="http://schemas.openxmlformats.org/officeDocument/2006/relationships/image" Target="../media/image86.wmf"/><Relationship Id="rId4" Type="http://schemas.openxmlformats.org/officeDocument/2006/relationships/image" Target="../media/image89.wmf"/></Relationships>
</file>

<file path=ppt/drawings/_rels/vmlDrawing12.vml.rels><?xml version="1.0" encoding="UTF-8" standalone="yes"?>
<Relationships xmlns="http://schemas.openxmlformats.org/package/2006/relationships"><Relationship Id="rId8" Type="http://schemas.openxmlformats.org/officeDocument/2006/relationships/image" Target="../media/image97.wmf"/><Relationship Id="rId13" Type="http://schemas.openxmlformats.org/officeDocument/2006/relationships/image" Target="../media/image102.wmf"/><Relationship Id="rId18" Type="http://schemas.openxmlformats.org/officeDocument/2006/relationships/image" Target="../media/image107.wmf"/><Relationship Id="rId26" Type="http://schemas.openxmlformats.org/officeDocument/2006/relationships/image" Target="../media/image115.wmf"/><Relationship Id="rId3" Type="http://schemas.openxmlformats.org/officeDocument/2006/relationships/image" Target="../media/image92.wmf"/><Relationship Id="rId21" Type="http://schemas.openxmlformats.org/officeDocument/2006/relationships/image" Target="../media/image110.wmf"/><Relationship Id="rId7" Type="http://schemas.openxmlformats.org/officeDocument/2006/relationships/image" Target="../media/image96.wmf"/><Relationship Id="rId12" Type="http://schemas.openxmlformats.org/officeDocument/2006/relationships/image" Target="../media/image101.wmf"/><Relationship Id="rId17" Type="http://schemas.openxmlformats.org/officeDocument/2006/relationships/image" Target="../media/image106.wmf"/><Relationship Id="rId25" Type="http://schemas.openxmlformats.org/officeDocument/2006/relationships/image" Target="../media/image114.wmf"/><Relationship Id="rId2" Type="http://schemas.openxmlformats.org/officeDocument/2006/relationships/image" Target="../media/image91.wmf"/><Relationship Id="rId16" Type="http://schemas.openxmlformats.org/officeDocument/2006/relationships/image" Target="../media/image105.wmf"/><Relationship Id="rId20" Type="http://schemas.openxmlformats.org/officeDocument/2006/relationships/image" Target="../media/image109.wmf"/><Relationship Id="rId29" Type="http://schemas.openxmlformats.org/officeDocument/2006/relationships/image" Target="../media/image118.wmf"/><Relationship Id="rId1" Type="http://schemas.openxmlformats.org/officeDocument/2006/relationships/image" Target="../media/image90.wmf"/><Relationship Id="rId6" Type="http://schemas.openxmlformats.org/officeDocument/2006/relationships/image" Target="../media/image95.wmf"/><Relationship Id="rId11" Type="http://schemas.openxmlformats.org/officeDocument/2006/relationships/image" Target="../media/image100.wmf"/><Relationship Id="rId24" Type="http://schemas.openxmlformats.org/officeDocument/2006/relationships/image" Target="../media/image113.wmf"/><Relationship Id="rId5" Type="http://schemas.openxmlformats.org/officeDocument/2006/relationships/image" Target="../media/image94.wmf"/><Relationship Id="rId15" Type="http://schemas.openxmlformats.org/officeDocument/2006/relationships/image" Target="../media/image104.wmf"/><Relationship Id="rId23" Type="http://schemas.openxmlformats.org/officeDocument/2006/relationships/image" Target="../media/image112.wmf"/><Relationship Id="rId28" Type="http://schemas.openxmlformats.org/officeDocument/2006/relationships/image" Target="../media/image117.wmf"/><Relationship Id="rId10" Type="http://schemas.openxmlformats.org/officeDocument/2006/relationships/image" Target="../media/image99.wmf"/><Relationship Id="rId19" Type="http://schemas.openxmlformats.org/officeDocument/2006/relationships/image" Target="../media/image108.wmf"/><Relationship Id="rId31" Type="http://schemas.openxmlformats.org/officeDocument/2006/relationships/image" Target="../media/image120.wmf"/><Relationship Id="rId4" Type="http://schemas.openxmlformats.org/officeDocument/2006/relationships/image" Target="../media/image93.wmf"/><Relationship Id="rId9" Type="http://schemas.openxmlformats.org/officeDocument/2006/relationships/image" Target="../media/image98.wmf"/><Relationship Id="rId14" Type="http://schemas.openxmlformats.org/officeDocument/2006/relationships/image" Target="../media/image103.wmf"/><Relationship Id="rId22" Type="http://schemas.openxmlformats.org/officeDocument/2006/relationships/image" Target="../media/image111.wmf"/><Relationship Id="rId27" Type="http://schemas.openxmlformats.org/officeDocument/2006/relationships/image" Target="../media/image116.wmf"/><Relationship Id="rId30" Type="http://schemas.openxmlformats.org/officeDocument/2006/relationships/image" Target="../media/image119.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123.wmf"/><Relationship Id="rId2" Type="http://schemas.openxmlformats.org/officeDocument/2006/relationships/image" Target="../media/image122.wmf"/><Relationship Id="rId1" Type="http://schemas.openxmlformats.org/officeDocument/2006/relationships/image" Target="../media/image121.wmf"/><Relationship Id="rId4" Type="http://schemas.openxmlformats.org/officeDocument/2006/relationships/image" Target="../media/image124.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127.wmf"/><Relationship Id="rId2" Type="http://schemas.openxmlformats.org/officeDocument/2006/relationships/image" Target="../media/image126.wmf"/><Relationship Id="rId1" Type="http://schemas.openxmlformats.org/officeDocument/2006/relationships/image" Target="../media/image125.wmf"/></Relationships>
</file>

<file path=ppt/drawings/_rels/vmlDrawing15.vml.rels><?xml version="1.0" encoding="UTF-8" standalone="yes"?>
<Relationships xmlns="http://schemas.openxmlformats.org/package/2006/relationships"><Relationship Id="rId8" Type="http://schemas.openxmlformats.org/officeDocument/2006/relationships/image" Target="../media/image137.wmf"/><Relationship Id="rId3" Type="http://schemas.openxmlformats.org/officeDocument/2006/relationships/image" Target="../media/image132.wmf"/><Relationship Id="rId7" Type="http://schemas.openxmlformats.org/officeDocument/2006/relationships/image" Target="../media/image136.wmf"/><Relationship Id="rId2" Type="http://schemas.openxmlformats.org/officeDocument/2006/relationships/image" Target="../media/image131.wmf"/><Relationship Id="rId1" Type="http://schemas.openxmlformats.org/officeDocument/2006/relationships/image" Target="../media/image130.wmf"/><Relationship Id="rId6" Type="http://schemas.openxmlformats.org/officeDocument/2006/relationships/image" Target="../media/image135.wmf"/><Relationship Id="rId11" Type="http://schemas.openxmlformats.org/officeDocument/2006/relationships/image" Target="../media/image140.wmf"/><Relationship Id="rId5" Type="http://schemas.openxmlformats.org/officeDocument/2006/relationships/image" Target="../media/image134.wmf"/><Relationship Id="rId10" Type="http://schemas.openxmlformats.org/officeDocument/2006/relationships/image" Target="../media/image139.wmf"/><Relationship Id="rId4" Type="http://schemas.openxmlformats.org/officeDocument/2006/relationships/image" Target="../media/image133.wmf"/><Relationship Id="rId9" Type="http://schemas.openxmlformats.org/officeDocument/2006/relationships/image" Target="../media/image138.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143.wmf"/><Relationship Id="rId7" Type="http://schemas.openxmlformats.org/officeDocument/2006/relationships/image" Target="../media/image147.wmf"/><Relationship Id="rId2" Type="http://schemas.openxmlformats.org/officeDocument/2006/relationships/image" Target="../media/image142.wmf"/><Relationship Id="rId1" Type="http://schemas.openxmlformats.org/officeDocument/2006/relationships/image" Target="../media/image141.wmf"/><Relationship Id="rId6" Type="http://schemas.openxmlformats.org/officeDocument/2006/relationships/image" Target="../media/image146.wmf"/><Relationship Id="rId5" Type="http://schemas.openxmlformats.org/officeDocument/2006/relationships/image" Target="../media/image145.wmf"/><Relationship Id="rId4" Type="http://schemas.openxmlformats.org/officeDocument/2006/relationships/image" Target="../media/image144.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151.wmf"/><Relationship Id="rId7" Type="http://schemas.openxmlformats.org/officeDocument/2006/relationships/image" Target="../media/image155.wmf"/><Relationship Id="rId2" Type="http://schemas.openxmlformats.org/officeDocument/2006/relationships/image" Target="../media/image150.wmf"/><Relationship Id="rId1" Type="http://schemas.openxmlformats.org/officeDocument/2006/relationships/image" Target="../media/image149.wmf"/><Relationship Id="rId6" Type="http://schemas.openxmlformats.org/officeDocument/2006/relationships/image" Target="../media/image154.wmf"/><Relationship Id="rId5" Type="http://schemas.openxmlformats.org/officeDocument/2006/relationships/image" Target="../media/image153.wmf"/><Relationship Id="rId4" Type="http://schemas.openxmlformats.org/officeDocument/2006/relationships/image" Target="../media/image152.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158.wmf"/><Relationship Id="rId7" Type="http://schemas.openxmlformats.org/officeDocument/2006/relationships/image" Target="../media/image162.wmf"/><Relationship Id="rId2" Type="http://schemas.openxmlformats.org/officeDocument/2006/relationships/image" Target="../media/image157.wmf"/><Relationship Id="rId1" Type="http://schemas.openxmlformats.org/officeDocument/2006/relationships/image" Target="../media/image156.wmf"/><Relationship Id="rId6" Type="http://schemas.openxmlformats.org/officeDocument/2006/relationships/image" Target="../media/image161.wmf"/><Relationship Id="rId5" Type="http://schemas.openxmlformats.org/officeDocument/2006/relationships/image" Target="../media/image160.wmf"/><Relationship Id="rId4" Type="http://schemas.openxmlformats.org/officeDocument/2006/relationships/image" Target="../media/image159.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165.wmf"/></Relationships>
</file>

<file path=ppt/drawings/_rels/vmlDrawing2.vml.rels><?xml version="1.0" encoding="UTF-8" standalone="yes"?>
<Relationships xmlns="http://schemas.openxmlformats.org/package/2006/relationships"><Relationship Id="rId8" Type="http://schemas.openxmlformats.org/officeDocument/2006/relationships/image" Target="../media/image16.wmf"/><Relationship Id="rId3" Type="http://schemas.openxmlformats.org/officeDocument/2006/relationships/image" Target="../media/image11.wmf"/><Relationship Id="rId7" Type="http://schemas.openxmlformats.org/officeDocument/2006/relationships/image" Target="../media/image15.wmf"/><Relationship Id="rId2" Type="http://schemas.openxmlformats.org/officeDocument/2006/relationships/image" Target="../media/image10.wmf"/><Relationship Id="rId1" Type="http://schemas.openxmlformats.org/officeDocument/2006/relationships/image" Target="../media/image9.wmf"/><Relationship Id="rId6" Type="http://schemas.openxmlformats.org/officeDocument/2006/relationships/image" Target="../media/image14.wmf"/><Relationship Id="rId5" Type="http://schemas.openxmlformats.org/officeDocument/2006/relationships/image" Target="../media/image13.wmf"/><Relationship Id="rId10" Type="http://schemas.openxmlformats.org/officeDocument/2006/relationships/image" Target="../media/image18.wmf"/><Relationship Id="rId4" Type="http://schemas.openxmlformats.org/officeDocument/2006/relationships/image" Target="../media/image12.wmf"/><Relationship Id="rId9" Type="http://schemas.openxmlformats.org/officeDocument/2006/relationships/image" Target="../media/image17.wmf"/></Relationships>
</file>

<file path=ppt/drawings/_rels/vmlDrawing20.vml.rels><?xml version="1.0" encoding="UTF-8" standalone="yes"?>
<Relationships xmlns="http://schemas.openxmlformats.org/package/2006/relationships"><Relationship Id="rId8" Type="http://schemas.openxmlformats.org/officeDocument/2006/relationships/image" Target="../media/image173.wmf"/><Relationship Id="rId3" Type="http://schemas.openxmlformats.org/officeDocument/2006/relationships/image" Target="../media/image168.wmf"/><Relationship Id="rId7" Type="http://schemas.openxmlformats.org/officeDocument/2006/relationships/image" Target="../media/image172.wmf"/><Relationship Id="rId2" Type="http://schemas.openxmlformats.org/officeDocument/2006/relationships/image" Target="../media/image167.wmf"/><Relationship Id="rId1" Type="http://schemas.openxmlformats.org/officeDocument/2006/relationships/image" Target="../media/image166.wmf"/><Relationship Id="rId6" Type="http://schemas.openxmlformats.org/officeDocument/2006/relationships/image" Target="../media/image171.wmf"/><Relationship Id="rId5" Type="http://schemas.openxmlformats.org/officeDocument/2006/relationships/image" Target="../media/image170.wmf"/><Relationship Id="rId10" Type="http://schemas.openxmlformats.org/officeDocument/2006/relationships/image" Target="../media/image175.wmf"/><Relationship Id="rId4" Type="http://schemas.openxmlformats.org/officeDocument/2006/relationships/image" Target="../media/image169.wmf"/><Relationship Id="rId9" Type="http://schemas.openxmlformats.org/officeDocument/2006/relationships/image" Target="../media/image174.w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177.wmf"/><Relationship Id="rId1" Type="http://schemas.openxmlformats.org/officeDocument/2006/relationships/image" Target="../media/image176.wmf"/></Relationships>
</file>

<file path=ppt/drawings/_rels/vmlDrawing22.vml.rels><?xml version="1.0" encoding="UTF-8" standalone="yes"?>
<Relationships xmlns="http://schemas.openxmlformats.org/package/2006/relationships"><Relationship Id="rId8" Type="http://schemas.openxmlformats.org/officeDocument/2006/relationships/image" Target="../media/image185.wmf"/><Relationship Id="rId3" Type="http://schemas.openxmlformats.org/officeDocument/2006/relationships/image" Target="../media/image180.wmf"/><Relationship Id="rId7" Type="http://schemas.openxmlformats.org/officeDocument/2006/relationships/image" Target="../media/image184.wmf"/><Relationship Id="rId2" Type="http://schemas.openxmlformats.org/officeDocument/2006/relationships/image" Target="../media/image179.wmf"/><Relationship Id="rId1" Type="http://schemas.openxmlformats.org/officeDocument/2006/relationships/image" Target="../media/image178.wmf"/><Relationship Id="rId6" Type="http://schemas.openxmlformats.org/officeDocument/2006/relationships/image" Target="../media/image183.wmf"/><Relationship Id="rId5" Type="http://schemas.openxmlformats.org/officeDocument/2006/relationships/image" Target="../media/image182.wmf"/><Relationship Id="rId4" Type="http://schemas.openxmlformats.org/officeDocument/2006/relationships/image" Target="../media/image181.wmf"/><Relationship Id="rId9" Type="http://schemas.openxmlformats.org/officeDocument/2006/relationships/image" Target="../media/image186.wmf"/></Relationships>
</file>

<file path=ppt/drawings/_rels/vmlDrawing23.vml.rels><?xml version="1.0" encoding="UTF-8" standalone="yes"?>
<Relationships xmlns="http://schemas.openxmlformats.org/package/2006/relationships"><Relationship Id="rId8" Type="http://schemas.openxmlformats.org/officeDocument/2006/relationships/image" Target="../media/image194.wmf"/><Relationship Id="rId13" Type="http://schemas.openxmlformats.org/officeDocument/2006/relationships/image" Target="../media/image199.wmf"/><Relationship Id="rId18" Type="http://schemas.openxmlformats.org/officeDocument/2006/relationships/image" Target="../media/image204.wmf"/><Relationship Id="rId3" Type="http://schemas.openxmlformats.org/officeDocument/2006/relationships/image" Target="../media/image189.wmf"/><Relationship Id="rId7" Type="http://schemas.openxmlformats.org/officeDocument/2006/relationships/image" Target="../media/image193.wmf"/><Relationship Id="rId12" Type="http://schemas.openxmlformats.org/officeDocument/2006/relationships/image" Target="../media/image198.wmf"/><Relationship Id="rId17" Type="http://schemas.openxmlformats.org/officeDocument/2006/relationships/image" Target="../media/image203.wmf"/><Relationship Id="rId2" Type="http://schemas.openxmlformats.org/officeDocument/2006/relationships/image" Target="../media/image188.wmf"/><Relationship Id="rId16" Type="http://schemas.openxmlformats.org/officeDocument/2006/relationships/image" Target="../media/image202.wmf"/><Relationship Id="rId1" Type="http://schemas.openxmlformats.org/officeDocument/2006/relationships/image" Target="../media/image187.wmf"/><Relationship Id="rId6" Type="http://schemas.openxmlformats.org/officeDocument/2006/relationships/image" Target="../media/image192.wmf"/><Relationship Id="rId11" Type="http://schemas.openxmlformats.org/officeDocument/2006/relationships/image" Target="../media/image197.wmf"/><Relationship Id="rId5" Type="http://schemas.openxmlformats.org/officeDocument/2006/relationships/image" Target="../media/image191.wmf"/><Relationship Id="rId15" Type="http://schemas.openxmlformats.org/officeDocument/2006/relationships/image" Target="../media/image201.wmf"/><Relationship Id="rId10" Type="http://schemas.openxmlformats.org/officeDocument/2006/relationships/image" Target="../media/image196.wmf"/><Relationship Id="rId19" Type="http://schemas.openxmlformats.org/officeDocument/2006/relationships/image" Target="../media/image205.wmf"/><Relationship Id="rId4" Type="http://schemas.openxmlformats.org/officeDocument/2006/relationships/image" Target="../media/image190.wmf"/><Relationship Id="rId9" Type="http://schemas.openxmlformats.org/officeDocument/2006/relationships/image" Target="../media/image195.wmf"/><Relationship Id="rId14" Type="http://schemas.openxmlformats.org/officeDocument/2006/relationships/image" Target="../media/image200.wmf"/></Relationships>
</file>

<file path=ppt/drawings/_rels/vmlDrawing3.vml.rels><?xml version="1.0" encoding="UTF-8" standalone="yes"?>
<Relationships xmlns="http://schemas.openxmlformats.org/package/2006/relationships"><Relationship Id="rId8" Type="http://schemas.openxmlformats.org/officeDocument/2006/relationships/image" Target="../media/image26.wmf"/><Relationship Id="rId3" Type="http://schemas.openxmlformats.org/officeDocument/2006/relationships/image" Target="../media/image21.wmf"/><Relationship Id="rId7" Type="http://schemas.openxmlformats.org/officeDocument/2006/relationships/image" Target="../media/image25.wmf"/><Relationship Id="rId2" Type="http://schemas.openxmlformats.org/officeDocument/2006/relationships/image" Target="../media/image20.wmf"/><Relationship Id="rId1" Type="http://schemas.openxmlformats.org/officeDocument/2006/relationships/image" Target="../media/image19.wmf"/><Relationship Id="rId6" Type="http://schemas.openxmlformats.org/officeDocument/2006/relationships/image" Target="../media/image24.wmf"/><Relationship Id="rId5" Type="http://schemas.openxmlformats.org/officeDocument/2006/relationships/image" Target="../media/image23.wmf"/><Relationship Id="rId10" Type="http://schemas.openxmlformats.org/officeDocument/2006/relationships/image" Target="../media/image28.wmf"/><Relationship Id="rId4" Type="http://schemas.openxmlformats.org/officeDocument/2006/relationships/image" Target="../media/image22.wmf"/><Relationship Id="rId9" Type="http://schemas.openxmlformats.org/officeDocument/2006/relationships/image" Target="../media/image27.wmf"/></Relationships>
</file>

<file path=ppt/drawings/_rels/vmlDrawing4.vml.rels><?xml version="1.0" encoding="UTF-8" standalone="yes"?>
<Relationships xmlns="http://schemas.openxmlformats.org/package/2006/relationships"><Relationship Id="rId8" Type="http://schemas.openxmlformats.org/officeDocument/2006/relationships/image" Target="../media/image36.wmf"/><Relationship Id="rId3" Type="http://schemas.openxmlformats.org/officeDocument/2006/relationships/image" Target="../media/image31.wmf"/><Relationship Id="rId7" Type="http://schemas.openxmlformats.org/officeDocument/2006/relationships/image" Target="../media/image35.wmf"/><Relationship Id="rId2" Type="http://schemas.openxmlformats.org/officeDocument/2006/relationships/image" Target="../media/image30.wmf"/><Relationship Id="rId1" Type="http://schemas.openxmlformats.org/officeDocument/2006/relationships/image" Target="../media/image29.wmf"/><Relationship Id="rId6" Type="http://schemas.openxmlformats.org/officeDocument/2006/relationships/image" Target="../media/image34.wmf"/><Relationship Id="rId11" Type="http://schemas.openxmlformats.org/officeDocument/2006/relationships/image" Target="../media/image39.wmf"/><Relationship Id="rId5" Type="http://schemas.openxmlformats.org/officeDocument/2006/relationships/image" Target="../media/image33.wmf"/><Relationship Id="rId10" Type="http://schemas.openxmlformats.org/officeDocument/2006/relationships/image" Target="../media/image38.wmf"/><Relationship Id="rId4" Type="http://schemas.openxmlformats.org/officeDocument/2006/relationships/image" Target="../media/image32.wmf"/><Relationship Id="rId9" Type="http://schemas.openxmlformats.org/officeDocument/2006/relationships/image" Target="../media/image37.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42.wmf"/><Relationship Id="rId2" Type="http://schemas.openxmlformats.org/officeDocument/2006/relationships/image" Target="../media/image41.wmf"/><Relationship Id="rId1" Type="http://schemas.openxmlformats.org/officeDocument/2006/relationships/image" Target="../media/image40.wmf"/><Relationship Id="rId5" Type="http://schemas.openxmlformats.org/officeDocument/2006/relationships/image" Target="../media/image44.wmf"/><Relationship Id="rId4" Type="http://schemas.openxmlformats.org/officeDocument/2006/relationships/image" Target="../media/image43.wmf"/></Relationships>
</file>

<file path=ppt/drawings/_rels/vmlDrawing6.vml.rels><?xml version="1.0" encoding="UTF-8" standalone="yes"?>
<Relationships xmlns="http://schemas.openxmlformats.org/package/2006/relationships"><Relationship Id="rId8" Type="http://schemas.openxmlformats.org/officeDocument/2006/relationships/image" Target="../media/image52.wmf"/><Relationship Id="rId3" Type="http://schemas.openxmlformats.org/officeDocument/2006/relationships/image" Target="../media/image47.wmf"/><Relationship Id="rId7" Type="http://schemas.openxmlformats.org/officeDocument/2006/relationships/image" Target="../media/image51.wmf"/><Relationship Id="rId2" Type="http://schemas.openxmlformats.org/officeDocument/2006/relationships/image" Target="../media/image46.wmf"/><Relationship Id="rId1" Type="http://schemas.openxmlformats.org/officeDocument/2006/relationships/image" Target="../media/image45.wmf"/><Relationship Id="rId6" Type="http://schemas.openxmlformats.org/officeDocument/2006/relationships/image" Target="../media/image50.wmf"/><Relationship Id="rId5" Type="http://schemas.openxmlformats.org/officeDocument/2006/relationships/image" Target="../media/image49.wmf"/><Relationship Id="rId4" Type="http://schemas.openxmlformats.org/officeDocument/2006/relationships/image" Target="../media/image48.wmf"/><Relationship Id="rId9" Type="http://schemas.openxmlformats.org/officeDocument/2006/relationships/image" Target="../media/image53.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55.wmf"/><Relationship Id="rId1" Type="http://schemas.openxmlformats.org/officeDocument/2006/relationships/image" Target="../media/image54.wmf"/></Relationships>
</file>

<file path=ppt/drawings/_rels/vmlDrawing8.vml.rels><?xml version="1.0" encoding="UTF-8" standalone="yes"?>
<Relationships xmlns="http://schemas.openxmlformats.org/package/2006/relationships"><Relationship Id="rId8" Type="http://schemas.openxmlformats.org/officeDocument/2006/relationships/image" Target="../media/image64.wmf"/><Relationship Id="rId13" Type="http://schemas.openxmlformats.org/officeDocument/2006/relationships/image" Target="../media/image69.wmf"/><Relationship Id="rId3" Type="http://schemas.openxmlformats.org/officeDocument/2006/relationships/image" Target="../media/image59.wmf"/><Relationship Id="rId7" Type="http://schemas.openxmlformats.org/officeDocument/2006/relationships/image" Target="../media/image63.wmf"/><Relationship Id="rId12" Type="http://schemas.openxmlformats.org/officeDocument/2006/relationships/image" Target="../media/image68.wmf"/><Relationship Id="rId2" Type="http://schemas.openxmlformats.org/officeDocument/2006/relationships/image" Target="../media/image58.wmf"/><Relationship Id="rId1" Type="http://schemas.openxmlformats.org/officeDocument/2006/relationships/image" Target="../media/image57.wmf"/><Relationship Id="rId6" Type="http://schemas.openxmlformats.org/officeDocument/2006/relationships/image" Target="../media/image62.wmf"/><Relationship Id="rId11" Type="http://schemas.openxmlformats.org/officeDocument/2006/relationships/image" Target="../media/image67.wmf"/><Relationship Id="rId5" Type="http://schemas.openxmlformats.org/officeDocument/2006/relationships/image" Target="../media/image61.wmf"/><Relationship Id="rId10" Type="http://schemas.openxmlformats.org/officeDocument/2006/relationships/image" Target="../media/image66.wmf"/><Relationship Id="rId4" Type="http://schemas.openxmlformats.org/officeDocument/2006/relationships/image" Target="../media/image60.wmf"/><Relationship Id="rId9" Type="http://schemas.openxmlformats.org/officeDocument/2006/relationships/image" Target="../media/image65.wmf"/><Relationship Id="rId14" Type="http://schemas.openxmlformats.org/officeDocument/2006/relationships/image" Target="../media/image70.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73.wmf"/><Relationship Id="rId2" Type="http://schemas.openxmlformats.org/officeDocument/2006/relationships/image" Target="../media/image72.wmf"/><Relationship Id="rId1" Type="http://schemas.openxmlformats.org/officeDocument/2006/relationships/image" Target="../media/image71.wmf"/><Relationship Id="rId6" Type="http://schemas.openxmlformats.org/officeDocument/2006/relationships/image" Target="../media/image76.wmf"/><Relationship Id="rId5" Type="http://schemas.openxmlformats.org/officeDocument/2006/relationships/image" Target="../media/image75.wmf"/><Relationship Id="rId4" Type="http://schemas.openxmlformats.org/officeDocument/2006/relationships/image" Target="../media/image7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2020/2/3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2020/2/3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pic>
        <p:nvPicPr>
          <p:cNvPr id="7" name="Picture 2"/>
          <p:cNvPicPr>
            <a:picLocks noChangeAspect="1" noChangeArrowheads="1"/>
          </p:cNvPicPr>
          <p:nvPr/>
        </p:nvPicPr>
        <p:blipFill>
          <a:blip r:embed="rId2" cstate="print"/>
          <a:srcRect/>
          <a:stretch>
            <a:fillRect/>
          </a:stretch>
        </p:blipFill>
        <p:spPr bwMode="auto">
          <a:xfrm>
            <a:off x="0" y="4"/>
            <a:ext cx="12096750" cy="1339605"/>
          </a:xfrm>
          <a:prstGeom prst="rect">
            <a:avLst/>
          </a:prstGeom>
          <a:noFill/>
          <a:ln w="9525">
            <a:noFill/>
            <a:miter lim="800000"/>
            <a:headEnd/>
            <a:tailEnd/>
          </a:ln>
          <a:effec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总纲目录">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高考导航">
    <p:spTree>
      <p:nvGrpSpPr>
        <p:cNvPr id="1" name=""/>
        <p:cNvGrpSpPr/>
        <p:nvPr/>
      </p:nvGrpSpPr>
      <p:grpSpPr>
        <a:xfrm>
          <a:off x="0" y="0"/>
          <a:ext cx="0" cy="0"/>
          <a:chOff x="0" y="0"/>
          <a:chExt cx="0" cy="0"/>
        </a:xfrm>
      </p:grpSpPr>
      <p:sp>
        <p:nvSpPr>
          <p:cNvPr id="6" name="TextBox 5"/>
          <p:cNvSpPr txBox="1"/>
          <p:nvPr/>
        </p:nvSpPr>
        <p:spPr>
          <a:xfrm>
            <a:off x="8202396" y="179909"/>
            <a:ext cx="1651416" cy="378886"/>
          </a:xfrm>
          <a:prstGeom prst="rect">
            <a:avLst/>
          </a:prstGeom>
          <a:noFill/>
        </p:spPr>
        <p:txBody>
          <a:bodyPr wrap="square" rtlCol="0">
            <a:spAutoFit/>
          </a:bodyPr>
          <a:lstStyle/>
          <a:p>
            <a:r>
              <a:rPr lang="zh-CN" altLang="en-US" sz="1862" dirty="0">
                <a:solidFill>
                  <a:schemeClr val="bg1"/>
                </a:solidFill>
                <a:latin typeface="黑体" pitchFamily="49" charset="-122"/>
                <a:ea typeface="黑体" pitchFamily="49" charset="-122"/>
              </a:rPr>
              <a:t>基础易错再练</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考点一">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2020/2/3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202396" y="179909"/>
            <a:ext cx="1651415" cy="378886"/>
          </a:xfrm>
          <a:prstGeom prst="rect">
            <a:avLst/>
          </a:prstGeom>
          <a:noFill/>
        </p:spPr>
        <p:txBody>
          <a:bodyPr wrap="square" rtlCol="0">
            <a:spAutoFit/>
          </a:bodyPr>
          <a:lstStyle/>
          <a:p>
            <a:r>
              <a:rPr lang="zh-CN" altLang="en-US" sz="1862" dirty="0">
                <a:solidFill>
                  <a:schemeClr val="bg1"/>
                </a:solidFill>
                <a:latin typeface="黑体" pitchFamily="49" charset="-122"/>
                <a:ea typeface="黑体" pitchFamily="49" charset="-122"/>
              </a:rPr>
              <a:t>核心题型突破</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1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2020/2/3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7" name="TextBox 6"/>
          <p:cNvSpPr txBox="1"/>
          <p:nvPr/>
        </p:nvSpPr>
        <p:spPr>
          <a:xfrm>
            <a:off x="8505545" y="179909"/>
            <a:ext cx="1217747" cy="378886"/>
          </a:xfrm>
          <a:prstGeom prst="rect">
            <a:avLst/>
          </a:prstGeom>
          <a:noFill/>
        </p:spPr>
        <p:txBody>
          <a:bodyPr wrap="square" rtlCol="0">
            <a:spAutoFit/>
          </a:bodyPr>
          <a:lstStyle/>
          <a:p>
            <a:r>
              <a:rPr lang="zh-CN" altLang="en-US" sz="1862" dirty="0">
                <a:solidFill>
                  <a:schemeClr val="bg1"/>
                </a:solidFill>
                <a:latin typeface="黑体" pitchFamily="49" charset="-122"/>
                <a:ea typeface="黑体" pitchFamily="49" charset="-122"/>
              </a:rPr>
              <a:t>自主训练</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5884" y="274638"/>
            <a:ext cx="8205908"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5884" y="1600201"/>
            <a:ext cx="8205908"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819A9AE-DFF2-479B-AF37-FAA367F55B3D}" type="datetimeFigureOut">
              <a:rPr lang="zh-CN" altLang="en-US" smtClean="0"/>
              <a:pPr/>
              <a:t>2020/2/3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5884" y="274638"/>
            <a:ext cx="8205908"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5884" y="1600201"/>
            <a:ext cx="8205908"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819A9AE-DFF2-479B-AF37-FAA367F55B3D}" type="datetimeFigureOut">
              <a:rPr lang="zh-CN" altLang="en-US" smtClean="0"/>
              <a:pPr/>
              <a:t>2020/2/3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2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3.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604838" y="6340169"/>
            <a:ext cx="2822575" cy="364195"/>
          </a:xfrm>
          <a:prstGeom prst="rect">
            <a:avLst/>
          </a:prstGeom>
        </p:spPr>
        <p:txBody>
          <a:bodyPr vert="horz" lIns="91440" tIns="45720" rIns="91440" bIns="45720" rtlCol="0" anchor="ctr"/>
          <a:lstStyle>
            <a:lvl1pPr algn="l">
              <a:defRPr sz="1596">
                <a:solidFill>
                  <a:schemeClr val="tx1">
                    <a:tint val="75000"/>
                  </a:schemeClr>
                </a:solidFill>
              </a:defRPr>
            </a:lvl1pPr>
          </a:lstStyle>
          <a:p>
            <a:fld id="{D819A9AE-DFF2-479B-AF37-FAA367F55B3D}" type="datetimeFigureOut">
              <a:rPr lang="zh-CN" altLang="en-US" smtClean="0"/>
              <a:pPr/>
              <a:t>2020/2/3</a:t>
            </a:fld>
            <a:endParaRPr lang="zh-CN" altLang="en-US"/>
          </a:p>
        </p:txBody>
      </p:sp>
      <p:sp>
        <p:nvSpPr>
          <p:cNvPr id="5" name="页脚占位符 4"/>
          <p:cNvSpPr>
            <a:spLocks noGrp="1"/>
          </p:cNvSpPr>
          <p:nvPr>
            <p:ph type="ftr" sz="quarter" idx="3"/>
          </p:nvPr>
        </p:nvSpPr>
        <p:spPr>
          <a:xfrm>
            <a:off x="4133057" y="6340169"/>
            <a:ext cx="3830637" cy="364195"/>
          </a:xfrm>
          <a:prstGeom prst="rect">
            <a:avLst/>
          </a:prstGeom>
        </p:spPr>
        <p:txBody>
          <a:bodyPr vert="horz" lIns="91440" tIns="45720" rIns="91440" bIns="45720" rtlCol="0" anchor="ctr"/>
          <a:lstStyle>
            <a:lvl1pPr algn="ctr">
              <a:defRPr sz="1596">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69337" y="6340169"/>
            <a:ext cx="2822575" cy="364195"/>
          </a:xfrm>
          <a:prstGeom prst="rect">
            <a:avLst/>
          </a:prstGeom>
        </p:spPr>
        <p:txBody>
          <a:bodyPr vert="horz" lIns="91440" tIns="45720" rIns="91440" bIns="45720" rtlCol="0" anchor="ctr"/>
          <a:lstStyle>
            <a:lvl1pPr algn="r">
              <a:defRPr sz="1596">
                <a:solidFill>
                  <a:schemeClr val="tx1">
                    <a:tint val="75000"/>
                  </a:schemeClr>
                </a:solidFill>
              </a:defRPr>
            </a:lvl1pPr>
          </a:lstStyle>
          <a:p>
            <a:fld id="{3F8935AA-09F9-4C1A-89F2-CB34E0111C49}" type="slidenum">
              <a:rPr lang="zh-CN" altLang="en-US" smtClean="0"/>
              <a:pPr/>
              <a:t>‹#›</a:t>
            </a:fld>
            <a:endParaRPr lang="zh-CN" altLang="en-US"/>
          </a:p>
        </p:txBody>
      </p:sp>
      <p:pic>
        <p:nvPicPr>
          <p:cNvPr id="1028" name="Picture 4" descr="E:\2017年工作文件\2017图书制作文件\3·2项目\2018版32二轮制作文件\二轮版式与PPT\2018版32二轮PPT模板-02.png"/>
          <p:cNvPicPr>
            <a:picLocks noChangeAspect="1" noChangeArrowheads="1"/>
          </p:cNvPicPr>
          <p:nvPr/>
        </p:nvPicPr>
        <p:blipFill>
          <a:blip r:embed="rId10" cstate="print"/>
          <a:srcRect/>
          <a:stretch>
            <a:fillRect/>
          </a:stretch>
        </p:blipFill>
        <p:spPr bwMode="auto">
          <a:xfrm>
            <a:off x="7900527" y="35895"/>
            <a:ext cx="3958746" cy="556509"/>
          </a:xfrm>
          <a:prstGeom prst="rect">
            <a:avLst/>
          </a:prstGeom>
          <a:noFill/>
        </p:spPr>
      </p:pic>
      <p:sp>
        <p:nvSpPr>
          <p:cNvPr id="11" name="TextBox 10"/>
          <p:cNvSpPr txBox="1"/>
          <p:nvPr/>
        </p:nvSpPr>
        <p:spPr>
          <a:xfrm>
            <a:off x="9828637" y="179909"/>
            <a:ext cx="1217747" cy="378886"/>
          </a:xfrm>
          <a:prstGeom prst="rect">
            <a:avLst/>
          </a:prstGeom>
          <a:noFill/>
        </p:spPr>
        <p:txBody>
          <a:bodyPr wrap="square" rtlCol="0">
            <a:spAutoFit/>
          </a:bodyPr>
          <a:lstStyle/>
          <a:p>
            <a:r>
              <a:rPr lang="zh-CN" altLang="en-US" sz="1862" dirty="0">
                <a:solidFill>
                  <a:schemeClr val="bg1"/>
                </a:solidFill>
                <a:latin typeface="黑体" pitchFamily="49" charset="-122"/>
                <a:ea typeface="黑体" pitchFamily="49" charset="-122"/>
              </a:rPr>
              <a:t>栏目索引</a:t>
            </a:r>
          </a:p>
        </p:txBody>
      </p:sp>
      <p:sp>
        <p:nvSpPr>
          <p:cNvPr id="13" name="TextBox 12"/>
          <p:cNvSpPr txBox="1"/>
          <p:nvPr/>
        </p:nvSpPr>
        <p:spPr>
          <a:xfrm>
            <a:off x="8222025" y="1923893"/>
            <a:ext cx="1217747" cy="378886"/>
          </a:xfrm>
          <a:prstGeom prst="rect">
            <a:avLst/>
          </a:prstGeom>
          <a:noFill/>
        </p:spPr>
        <p:txBody>
          <a:bodyPr wrap="square" rtlCol="0">
            <a:spAutoFit/>
          </a:bodyPr>
          <a:lstStyle/>
          <a:p>
            <a:r>
              <a:rPr lang="zh-CN" altLang="en-US" sz="1862" dirty="0">
                <a:solidFill>
                  <a:schemeClr val="bg1"/>
                </a:solidFill>
                <a:latin typeface="黑体" pitchFamily="49" charset="-122"/>
                <a:ea typeface="黑体" pitchFamily="49" charset="-122"/>
              </a:rPr>
              <a:t>高考导航</a:t>
            </a:r>
          </a:p>
        </p:txBody>
      </p:sp>
      <p:grpSp>
        <p:nvGrpSpPr>
          <p:cNvPr id="2" name="组合 38"/>
          <p:cNvGrpSpPr/>
          <p:nvPr/>
        </p:nvGrpSpPr>
        <p:grpSpPr>
          <a:xfrm>
            <a:off x="10489558" y="-1476275"/>
            <a:ext cx="1471482" cy="779734"/>
            <a:chOff x="7827873" y="-931799"/>
            <a:chExt cx="1004010" cy="531118"/>
          </a:xfrm>
        </p:grpSpPr>
        <p:sp>
          <p:nvSpPr>
            <p:cNvPr id="8" name="圆角矩形 7"/>
            <p:cNvSpPr/>
            <p:nvPr userDrawn="1"/>
          </p:nvSpPr>
          <p:spPr>
            <a:xfrm>
              <a:off x="7908923" y="-931799"/>
              <a:ext cx="833140" cy="531118"/>
            </a:xfrm>
            <a:prstGeom prst="roundRect">
              <a:avLst/>
            </a:prstGeom>
            <a:solidFill>
              <a:srgbClr val="FFC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216061" rtl="0" eaLnBrk="1" latinLnBrk="0" hangingPunct="1"/>
              <a:endParaRPr lang="zh-CN" altLang="en-US" sz="2394" kern="1200" dirty="0">
                <a:ln>
                  <a:solidFill>
                    <a:srgbClr val="00B0F0"/>
                  </a:solidFill>
                </a:ln>
                <a:solidFill>
                  <a:schemeClr val="lt1"/>
                </a:solidFill>
                <a:latin typeface="Times New Roman" pitchFamily="18" charset="0"/>
                <a:ea typeface="+mn-ea"/>
                <a:cs typeface="+mn-cs"/>
              </a:endParaRPr>
            </a:p>
          </p:txBody>
        </p:sp>
        <p:sp>
          <p:nvSpPr>
            <p:cNvPr id="9" name="TextBox 8"/>
            <p:cNvSpPr txBox="1"/>
            <p:nvPr userDrawn="1"/>
          </p:nvSpPr>
          <p:spPr>
            <a:xfrm>
              <a:off x="7827873" y="-890795"/>
              <a:ext cx="1004010" cy="440250"/>
            </a:xfrm>
            <a:prstGeom prst="rect">
              <a:avLst/>
            </a:prstGeom>
            <a:noFill/>
          </p:spPr>
          <p:txBody>
            <a:bodyPr wrap="square" rtlCol="0">
              <a:spAutoFit/>
            </a:bodyPr>
            <a:lstStyle/>
            <a:p>
              <a:pPr marL="0" marR="0" indent="0" algn="ctr" defTabSz="1216061" rtl="0" eaLnBrk="1" fontAlgn="auto" latinLnBrk="0" hangingPunct="1">
                <a:lnSpc>
                  <a:spcPct val="120000"/>
                </a:lnSpc>
                <a:spcBef>
                  <a:spcPts val="0"/>
                </a:spcBef>
                <a:spcAft>
                  <a:spcPts val="0"/>
                </a:spcAft>
                <a:buClrTx/>
                <a:buSzTx/>
                <a:buFontTx/>
                <a:buNone/>
                <a:tabLst/>
                <a:defRPr/>
              </a:pPr>
              <a:r>
                <a:rPr lang="zh-CN" altLang="en-US" sz="1500" dirty="0">
                  <a:latin typeface="黑体" pitchFamily="49" charset="-122"/>
                  <a:ea typeface="黑体" pitchFamily="49" charset="-122"/>
                  <a:hlinkClick r:id="rId11" action="ppaction://hlinksldjump"/>
                </a:rPr>
                <a:t>核心题型突破</a:t>
              </a:r>
              <a:endParaRPr lang="en-US" altLang="zh-CN" sz="1500" dirty="0">
                <a:latin typeface="黑体" pitchFamily="49" charset="-122"/>
                <a:ea typeface="黑体" pitchFamily="49" charset="-122"/>
              </a:endParaRPr>
            </a:p>
            <a:p>
              <a:pPr marL="0" marR="0" indent="0" algn="ctr" defTabSz="1216061" rtl="0" eaLnBrk="1" fontAlgn="auto" latinLnBrk="0" hangingPunct="1">
                <a:lnSpc>
                  <a:spcPct val="120000"/>
                </a:lnSpc>
                <a:spcBef>
                  <a:spcPts val="0"/>
                </a:spcBef>
                <a:spcAft>
                  <a:spcPts val="0"/>
                </a:spcAft>
                <a:buClrTx/>
                <a:buSzTx/>
                <a:buFontTx/>
                <a:buNone/>
                <a:tabLst/>
                <a:defRPr/>
              </a:pPr>
              <a:r>
                <a:rPr lang="zh-CN" altLang="en-US" sz="1500" dirty="0">
                  <a:latin typeface="黑体" pitchFamily="49" charset="-122"/>
                  <a:ea typeface="黑体" pitchFamily="49" charset="-122"/>
                  <a:hlinkClick r:id="rId12" action="ppaction://hlinksldjump"/>
                </a:rPr>
                <a:t>自主训练</a:t>
              </a:r>
              <a:endParaRPr lang="zh-CN" altLang="en-US" sz="1862" dirty="0">
                <a:latin typeface="黑体" pitchFamily="49" charset="-122"/>
                <a:ea typeface="黑体" pitchFamily="49" charset="-122"/>
              </a:endParaRPr>
            </a:p>
          </p:txBody>
        </p:sp>
      </p:gr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Ls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42" presetClass="path" presetSubtype="0" accel="50000" decel="50000" fill="hold" nodeType="withEffect">
                                  <p:stCondLst>
                                    <p:cond delay="0"/>
                                  </p:stCondLst>
                                  <p:childTnLst>
                                    <p:animMotion origin="layout" path="M 0.00404 -0.09863 L 0.00404 0.31098 " pathEditMode="relative" rAng="0" ptsTypes="AA">
                                      <p:cBhvr>
                                        <p:cTn id="6" dur="500" fill="hold"/>
                                        <p:tgtEl>
                                          <p:spTgt spid="2"/>
                                        </p:tgtEl>
                                        <p:attrNameLst>
                                          <p:attrName>ppt_x</p:attrName>
                                          <p:attrName>ppt_y</p:attrName>
                                        </p:attrNameLst>
                                      </p:cBhvr>
                                      <p:rCtr x="0" y="20469"/>
                                    </p:animMotion>
                                  </p:childTnLst>
                                </p:cTn>
                              </p:par>
                            </p:childTnLst>
                          </p:cTn>
                        </p:par>
                      </p:childTnLst>
                    </p:cTn>
                  </p:par>
                  <p:par>
                    <p:cTn id="7" fill="hold">
                      <p:stCondLst>
                        <p:cond delay="indefinite"/>
                      </p:stCondLst>
                      <p:childTnLst>
                        <p:par>
                          <p:cTn id="8" fill="hold">
                            <p:stCondLst>
                              <p:cond delay="0"/>
                            </p:stCondLst>
                            <p:childTnLst>
                              <p:par>
                                <p:cTn id="9" presetID="64" presetClass="path" presetSubtype="0" accel="50000" decel="50000" fill="hold" nodeType="clickEffect">
                                  <p:stCondLst>
                                    <p:cond delay="0"/>
                                  </p:stCondLst>
                                  <p:childTnLst>
                                    <p:animMotion origin="layout" path="M 0.00404 -0.1035 L 0.00404 -0.41842 " pathEditMode="relative" rAng="0" ptsTypes="AA">
                                      <p:cBhvr>
                                        <p:cTn id="10" dur="500" fill="hold"/>
                                        <p:tgtEl>
                                          <p:spTgt spid="2"/>
                                        </p:tgtEl>
                                        <p:attrNameLst>
                                          <p:attrName>ppt_x</p:attrName>
                                          <p:attrName>ppt_y</p:attrName>
                                        </p:attrNameLst>
                                      </p:cBhvr>
                                      <p:rCtr x="0" y="-15735"/>
                                    </p:animMotion>
                                  </p:childTnLst>
                                </p:cTn>
                              </p:par>
                            </p:childTnLst>
                          </p:cTn>
                        </p:par>
                      </p:childTnLst>
                    </p:cTn>
                  </p:par>
                </p:childTnLst>
              </p:cTn>
              <p:nextCondLst>
                <p:cond evt="onClick" delay="0">
                  <p:tgtEl>
                    <p:spTgt spid="11"/>
                  </p:tgtEl>
                </p:cond>
              </p:nextCondLst>
            </p:seq>
          </p:childTnLst>
        </p:cTn>
      </p:par>
    </p:tnLst>
  </p:timing>
  <p:txStyles>
    <p:titleStyle>
      <a:lvl1pPr algn="ctr" defTabSz="1216061" rtl="0" eaLnBrk="1" latinLnBrk="0" hangingPunct="1">
        <a:spcBef>
          <a:spcPct val="0"/>
        </a:spcBef>
        <a:buNone/>
        <a:defRPr sz="5852" kern="1200">
          <a:solidFill>
            <a:schemeClr val="tx1"/>
          </a:solidFill>
          <a:latin typeface="+mj-lt"/>
          <a:ea typeface="+mj-ea"/>
          <a:cs typeface="+mj-cs"/>
        </a:defRPr>
      </a:lvl1pPr>
    </p:titleStyle>
    <p:bodyStyle>
      <a:lvl1pPr marL="456023" indent="-456023" algn="l" defTabSz="1216061" rtl="0" eaLnBrk="1" latinLnBrk="0" hangingPunct="1">
        <a:spcBef>
          <a:spcPct val="20000"/>
        </a:spcBef>
        <a:buFont typeface="Arial" pitchFamily="34" charset="0"/>
        <a:buChar char="•"/>
        <a:defRPr sz="4256" kern="1200">
          <a:solidFill>
            <a:schemeClr val="tx1"/>
          </a:solidFill>
          <a:latin typeface="+mn-lt"/>
          <a:ea typeface="+mn-ea"/>
          <a:cs typeface="+mn-cs"/>
        </a:defRPr>
      </a:lvl1pPr>
      <a:lvl2pPr marL="988049" indent="-380019" algn="l" defTabSz="1216061" rtl="0" eaLnBrk="1" latinLnBrk="0" hangingPunct="1">
        <a:spcBef>
          <a:spcPct val="20000"/>
        </a:spcBef>
        <a:buFont typeface="Arial" pitchFamily="34" charset="0"/>
        <a:buChar char="–"/>
        <a:defRPr sz="3724" kern="1200">
          <a:solidFill>
            <a:schemeClr val="tx1"/>
          </a:solidFill>
          <a:latin typeface="+mn-lt"/>
          <a:ea typeface="+mn-ea"/>
          <a:cs typeface="+mn-cs"/>
        </a:defRPr>
      </a:lvl2pPr>
      <a:lvl3pPr marL="1520076" indent="-304015" algn="l" defTabSz="1216061" rtl="0" eaLnBrk="1" latinLnBrk="0" hangingPunct="1">
        <a:spcBef>
          <a:spcPct val="20000"/>
        </a:spcBef>
        <a:buFont typeface="Arial" pitchFamily="34" charset="0"/>
        <a:buChar char="•"/>
        <a:defRPr sz="3192" kern="1200">
          <a:solidFill>
            <a:schemeClr val="tx1"/>
          </a:solidFill>
          <a:latin typeface="+mn-lt"/>
          <a:ea typeface="+mn-ea"/>
          <a:cs typeface="+mn-cs"/>
        </a:defRPr>
      </a:lvl3pPr>
      <a:lvl4pPr marL="2128106"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4pPr>
      <a:lvl5pPr marL="2736136"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5pPr>
      <a:lvl6pPr marL="334416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6pPr>
      <a:lvl7pPr marL="395219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7pPr>
      <a:lvl8pPr marL="456022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8pPr>
      <a:lvl9pPr marL="516825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9pPr>
    </p:bodyStyle>
    <p:otherStyle>
      <a:defPPr>
        <a:defRPr lang="zh-CN"/>
      </a:defPPr>
      <a:lvl1pPr marL="0" algn="l" defTabSz="1216061" rtl="0" eaLnBrk="1" latinLnBrk="0" hangingPunct="1">
        <a:defRPr sz="2394" kern="1200">
          <a:solidFill>
            <a:schemeClr val="tx1"/>
          </a:solidFill>
          <a:latin typeface="+mn-lt"/>
          <a:ea typeface="+mn-ea"/>
          <a:cs typeface="+mn-cs"/>
        </a:defRPr>
      </a:lvl1pPr>
      <a:lvl2pPr marL="608030" algn="l" defTabSz="1216061" rtl="0" eaLnBrk="1" latinLnBrk="0" hangingPunct="1">
        <a:defRPr sz="2394" kern="1200">
          <a:solidFill>
            <a:schemeClr val="tx1"/>
          </a:solidFill>
          <a:latin typeface="+mn-lt"/>
          <a:ea typeface="+mn-ea"/>
          <a:cs typeface="+mn-cs"/>
        </a:defRPr>
      </a:lvl2pPr>
      <a:lvl3pPr marL="1216061" algn="l" defTabSz="1216061" rtl="0" eaLnBrk="1" latinLnBrk="0" hangingPunct="1">
        <a:defRPr sz="2394" kern="1200">
          <a:solidFill>
            <a:schemeClr val="tx1"/>
          </a:solidFill>
          <a:latin typeface="+mn-lt"/>
          <a:ea typeface="+mn-ea"/>
          <a:cs typeface="+mn-cs"/>
        </a:defRPr>
      </a:lvl3pPr>
      <a:lvl4pPr marL="1824091" algn="l" defTabSz="1216061" rtl="0" eaLnBrk="1" latinLnBrk="0" hangingPunct="1">
        <a:defRPr sz="2394" kern="1200">
          <a:solidFill>
            <a:schemeClr val="tx1"/>
          </a:solidFill>
          <a:latin typeface="+mn-lt"/>
          <a:ea typeface="+mn-ea"/>
          <a:cs typeface="+mn-cs"/>
        </a:defRPr>
      </a:lvl4pPr>
      <a:lvl5pPr marL="2432121" algn="l" defTabSz="1216061" rtl="0" eaLnBrk="1" latinLnBrk="0" hangingPunct="1">
        <a:defRPr sz="2394" kern="1200">
          <a:solidFill>
            <a:schemeClr val="tx1"/>
          </a:solidFill>
          <a:latin typeface="+mn-lt"/>
          <a:ea typeface="+mn-ea"/>
          <a:cs typeface="+mn-cs"/>
        </a:defRPr>
      </a:lvl5pPr>
      <a:lvl6pPr marL="3040151" algn="l" defTabSz="1216061" rtl="0" eaLnBrk="1" latinLnBrk="0" hangingPunct="1">
        <a:defRPr sz="2394" kern="1200">
          <a:solidFill>
            <a:schemeClr val="tx1"/>
          </a:solidFill>
          <a:latin typeface="+mn-lt"/>
          <a:ea typeface="+mn-ea"/>
          <a:cs typeface="+mn-cs"/>
        </a:defRPr>
      </a:lvl6pPr>
      <a:lvl7pPr marL="3648182" algn="l" defTabSz="1216061" rtl="0" eaLnBrk="1" latinLnBrk="0" hangingPunct="1">
        <a:defRPr sz="2394" kern="1200">
          <a:solidFill>
            <a:schemeClr val="tx1"/>
          </a:solidFill>
          <a:latin typeface="+mn-lt"/>
          <a:ea typeface="+mn-ea"/>
          <a:cs typeface="+mn-cs"/>
        </a:defRPr>
      </a:lvl7pPr>
      <a:lvl8pPr marL="4256212" algn="l" defTabSz="1216061" rtl="0" eaLnBrk="1" latinLnBrk="0" hangingPunct="1">
        <a:defRPr sz="2394" kern="1200">
          <a:solidFill>
            <a:schemeClr val="tx1"/>
          </a:solidFill>
          <a:latin typeface="+mn-lt"/>
          <a:ea typeface="+mn-ea"/>
          <a:cs typeface="+mn-cs"/>
        </a:defRPr>
      </a:lvl8pPr>
      <a:lvl9pPr marL="4864242" algn="l" defTabSz="1216061" rtl="0" eaLnBrk="1" latinLnBrk="0" hangingPunct="1">
        <a:defRPr sz="239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customXml" Target="../../customXml/item28.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customXml" Target="../../customXml/item2.xml"/><Relationship Id="rId1" Type="http://schemas.openxmlformats.org/officeDocument/2006/relationships/vmlDrawing" Target="../drawings/vmlDrawing7.vml"/><Relationship Id="rId6" Type="http://schemas.openxmlformats.org/officeDocument/2006/relationships/oleObject" Target="../embeddings/oleObject48.bin"/><Relationship Id="rId5" Type="http://schemas.openxmlformats.org/officeDocument/2006/relationships/oleObject" Target="../embeddings/oleObject47.bin"/><Relationship Id="rId4"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customXml" Target="../../customXml/item7.xml"/><Relationship Id="rId4" Type="http://schemas.openxmlformats.org/officeDocument/2006/relationships/image" Target="../media/image56.jpeg"/></Relationships>
</file>

<file path=ppt/slides/_rels/slide12.xml.rels><?xml version="1.0" encoding="UTF-8" standalone="yes"?>
<Relationships xmlns="http://schemas.openxmlformats.org/package/2006/relationships"><Relationship Id="rId8" Type="http://schemas.openxmlformats.org/officeDocument/2006/relationships/oleObject" Target="../embeddings/oleObject52.bin"/><Relationship Id="rId13" Type="http://schemas.openxmlformats.org/officeDocument/2006/relationships/oleObject" Target="../embeddings/oleObject57.bin"/><Relationship Id="rId18" Type="http://schemas.openxmlformats.org/officeDocument/2006/relationships/oleObject" Target="../embeddings/oleObject62.bin"/><Relationship Id="rId3" Type="http://schemas.openxmlformats.org/officeDocument/2006/relationships/slideLayout" Target="../slideLayouts/slideLayout6.xml"/><Relationship Id="rId7" Type="http://schemas.openxmlformats.org/officeDocument/2006/relationships/oleObject" Target="../embeddings/oleObject51.bin"/><Relationship Id="rId12" Type="http://schemas.openxmlformats.org/officeDocument/2006/relationships/oleObject" Target="../embeddings/oleObject56.bin"/><Relationship Id="rId17" Type="http://schemas.openxmlformats.org/officeDocument/2006/relationships/oleObject" Target="../embeddings/oleObject61.bin"/><Relationship Id="rId2" Type="http://schemas.openxmlformats.org/officeDocument/2006/relationships/customXml" Target="../../customXml/item11.xml"/><Relationship Id="rId16" Type="http://schemas.openxmlformats.org/officeDocument/2006/relationships/oleObject" Target="../embeddings/oleObject60.bin"/><Relationship Id="rId1" Type="http://schemas.openxmlformats.org/officeDocument/2006/relationships/vmlDrawing" Target="../drawings/vmlDrawing8.vml"/><Relationship Id="rId6" Type="http://schemas.openxmlformats.org/officeDocument/2006/relationships/oleObject" Target="../embeddings/oleObject50.bin"/><Relationship Id="rId11" Type="http://schemas.openxmlformats.org/officeDocument/2006/relationships/oleObject" Target="../embeddings/oleObject55.bin"/><Relationship Id="rId5" Type="http://schemas.openxmlformats.org/officeDocument/2006/relationships/oleObject" Target="../embeddings/oleObject49.bin"/><Relationship Id="rId15" Type="http://schemas.openxmlformats.org/officeDocument/2006/relationships/oleObject" Target="../embeddings/oleObject59.bin"/><Relationship Id="rId10" Type="http://schemas.openxmlformats.org/officeDocument/2006/relationships/oleObject" Target="../embeddings/oleObject54.bin"/><Relationship Id="rId4" Type="http://schemas.openxmlformats.org/officeDocument/2006/relationships/notesSlide" Target="../notesSlides/notesSlide11.xml"/><Relationship Id="rId9" Type="http://schemas.openxmlformats.org/officeDocument/2006/relationships/oleObject" Target="../embeddings/oleObject53.bin"/><Relationship Id="rId14" Type="http://schemas.openxmlformats.org/officeDocument/2006/relationships/oleObject" Target="../embeddings/oleObject58.bin"/></Relationships>
</file>

<file path=ppt/slides/_rels/slide13.xml.rels><?xml version="1.0" encoding="UTF-8" standalone="yes"?>
<Relationships xmlns="http://schemas.openxmlformats.org/package/2006/relationships"><Relationship Id="rId8" Type="http://schemas.openxmlformats.org/officeDocument/2006/relationships/oleObject" Target="../embeddings/oleObject66.bin"/><Relationship Id="rId3" Type="http://schemas.openxmlformats.org/officeDocument/2006/relationships/slideLayout" Target="../slideLayouts/slideLayout6.xml"/><Relationship Id="rId7" Type="http://schemas.openxmlformats.org/officeDocument/2006/relationships/oleObject" Target="../embeddings/oleObject65.bin"/><Relationship Id="rId2" Type="http://schemas.openxmlformats.org/officeDocument/2006/relationships/customXml" Target="../../customXml/item3.xml"/><Relationship Id="rId1" Type="http://schemas.openxmlformats.org/officeDocument/2006/relationships/vmlDrawing" Target="../drawings/vmlDrawing9.vml"/><Relationship Id="rId6" Type="http://schemas.openxmlformats.org/officeDocument/2006/relationships/oleObject" Target="../embeddings/oleObject64.bin"/><Relationship Id="rId5" Type="http://schemas.openxmlformats.org/officeDocument/2006/relationships/oleObject" Target="../embeddings/oleObject63.bin"/><Relationship Id="rId10" Type="http://schemas.openxmlformats.org/officeDocument/2006/relationships/oleObject" Target="../embeddings/oleObject68.bin"/><Relationship Id="rId4" Type="http://schemas.openxmlformats.org/officeDocument/2006/relationships/notesSlide" Target="../notesSlides/notesSlide12.xml"/><Relationship Id="rId9" Type="http://schemas.openxmlformats.org/officeDocument/2006/relationships/oleObject" Target="../embeddings/oleObject67.bin"/></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6.xml"/><Relationship Id="rId1" Type="http://schemas.openxmlformats.org/officeDocument/2006/relationships/customXml" Target="../../customXml/item25.xml"/><Relationship Id="rId4" Type="http://schemas.openxmlformats.org/officeDocument/2006/relationships/image" Target="../media/image77.jpeg"/></Relationships>
</file>

<file path=ppt/slides/_rels/slide15.xml.rels><?xml version="1.0" encoding="UTF-8" standalone="yes"?>
<Relationships xmlns="http://schemas.openxmlformats.org/package/2006/relationships"><Relationship Id="rId8" Type="http://schemas.openxmlformats.org/officeDocument/2006/relationships/oleObject" Target="../embeddings/oleObject72.bin"/><Relationship Id="rId3" Type="http://schemas.openxmlformats.org/officeDocument/2006/relationships/slideLayout" Target="../slideLayouts/slideLayout6.xml"/><Relationship Id="rId7" Type="http://schemas.openxmlformats.org/officeDocument/2006/relationships/oleObject" Target="../embeddings/oleObject71.bin"/><Relationship Id="rId12" Type="http://schemas.openxmlformats.org/officeDocument/2006/relationships/oleObject" Target="../embeddings/oleObject76.bin"/><Relationship Id="rId2" Type="http://schemas.openxmlformats.org/officeDocument/2006/relationships/customXml" Target="../../customXml/item5.xml"/><Relationship Id="rId1" Type="http://schemas.openxmlformats.org/officeDocument/2006/relationships/vmlDrawing" Target="../drawings/vmlDrawing10.vml"/><Relationship Id="rId6" Type="http://schemas.openxmlformats.org/officeDocument/2006/relationships/oleObject" Target="../embeddings/oleObject70.bin"/><Relationship Id="rId11" Type="http://schemas.openxmlformats.org/officeDocument/2006/relationships/oleObject" Target="../embeddings/oleObject75.bin"/><Relationship Id="rId5" Type="http://schemas.openxmlformats.org/officeDocument/2006/relationships/oleObject" Target="../embeddings/oleObject69.bin"/><Relationship Id="rId10" Type="http://schemas.openxmlformats.org/officeDocument/2006/relationships/oleObject" Target="../embeddings/oleObject74.bin"/><Relationship Id="rId4" Type="http://schemas.openxmlformats.org/officeDocument/2006/relationships/notesSlide" Target="../notesSlides/notesSlide14.xml"/><Relationship Id="rId9" Type="http://schemas.openxmlformats.org/officeDocument/2006/relationships/oleObject" Target="../embeddings/oleObject73.bin"/></Relationships>
</file>

<file path=ppt/slides/_rels/slide16.xml.rels><?xml version="1.0" encoding="UTF-8" standalone="yes"?>
<Relationships xmlns="http://schemas.openxmlformats.org/package/2006/relationships"><Relationship Id="rId8" Type="http://schemas.openxmlformats.org/officeDocument/2006/relationships/oleObject" Target="../embeddings/oleObject80.bin"/><Relationship Id="rId3" Type="http://schemas.openxmlformats.org/officeDocument/2006/relationships/slideLayout" Target="../slideLayouts/slideLayout6.xml"/><Relationship Id="rId7" Type="http://schemas.openxmlformats.org/officeDocument/2006/relationships/oleObject" Target="../embeddings/oleObject79.bin"/><Relationship Id="rId2" Type="http://schemas.openxmlformats.org/officeDocument/2006/relationships/customXml" Target="../../customXml/item1.xml"/><Relationship Id="rId1" Type="http://schemas.openxmlformats.org/officeDocument/2006/relationships/vmlDrawing" Target="../drawings/vmlDrawing11.vml"/><Relationship Id="rId6" Type="http://schemas.openxmlformats.org/officeDocument/2006/relationships/oleObject" Target="../embeddings/oleObject78.bin"/><Relationship Id="rId5" Type="http://schemas.openxmlformats.org/officeDocument/2006/relationships/oleObject" Target="../embeddings/oleObject77.bin"/><Relationship Id="rId4"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8" Type="http://schemas.openxmlformats.org/officeDocument/2006/relationships/oleObject" Target="../embeddings/oleObject84.bin"/><Relationship Id="rId13" Type="http://schemas.openxmlformats.org/officeDocument/2006/relationships/oleObject" Target="../embeddings/oleObject89.bin"/><Relationship Id="rId18" Type="http://schemas.openxmlformats.org/officeDocument/2006/relationships/oleObject" Target="../embeddings/oleObject94.bin"/><Relationship Id="rId26" Type="http://schemas.openxmlformats.org/officeDocument/2006/relationships/oleObject" Target="../embeddings/oleObject102.bin"/><Relationship Id="rId3" Type="http://schemas.openxmlformats.org/officeDocument/2006/relationships/slideLayout" Target="../slideLayouts/slideLayout6.xml"/><Relationship Id="rId21" Type="http://schemas.openxmlformats.org/officeDocument/2006/relationships/oleObject" Target="../embeddings/oleObject97.bin"/><Relationship Id="rId34" Type="http://schemas.openxmlformats.org/officeDocument/2006/relationships/oleObject" Target="../embeddings/oleObject110.bin"/><Relationship Id="rId7" Type="http://schemas.openxmlformats.org/officeDocument/2006/relationships/oleObject" Target="../embeddings/oleObject83.bin"/><Relationship Id="rId12" Type="http://schemas.openxmlformats.org/officeDocument/2006/relationships/oleObject" Target="../embeddings/oleObject88.bin"/><Relationship Id="rId17" Type="http://schemas.openxmlformats.org/officeDocument/2006/relationships/oleObject" Target="../embeddings/oleObject93.bin"/><Relationship Id="rId25" Type="http://schemas.openxmlformats.org/officeDocument/2006/relationships/oleObject" Target="../embeddings/oleObject101.bin"/><Relationship Id="rId33" Type="http://schemas.openxmlformats.org/officeDocument/2006/relationships/oleObject" Target="../embeddings/oleObject109.bin"/><Relationship Id="rId2" Type="http://schemas.openxmlformats.org/officeDocument/2006/relationships/customXml" Target="../../customXml/item17.xml"/><Relationship Id="rId16" Type="http://schemas.openxmlformats.org/officeDocument/2006/relationships/oleObject" Target="../embeddings/oleObject92.bin"/><Relationship Id="rId20" Type="http://schemas.openxmlformats.org/officeDocument/2006/relationships/oleObject" Target="../embeddings/oleObject96.bin"/><Relationship Id="rId29" Type="http://schemas.openxmlformats.org/officeDocument/2006/relationships/oleObject" Target="../embeddings/oleObject105.bin"/><Relationship Id="rId1" Type="http://schemas.openxmlformats.org/officeDocument/2006/relationships/vmlDrawing" Target="../drawings/vmlDrawing12.vml"/><Relationship Id="rId6" Type="http://schemas.openxmlformats.org/officeDocument/2006/relationships/oleObject" Target="../embeddings/oleObject82.bin"/><Relationship Id="rId11" Type="http://schemas.openxmlformats.org/officeDocument/2006/relationships/oleObject" Target="../embeddings/oleObject87.bin"/><Relationship Id="rId24" Type="http://schemas.openxmlformats.org/officeDocument/2006/relationships/oleObject" Target="../embeddings/oleObject100.bin"/><Relationship Id="rId32" Type="http://schemas.openxmlformats.org/officeDocument/2006/relationships/oleObject" Target="../embeddings/oleObject108.bin"/><Relationship Id="rId5" Type="http://schemas.openxmlformats.org/officeDocument/2006/relationships/oleObject" Target="../embeddings/oleObject81.bin"/><Relationship Id="rId15" Type="http://schemas.openxmlformats.org/officeDocument/2006/relationships/oleObject" Target="../embeddings/oleObject91.bin"/><Relationship Id="rId23" Type="http://schemas.openxmlformats.org/officeDocument/2006/relationships/oleObject" Target="../embeddings/oleObject99.bin"/><Relationship Id="rId28" Type="http://schemas.openxmlformats.org/officeDocument/2006/relationships/oleObject" Target="../embeddings/oleObject104.bin"/><Relationship Id="rId10" Type="http://schemas.openxmlformats.org/officeDocument/2006/relationships/oleObject" Target="../embeddings/oleObject86.bin"/><Relationship Id="rId19" Type="http://schemas.openxmlformats.org/officeDocument/2006/relationships/oleObject" Target="../embeddings/oleObject95.bin"/><Relationship Id="rId31" Type="http://schemas.openxmlformats.org/officeDocument/2006/relationships/oleObject" Target="../embeddings/oleObject107.bin"/><Relationship Id="rId4" Type="http://schemas.openxmlformats.org/officeDocument/2006/relationships/notesSlide" Target="../notesSlides/notesSlide16.xml"/><Relationship Id="rId9" Type="http://schemas.openxmlformats.org/officeDocument/2006/relationships/oleObject" Target="../embeddings/oleObject85.bin"/><Relationship Id="rId14" Type="http://schemas.openxmlformats.org/officeDocument/2006/relationships/oleObject" Target="../embeddings/oleObject90.bin"/><Relationship Id="rId22" Type="http://schemas.openxmlformats.org/officeDocument/2006/relationships/oleObject" Target="../embeddings/oleObject98.bin"/><Relationship Id="rId27" Type="http://schemas.openxmlformats.org/officeDocument/2006/relationships/oleObject" Target="../embeddings/oleObject103.bin"/><Relationship Id="rId30" Type="http://schemas.openxmlformats.org/officeDocument/2006/relationships/oleObject" Target="../embeddings/oleObject106.bin"/><Relationship Id="rId35" Type="http://schemas.openxmlformats.org/officeDocument/2006/relationships/oleObject" Target="../embeddings/oleObject111.bin"/></Relationships>
</file>

<file path=ppt/slides/_rels/slide18.xml.rels><?xml version="1.0" encoding="UTF-8" standalone="yes"?>
<Relationships xmlns="http://schemas.openxmlformats.org/package/2006/relationships"><Relationship Id="rId8" Type="http://schemas.openxmlformats.org/officeDocument/2006/relationships/oleObject" Target="../embeddings/oleObject115.bin"/><Relationship Id="rId3" Type="http://schemas.openxmlformats.org/officeDocument/2006/relationships/slideLayout" Target="../slideLayouts/slideLayout6.xml"/><Relationship Id="rId7" Type="http://schemas.openxmlformats.org/officeDocument/2006/relationships/oleObject" Target="../embeddings/oleObject114.bin"/><Relationship Id="rId2" Type="http://schemas.openxmlformats.org/officeDocument/2006/relationships/customXml" Target="../../customXml/item8.xml"/><Relationship Id="rId1" Type="http://schemas.openxmlformats.org/officeDocument/2006/relationships/vmlDrawing" Target="../drawings/vmlDrawing13.vml"/><Relationship Id="rId6" Type="http://schemas.openxmlformats.org/officeDocument/2006/relationships/oleObject" Target="../embeddings/oleObject113.bin"/><Relationship Id="rId5" Type="http://schemas.openxmlformats.org/officeDocument/2006/relationships/oleObject" Target="../embeddings/oleObject112.bin"/><Relationship Id="rId4" Type="http://schemas.openxmlformats.org/officeDocument/2006/relationships/notesSlide" Target="../notesSlides/notesSlide17.xml"/></Relationships>
</file>

<file path=ppt/slides/_rels/slide19.xml.rels><?xml version="1.0" encoding="UTF-8" standalone="yes"?>
<Relationships xmlns="http://schemas.openxmlformats.org/package/2006/relationships"><Relationship Id="rId8" Type="http://schemas.openxmlformats.org/officeDocument/2006/relationships/image" Target="../media/image129.jpeg"/><Relationship Id="rId3" Type="http://schemas.openxmlformats.org/officeDocument/2006/relationships/slideLayout" Target="../slideLayouts/slideLayout6.xml"/><Relationship Id="rId7" Type="http://schemas.openxmlformats.org/officeDocument/2006/relationships/image" Target="../media/image128.jpeg"/><Relationship Id="rId2" Type="http://schemas.openxmlformats.org/officeDocument/2006/relationships/customXml" Target="../../customXml/item22.xml"/><Relationship Id="rId1" Type="http://schemas.openxmlformats.org/officeDocument/2006/relationships/vmlDrawing" Target="../drawings/vmlDrawing14.vml"/><Relationship Id="rId6" Type="http://schemas.openxmlformats.org/officeDocument/2006/relationships/oleObject" Target="../embeddings/oleObject117.bin"/><Relationship Id="rId5" Type="http://schemas.openxmlformats.org/officeDocument/2006/relationships/oleObject" Target="../embeddings/oleObject116.bin"/><Relationship Id="rId4" Type="http://schemas.openxmlformats.org/officeDocument/2006/relationships/notesSlide" Target="../notesSlides/notesSlide18.xml"/><Relationship Id="rId9" Type="http://schemas.openxmlformats.org/officeDocument/2006/relationships/oleObject" Target="../embeddings/oleObject118.bin"/></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www.mzwhzx.cn/" TargetMode="Externa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8" Type="http://schemas.openxmlformats.org/officeDocument/2006/relationships/oleObject" Target="../embeddings/oleObject120.bin"/><Relationship Id="rId13" Type="http://schemas.openxmlformats.org/officeDocument/2006/relationships/oleObject" Target="../embeddings/oleObject125.bin"/><Relationship Id="rId3" Type="http://schemas.openxmlformats.org/officeDocument/2006/relationships/slideLayout" Target="../slideLayouts/slideLayout6.xml"/><Relationship Id="rId7" Type="http://schemas.openxmlformats.org/officeDocument/2006/relationships/oleObject" Target="../embeddings/oleObject119.bin"/><Relationship Id="rId12" Type="http://schemas.openxmlformats.org/officeDocument/2006/relationships/oleObject" Target="../embeddings/oleObject124.bin"/><Relationship Id="rId17" Type="http://schemas.openxmlformats.org/officeDocument/2006/relationships/oleObject" Target="../embeddings/oleObject129.bin"/><Relationship Id="rId2" Type="http://schemas.openxmlformats.org/officeDocument/2006/relationships/customXml" Target="../../customXml/item14.xml"/><Relationship Id="rId16" Type="http://schemas.openxmlformats.org/officeDocument/2006/relationships/oleObject" Target="../embeddings/oleObject128.bin"/><Relationship Id="rId1" Type="http://schemas.openxmlformats.org/officeDocument/2006/relationships/vmlDrawing" Target="../drawings/vmlDrawing15.vml"/><Relationship Id="rId6" Type="http://schemas.openxmlformats.org/officeDocument/2006/relationships/image" Target="../media/image129.jpeg"/><Relationship Id="rId11" Type="http://schemas.openxmlformats.org/officeDocument/2006/relationships/oleObject" Target="../embeddings/oleObject123.bin"/><Relationship Id="rId5" Type="http://schemas.openxmlformats.org/officeDocument/2006/relationships/image" Target="../media/image128.jpeg"/><Relationship Id="rId15" Type="http://schemas.openxmlformats.org/officeDocument/2006/relationships/oleObject" Target="../embeddings/oleObject127.bin"/><Relationship Id="rId10" Type="http://schemas.openxmlformats.org/officeDocument/2006/relationships/oleObject" Target="../embeddings/oleObject122.bin"/><Relationship Id="rId4" Type="http://schemas.openxmlformats.org/officeDocument/2006/relationships/notesSlide" Target="../notesSlides/notesSlide19.xml"/><Relationship Id="rId9" Type="http://schemas.openxmlformats.org/officeDocument/2006/relationships/oleObject" Target="../embeddings/oleObject121.bin"/><Relationship Id="rId14" Type="http://schemas.openxmlformats.org/officeDocument/2006/relationships/oleObject" Target="../embeddings/oleObject126.bin"/></Relationships>
</file>

<file path=ppt/slides/_rels/slide21.xml.rels><?xml version="1.0" encoding="UTF-8" standalone="yes"?>
<Relationships xmlns="http://schemas.openxmlformats.org/package/2006/relationships"><Relationship Id="rId8" Type="http://schemas.openxmlformats.org/officeDocument/2006/relationships/oleObject" Target="../embeddings/oleObject132.bin"/><Relationship Id="rId3" Type="http://schemas.openxmlformats.org/officeDocument/2006/relationships/slideLayout" Target="../slideLayouts/slideLayout6.xml"/><Relationship Id="rId7" Type="http://schemas.openxmlformats.org/officeDocument/2006/relationships/image" Target="../media/image148.png"/><Relationship Id="rId12" Type="http://schemas.openxmlformats.org/officeDocument/2006/relationships/oleObject" Target="../embeddings/oleObject136.bin"/><Relationship Id="rId2" Type="http://schemas.openxmlformats.org/officeDocument/2006/relationships/customXml" Target="../../customXml/item24.xml"/><Relationship Id="rId1" Type="http://schemas.openxmlformats.org/officeDocument/2006/relationships/vmlDrawing" Target="../drawings/vmlDrawing16.vml"/><Relationship Id="rId6" Type="http://schemas.openxmlformats.org/officeDocument/2006/relationships/oleObject" Target="../embeddings/oleObject131.bin"/><Relationship Id="rId11" Type="http://schemas.openxmlformats.org/officeDocument/2006/relationships/oleObject" Target="../embeddings/oleObject135.bin"/><Relationship Id="rId5" Type="http://schemas.openxmlformats.org/officeDocument/2006/relationships/oleObject" Target="../embeddings/oleObject130.bin"/><Relationship Id="rId10" Type="http://schemas.openxmlformats.org/officeDocument/2006/relationships/oleObject" Target="../embeddings/oleObject134.bin"/><Relationship Id="rId4" Type="http://schemas.openxmlformats.org/officeDocument/2006/relationships/notesSlide" Target="../notesSlides/notesSlide20.xml"/><Relationship Id="rId9" Type="http://schemas.openxmlformats.org/officeDocument/2006/relationships/oleObject" Target="../embeddings/oleObject133.bin"/></Relationships>
</file>

<file path=ppt/slides/_rels/slide22.xml.rels><?xml version="1.0" encoding="UTF-8" standalone="yes"?>
<Relationships xmlns="http://schemas.openxmlformats.org/package/2006/relationships"><Relationship Id="rId8" Type="http://schemas.openxmlformats.org/officeDocument/2006/relationships/oleObject" Target="../embeddings/oleObject140.bin"/><Relationship Id="rId3" Type="http://schemas.openxmlformats.org/officeDocument/2006/relationships/slideLayout" Target="../slideLayouts/slideLayout6.xml"/><Relationship Id="rId7" Type="http://schemas.openxmlformats.org/officeDocument/2006/relationships/oleObject" Target="../embeddings/oleObject139.bin"/><Relationship Id="rId2" Type="http://schemas.openxmlformats.org/officeDocument/2006/relationships/customXml" Target="../../customXml/item16.xml"/><Relationship Id="rId1" Type="http://schemas.openxmlformats.org/officeDocument/2006/relationships/vmlDrawing" Target="../drawings/vmlDrawing17.vml"/><Relationship Id="rId6" Type="http://schemas.openxmlformats.org/officeDocument/2006/relationships/oleObject" Target="../embeddings/oleObject138.bin"/><Relationship Id="rId11" Type="http://schemas.openxmlformats.org/officeDocument/2006/relationships/oleObject" Target="../embeddings/oleObject143.bin"/><Relationship Id="rId5" Type="http://schemas.openxmlformats.org/officeDocument/2006/relationships/oleObject" Target="../embeddings/oleObject137.bin"/><Relationship Id="rId10" Type="http://schemas.openxmlformats.org/officeDocument/2006/relationships/oleObject" Target="../embeddings/oleObject142.bin"/><Relationship Id="rId4" Type="http://schemas.openxmlformats.org/officeDocument/2006/relationships/notesSlide" Target="../notesSlides/notesSlide21.xml"/><Relationship Id="rId9" Type="http://schemas.openxmlformats.org/officeDocument/2006/relationships/oleObject" Target="../embeddings/oleObject141.bin"/></Relationships>
</file>

<file path=ppt/slides/_rels/slide23.xml.rels><?xml version="1.0" encoding="UTF-8" standalone="yes"?>
<Relationships xmlns="http://schemas.openxmlformats.org/package/2006/relationships"><Relationship Id="rId8" Type="http://schemas.openxmlformats.org/officeDocument/2006/relationships/image" Target="../media/image129.jpeg"/><Relationship Id="rId13" Type="http://schemas.openxmlformats.org/officeDocument/2006/relationships/oleObject" Target="../embeddings/oleObject148.bin"/><Relationship Id="rId3" Type="http://schemas.openxmlformats.org/officeDocument/2006/relationships/slideLayout" Target="../slideLayouts/slideLayout6.xml"/><Relationship Id="rId7" Type="http://schemas.openxmlformats.org/officeDocument/2006/relationships/image" Target="../media/image128.jpeg"/><Relationship Id="rId12" Type="http://schemas.openxmlformats.org/officeDocument/2006/relationships/oleObject" Target="../embeddings/oleObject147.bin"/><Relationship Id="rId2" Type="http://schemas.openxmlformats.org/officeDocument/2006/relationships/customXml" Target="../../customXml/item6.xml"/><Relationship Id="rId1" Type="http://schemas.openxmlformats.org/officeDocument/2006/relationships/vmlDrawing" Target="../drawings/vmlDrawing18.vml"/><Relationship Id="rId6" Type="http://schemas.openxmlformats.org/officeDocument/2006/relationships/image" Target="../media/image164.jpeg"/><Relationship Id="rId11" Type="http://schemas.openxmlformats.org/officeDocument/2006/relationships/oleObject" Target="../embeddings/oleObject146.bin"/><Relationship Id="rId5" Type="http://schemas.openxmlformats.org/officeDocument/2006/relationships/image" Target="../media/image163.jpeg"/><Relationship Id="rId15" Type="http://schemas.openxmlformats.org/officeDocument/2006/relationships/oleObject" Target="../embeddings/oleObject150.bin"/><Relationship Id="rId10" Type="http://schemas.openxmlformats.org/officeDocument/2006/relationships/oleObject" Target="../embeddings/oleObject145.bin"/><Relationship Id="rId4" Type="http://schemas.openxmlformats.org/officeDocument/2006/relationships/notesSlide" Target="../notesSlides/notesSlide22.xml"/><Relationship Id="rId9" Type="http://schemas.openxmlformats.org/officeDocument/2006/relationships/oleObject" Target="../embeddings/oleObject144.bin"/><Relationship Id="rId14" Type="http://schemas.openxmlformats.org/officeDocument/2006/relationships/oleObject" Target="../embeddings/oleObject149.bin"/></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customXml" Target="../../customXml/item27.xml"/><Relationship Id="rId1" Type="http://schemas.openxmlformats.org/officeDocument/2006/relationships/vmlDrawing" Target="../drawings/vmlDrawing19.vml"/><Relationship Id="rId5" Type="http://schemas.openxmlformats.org/officeDocument/2006/relationships/oleObject" Target="../embeddings/oleObject151.bin"/><Relationship Id="rId4" Type="http://schemas.openxmlformats.org/officeDocument/2006/relationships/notesSlide" Target="../notesSlides/notesSlide23.xml"/></Relationships>
</file>

<file path=ppt/slides/_rels/slide25.xml.rels><?xml version="1.0" encoding="UTF-8" standalone="yes"?>
<Relationships xmlns="http://schemas.openxmlformats.org/package/2006/relationships"><Relationship Id="rId8" Type="http://schemas.openxmlformats.org/officeDocument/2006/relationships/oleObject" Target="../embeddings/oleObject155.bin"/><Relationship Id="rId13" Type="http://schemas.openxmlformats.org/officeDocument/2006/relationships/oleObject" Target="../embeddings/oleObject160.bin"/><Relationship Id="rId3" Type="http://schemas.openxmlformats.org/officeDocument/2006/relationships/slideLayout" Target="../slideLayouts/slideLayout6.xml"/><Relationship Id="rId7" Type="http://schemas.openxmlformats.org/officeDocument/2006/relationships/oleObject" Target="../embeddings/oleObject154.bin"/><Relationship Id="rId12" Type="http://schemas.openxmlformats.org/officeDocument/2006/relationships/oleObject" Target="../embeddings/oleObject159.bin"/><Relationship Id="rId2" Type="http://schemas.openxmlformats.org/officeDocument/2006/relationships/customXml" Target="../../customXml/item18.xml"/><Relationship Id="rId1" Type="http://schemas.openxmlformats.org/officeDocument/2006/relationships/vmlDrawing" Target="../drawings/vmlDrawing20.vml"/><Relationship Id="rId6" Type="http://schemas.openxmlformats.org/officeDocument/2006/relationships/oleObject" Target="../embeddings/oleObject153.bin"/><Relationship Id="rId11" Type="http://schemas.openxmlformats.org/officeDocument/2006/relationships/oleObject" Target="../embeddings/oleObject158.bin"/><Relationship Id="rId5" Type="http://schemas.openxmlformats.org/officeDocument/2006/relationships/oleObject" Target="../embeddings/oleObject152.bin"/><Relationship Id="rId10" Type="http://schemas.openxmlformats.org/officeDocument/2006/relationships/oleObject" Target="../embeddings/oleObject157.bin"/><Relationship Id="rId4" Type="http://schemas.openxmlformats.org/officeDocument/2006/relationships/notesSlide" Target="../notesSlides/notesSlide24.xml"/><Relationship Id="rId9" Type="http://schemas.openxmlformats.org/officeDocument/2006/relationships/oleObject" Target="../embeddings/oleObject156.bin"/><Relationship Id="rId14" Type="http://schemas.openxmlformats.org/officeDocument/2006/relationships/oleObject" Target="../embeddings/oleObject161.bin"/></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customXml" Target="../../customXml/item4.xml"/><Relationship Id="rId1" Type="http://schemas.openxmlformats.org/officeDocument/2006/relationships/vmlDrawing" Target="../drawings/vmlDrawing21.vml"/><Relationship Id="rId6" Type="http://schemas.openxmlformats.org/officeDocument/2006/relationships/oleObject" Target="../embeddings/oleObject163.bin"/><Relationship Id="rId5" Type="http://schemas.openxmlformats.org/officeDocument/2006/relationships/oleObject" Target="../embeddings/oleObject162.bin"/><Relationship Id="rId4" Type="http://schemas.openxmlformats.org/officeDocument/2006/relationships/notesSlide" Target="../notesSlides/notesSlide25.xml"/></Relationships>
</file>

<file path=ppt/slides/_rels/slide27.xml.rels><?xml version="1.0" encoding="UTF-8" standalone="yes"?>
<Relationships xmlns="http://schemas.openxmlformats.org/package/2006/relationships"><Relationship Id="rId8" Type="http://schemas.openxmlformats.org/officeDocument/2006/relationships/oleObject" Target="../embeddings/oleObject167.bin"/><Relationship Id="rId13" Type="http://schemas.openxmlformats.org/officeDocument/2006/relationships/oleObject" Target="../embeddings/oleObject172.bin"/><Relationship Id="rId3" Type="http://schemas.openxmlformats.org/officeDocument/2006/relationships/slideLayout" Target="../slideLayouts/slideLayout6.xml"/><Relationship Id="rId7" Type="http://schemas.openxmlformats.org/officeDocument/2006/relationships/oleObject" Target="../embeddings/oleObject166.bin"/><Relationship Id="rId12" Type="http://schemas.openxmlformats.org/officeDocument/2006/relationships/oleObject" Target="../embeddings/oleObject171.bin"/><Relationship Id="rId2" Type="http://schemas.openxmlformats.org/officeDocument/2006/relationships/customXml" Target="../../customXml/item26.xml"/><Relationship Id="rId1" Type="http://schemas.openxmlformats.org/officeDocument/2006/relationships/vmlDrawing" Target="../drawings/vmlDrawing22.vml"/><Relationship Id="rId6" Type="http://schemas.openxmlformats.org/officeDocument/2006/relationships/oleObject" Target="../embeddings/oleObject165.bin"/><Relationship Id="rId11" Type="http://schemas.openxmlformats.org/officeDocument/2006/relationships/oleObject" Target="../embeddings/oleObject170.bin"/><Relationship Id="rId5" Type="http://schemas.openxmlformats.org/officeDocument/2006/relationships/oleObject" Target="../embeddings/oleObject164.bin"/><Relationship Id="rId10" Type="http://schemas.openxmlformats.org/officeDocument/2006/relationships/oleObject" Target="../embeddings/oleObject169.bin"/><Relationship Id="rId4" Type="http://schemas.openxmlformats.org/officeDocument/2006/relationships/notesSlide" Target="../notesSlides/notesSlide26.xml"/><Relationship Id="rId9" Type="http://schemas.openxmlformats.org/officeDocument/2006/relationships/oleObject" Target="../embeddings/oleObject168.bin"/></Relationships>
</file>

<file path=ppt/slides/_rels/slide28.xml.rels><?xml version="1.0" encoding="UTF-8" standalone="yes"?>
<Relationships xmlns="http://schemas.openxmlformats.org/package/2006/relationships"><Relationship Id="rId8" Type="http://schemas.openxmlformats.org/officeDocument/2006/relationships/oleObject" Target="../embeddings/oleObject174.bin"/><Relationship Id="rId13" Type="http://schemas.openxmlformats.org/officeDocument/2006/relationships/oleObject" Target="../embeddings/oleObject179.bin"/><Relationship Id="rId18" Type="http://schemas.openxmlformats.org/officeDocument/2006/relationships/oleObject" Target="../embeddings/oleObject184.bin"/><Relationship Id="rId3" Type="http://schemas.openxmlformats.org/officeDocument/2006/relationships/slideLayout" Target="../slideLayouts/slideLayout6.xml"/><Relationship Id="rId21" Type="http://schemas.openxmlformats.org/officeDocument/2006/relationships/oleObject" Target="../embeddings/oleObject187.bin"/><Relationship Id="rId7" Type="http://schemas.openxmlformats.org/officeDocument/2006/relationships/oleObject" Target="../embeddings/oleObject173.bin"/><Relationship Id="rId12" Type="http://schemas.openxmlformats.org/officeDocument/2006/relationships/oleObject" Target="../embeddings/oleObject178.bin"/><Relationship Id="rId17" Type="http://schemas.openxmlformats.org/officeDocument/2006/relationships/oleObject" Target="../embeddings/oleObject183.bin"/><Relationship Id="rId25" Type="http://schemas.openxmlformats.org/officeDocument/2006/relationships/oleObject" Target="../embeddings/oleObject191.bin"/><Relationship Id="rId2" Type="http://schemas.openxmlformats.org/officeDocument/2006/relationships/customXml" Target="../../customXml/item15.xml"/><Relationship Id="rId16" Type="http://schemas.openxmlformats.org/officeDocument/2006/relationships/oleObject" Target="../embeddings/oleObject182.bin"/><Relationship Id="rId20" Type="http://schemas.openxmlformats.org/officeDocument/2006/relationships/oleObject" Target="../embeddings/oleObject186.bin"/><Relationship Id="rId1" Type="http://schemas.openxmlformats.org/officeDocument/2006/relationships/vmlDrawing" Target="../drawings/vmlDrawing23.vml"/><Relationship Id="rId6" Type="http://schemas.openxmlformats.org/officeDocument/2006/relationships/image" Target="../media/image129.jpeg"/><Relationship Id="rId11" Type="http://schemas.openxmlformats.org/officeDocument/2006/relationships/oleObject" Target="../embeddings/oleObject177.bin"/><Relationship Id="rId24" Type="http://schemas.openxmlformats.org/officeDocument/2006/relationships/oleObject" Target="../embeddings/oleObject190.bin"/><Relationship Id="rId5" Type="http://schemas.openxmlformats.org/officeDocument/2006/relationships/image" Target="../media/image128.jpeg"/><Relationship Id="rId15" Type="http://schemas.openxmlformats.org/officeDocument/2006/relationships/oleObject" Target="../embeddings/oleObject181.bin"/><Relationship Id="rId23" Type="http://schemas.openxmlformats.org/officeDocument/2006/relationships/oleObject" Target="../embeddings/oleObject189.bin"/><Relationship Id="rId10" Type="http://schemas.openxmlformats.org/officeDocument/2006/relationships/oleObject" Target="../embeddings/oleObject176.bin"/><Relationship Id="rId19" Type="http://schemas.openxmlformats.org/officeDocument/2006/relationships/oleObject" Target="../embeddings/oleObject185.bin"/><Relationship Id="rId4" Type="http://schemas.openxmlformats.org/officeDocument/2006/relationships/notesSlide" Target="../notesSlides/notesSlide27.xml"/><Relationship Id="rId9" Type="http://schemas.openxmlformats.org/officeDocument/2006/relationships/oleObject" Target="../embeddings/oleObject175.bin"/><Relationship Id="rId14" Type="http://schemas.openxmlformats.org/officeDocument/2006/relationships/oleObject" Target="../embeddings/oleObject180.bin"/><Relationship Id="rId22" Type="http://schemas.openxmlformats.org/officeDocument/2006/relationships/oleObject" Target="../embeddings/oleObject188.bin"/></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customXml" Target="../../customXml/item20.xml"/><Relationship Id="rId1" Type="http://schemas.openxmlformats.org/officeDocument/2006/relationships/vmlDrawing" Target="../drawings/vmlDrawing1.vml"/><Relationship Id="rId6" Type="http://schemas.openxmlformats.org/officeDocument/2006/relationships/image" Target="../media/image8.png"/><Relationship Id="rId5" Type="http://schemas.openxmlformats.org/officeDocument/2006/relationships/oleObject" Target="../embeddings/oleObject1.bin"/><Relationship Id="rId4"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oleObject" Target="../embeddings/oleObject10.bin"/><Relationship Id="rId3" Type="http://schemas.openxmlformats.org/officeDocument/2006/relationships/slideLayout" Target="../slideLayouts/slideLayout6.xml"/><Relationship Id="rId7" Type="http://schemas.openxmlformats.org/officeDocument/2006/relationships/oleObject" Target="../embeddings/oleObject4.bin"/><Relationship Id="rId12" Type="http://schemas.openxmlformats.org/officeDocument/2006/relationships/oleObject" Target="../embeddings/oleObject9.bin"/><Relationship Id="rId2" Type="http://schemas.openxmlformats.org/officeDocument/2006/relationships/customXml" Target="../../customXml/item13.xml"/><Relationship Id="rId1" Type="http://schemas.openxmlformats.org/officeDocument/2006/relationships/vmlDrawing" Target="../drawings/vmlDrawing2.vml"/><Relationship Id="rId6" Type="http://schemas.openxmlformats.org/officeDocument/2006/relationships/oleObject" Target="../embeddings/oleObject3.bin"/><Relationship Id="rId11" Type="http://schemas.openxmlformats.org/officeDocument/2006/relationships/oleObject" Target="../embeddings/oleObject8.bin"/><Relationship Id="rId5" Type="http://schemas.openxmlformats.org/officeDocument/2006/relationships/oleObject" Target="../embeddings/oleObject2.bin"/><Relationship Id="rId10" Type="http://schemas.openxmlformats.org/officeDocument/2006/relationships/oleObject" Target="../embeddings/oleObject7.bin"/><Relationship Id="rId4" Type="http://schemas.openxmlformats.org/officeDocument/2006/relationships/notesSlide" Target="../notesSlides/notesSlide3.xml"/><Relationship Id="rId9" Type="http://schemas.openxmlformats.org/officeDocument/2006/relationships/oleObject" Target="../embeddings/oleObject6.bin"/><Relationship Id="rId14" Type="http://schemas.openxmlformats.org/officeDocument/2006/relationships/oleObject" Target="../embeddings/oleObject11.bin"/></Relationships>
</file>

<file path=ppt/slides/_rels/slide5.xml.rels><?xml version="1.0" encoding="UTF-8" standalone="yes"?>
<Relationships xmlns="http://schemas.openxmlformats.org/package/2006/relationships"><Relationship Id="rId8" Type="http://schemas.openxmlformats.org/officeDocument/2006/relationships/oleObject" Target="../embeddings/oleObject15.bin"/><Relationship Id="rId13" Type="http://schemas.openxmlformats.org/officeDocument/2006/relationships/oleObject" Target="../embeddings/oleObject20.bin"/><Relationship Id="rId3" Type="http://schemas.openxmlformats.org/officeDocument/2006/relationships/slideLayout" Target="../slideLayouts/slideLayout6.xml"/><Relationship Id="rId7" Type="http://schemas.openxmlformats.org/officeDocument/2006/relationships/oleObject" Target="../embeddings/oleObject14.bin"/><Relationship Id="rId12" Type="http://schemas.openxmlformats.org/officeDocument/2006/relationships/oleObject" Target="../embeddings/oleObject19.bin"/><Relationship Id="rId2" Type="http://schemas.openxmlformats.org/officeDocument/2006/relationships/customXml" Target="../../customXml/item19.xml"/><Relationship Id="rId1" Type="http://schemas.openxmlformats.org/officeDocument/2006/relationships/vmlDrawing" Target="../drawings/vmlDrawing3.vml"/><Relationship Id="rId6" Type="http://schemas.openxmlformats.org/officeDocument/2006/relationships/oleObject" Target="../embeddings/oleObject13.bin"/><Relationship Id="rId11" Type="http://schemas.openxmlformats.org/officeDocument/2006/relationships/oleObject" Target="../embeddings/oleObject18.bin"/><Relationship Id="rId5" Type="http://schemas.openxmlformats.org/officeDocument/2006/relationships/oleObject" Target="../embeddings/oleObject12.bin"/><Relationship Id="rId10" Type="http://schemas.openxmlformats.org/officeDocument/2006/relationships/oleObject" Target="../embeddings/oleObject17.bin"/><Relationship Id="rId4" Type="http://schemas.openxmlformats.org/officeDocument/2006/relationships/notesSlide" Target="../notesSlides/notesSlide4.xml"/><Relationship Id="rId9" Type="http://schemas.openxmlformats.org/officeDocument/2006/relationships/oleObject" Target="../embeddings/oleObject16.bin"/><Relationship Id="rId14" Type="http://schemas.openxmlformats.org/officeDocument/2006/relationships/oleObject" Target="../embeddings/oleObject21.bin"/></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25.bin"/><Relationship Id="rId13" Type="http://schemas.openxmlformats.org/officeDocument/2006/relationships/oleObject" Target="../embeddings/oleObject30.bin"/><Relationship Id="rId3" Type="http://schemas.openxmlformats.org/officeDocument/2006/relationships/slideLayout" Target="../slideLayouts/slideLayout6.xml"/><Relationship Id="rId7" Type="http://schemas.openxmlformats.org/officeDocument/2006/relationships/oleObject" Target="../embeddings/oleObject24.bin"/><Relationship Id="rId12" Type="http://schemas.openxmlformats.org/officeDocument/2006/relationships/oleObject" Target="../embeddings/oleObject29.bin"/><Relationship Id="rId2" Type="http://schemas.openxmlformats.org/officeDocument/2006/relationships/customXml" Target="../../customXml/item12.xml"/><Relationship Id="rId1" Type="http://schemas.openxmlformats.org/officeDocument/2006/relationships/vmlDrawing" Target="../drawings/vmlDrawing4.vml"/><Relationship Id="rId6" Type="http://schemas.openxmlformats.org/officeDocument/2006/relationships/oleObject" Target="../embeddings/oleObject23.bin"/><Relationship Id="rId11" Type="http://schemas.openxmlformats.org/officeDocument/2006/relationships/oleObject" Target="../embeddings/oleObject28.bin"/><Relationship Id="rId5" Type="http://schemas.openxmlformats.org/officeDocument/2006/relationships/oleObject" Target="../embeddings/oleObject22.bin"/><Relationship Id="rId15" Type="http://schemas.openxmlformats.org/officeDocument/2006/relationships/oleObject" Target="../embeddings/oleObject32.bin"/><Relationship Id="rId10" Type="http://schemas.openxmlformats.org/officeDocument/2006/relationships/oleObject" Target="../embeddings/oleObject27.bin"/><Relationship Id="rId4" Type="http://schemas.openxmlformats.org/officeDocument/2006/relationships/notesSlide" Target="../notesSlides/notesSlide5.xml"/><Relationship Id="rId9" Type="http://schemas.openxmlformats.org/officeDocument/2006/relationships/oleObject" Target="../embeddings/oleObject26.bin"/><Relationship Id="rId14" Type="http://schemas.openxmlformats.org/officeDocument/2006/relationships/oleObject" Target="../embeddings/oleObject31.bin"/></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36.bin"/><Relationship Id="rId3" Type="http://schemas.openxmlformats.org/officeDocument/2006/relationships/slideLayout" Target="../slideLayouts/slideLayout6.xml"/><Relationship Id="rId7" Type="http://schemas.openxmlformats.org/officeDocument/2006/relationships/oleObject" Target="../embeddings/oleObject35.bin"/><Relationship Id="rId2" Type="http://schemas.openxmlformats.org/officeDocument/2006/relationships/customXml" Target="../../customXml/item9.xml"/><Relationship Id="rId1" Type="http://schemas.openxmlformats.org/officeDocument/2006/relationships/vmlDrawing" Target="../drawings/vmlDrawing5.vml"/><Relationship Id="rId6" Type="http://schemas.openxmlformats.org/officeDocument/2006/relationships/oleObject" Target="../embeddings/oleObject34.bin"/><Relationship Id="rId5" Type="http://schemas.openxmlformats.org/officeDocument/2006/relationships/oleObject" Target="../embeddings/oleObject33.bin"/><Relationship Id="rId4" Type="http://schemas.openxmlformats.org/officeDocument/2006/relationships/notesSlide" Target="../notesSlides/notesSlide6.xml"/><Relationship Id="rId9" Type="http://schemas.openxmlformats.org/officeDocument/2006/relationships/oleObject" Target="../embeddings/oleObject37.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xml"/><Relationship Id="rId1" Type="http://schemas.openxmlformats.org/officeDocument/2006/relationships/customXml" Target="../../customXml/item10.xml"/></Relationships>
</file>

<file path=ppt/slides/_rels/slide9.xml.rels><?xml version="1.0" encoding="UTF-8" standalone="yes"?>
<Relationships xmlns="http://schemas.openxmlformats.org/package/2006/relationships"><Relationship Id="rId8" Type="http://schemas.openxmlformats.org/officeDocument/2006/relationships/oleObject" Target="../embeddings/oleObject41.bin"/><Relationship Id="rId13" Type="http://schemas.openxmlformats.org/officeDocument/2006/relationships/oleObject" Target="../embeddings/oleObject46.bin"/><Relationship Id="rId3" Type="http://schemas.openxmlformats.org/officeDocument/2006/relationships/slideLayout" Target="../slideLayouts/slideLayout6.xml"/><Relationship Id="rId7" Type="http://schemas.openxmlformats.org/officeDocument/2006/relationships/oleObject" Target="../embeddings/oleObject40.bin"/><Relationship Id="rId12" Type="http://schemas.openxmlformats.org/officeDocument/2006/relationships/oleObject" Target="../embeddings/oleObject45.bin"/><Relationship Id="rId2" Type="http://schemas.openxmlformats.org/officeDocument/2006/relationships/customXml" Target="../../customXml/item23.xml"/><Relationship Id="rId1" Type="http://schemas.openxmlformats.org/officeDocument/2006/relationships/vmlDrawing" Target="../drawings/vmlDrawing6.vml"/><Relationship Id="rId6" Type="http://schemas.openxmlformats.org/officeDocument/2006/relationships/oleObject" Target="../embeddings/oleObject39.bin"/><Relationship Id="rId11" Type="http://schemas.openxmlformats.org/officeDocument/2006/relationships/oleObject" Target="../embeddings/oleObject44.bin"/><Relationship Id="rId5" Type="http://schemas.openxmlformats.org/officeDocument/2006/relationships/oleObject" Target="../embeddings/oleObject38.bin"/><Relationship Id="rId10" Type="http://schemas.openxmlformats.org/officeDocument/2006/relationships/oleObject" Target="../embeddings/oleObject43.bin"/><Relationship Id="rId4" Type="http://schemas.openxmlformats.org/officeDocument/2006/relationships/notesSlide" Target="../notesSlides/notesSlide8.xml"/><Relationship Id="rId9" Type="http://schemas.openxmlformats.org/officeDocument/2006/relationships/oleObject" Target="../embeddings/oleObject42.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E:\2017年工作文件\2017图书制作文件\3·2项目\2018版32二轮制作文件\二轮版式与PPT\2018版32二轮PPT模板-03.png"/>
          <p:cNvPicPr>
            <a:picLocks noChangeAspect="1" noChangeArrowheads="1"/>
          </p:cNvPicPr>
          <p:nvPr/>
        </p:nvPicPr>
        <p:blipFill>
          <a:blip r:embed="rId4" cstate="print"/>
          <a:srcRect/>
          <a:stretch>
            <a:fillRect/>
          </a:stretch>
        </p:blipFill>
        <p:spPr bwMode="auto">
          <a:xfrm>
            <a:off x="-1" y="4284364"/>
            <a:ext cx="12160250" cy="2556173"/>
          </a:xfrm>
          <a:prstGeom prst="rect">
            <a:avLst/>
          </a:prstGeom>
          <a:noFill/>
        </p:spPr>
      </p:pic>
      <p:pic>
        <p:nvPicPr>
          <p:cNvPr id="3" name="Picture 3" descr="E:\2017年工作文件\2017图书制作文件\3·2项目\2018版32二轮制作文件\二轮版式与PPT\2018版32二轮PPT模板-01.png"/>
          <p:cNvPicPr>
            <a:picLocks noChangeAspect="1" noChangeArrowheads="1"/>
          </p:cNvPicPr>
          <p:nvPr/>
        </p:nvPicPr>
        <p:blipFill>
          <a:blip r:embed="rId5" cstate="print"/>
          <a:srcRect/>
          <a:stretch>
            <a:fillRect/>
          </a:stretch>
        </p:blipFill>
        <p:spPr bwMode="auto">
          <a:xfrm>
            <a:off x="4279925" y="-108123"/>
            <a:ext cx="3516014" cy="4536504"/>
          </a:xfrm>
          <a:prstGeom prst="rect">
            <a:avLst/>
          </a:prstGeom>
          <a:noFill/>
        </p:spPr>
      </p:pic>
      <p:sp>
        <p:nvSpPr>
          <p:cNvPr id="4" name="副标题 2"/>
          <p:cNvSpPr txBox="1">
            <a:spLocks/>
          </p:cNvSpPr>
          <p:nvPr/>
        </p:nvSpPr>
        <p:spPr>
          <a:xfrm>
            <a:off x="1824037" y="5220469"/>
            <a:ext cx="8512175" cy="1145544"/>
          </a:xfrm>
          <a:prstGeom prst="rect">
            <a:avLst/>
          </a:prstGeom>
        </p:spPr>
        <p:txBody>
          <a:bodyPr/>
          <a:lstStyle/>
          <a:p>
            <a:pPr marL="456023" lvl="0" indent="-456023" algn="ctr" defTabSz="1216061">
              <a:spcBef>
                <a:spcPct val="20000"/>
              </a:spcBef>
            </a:pPr>
            <a:r>
              <a:rPr lang="zh-CN" altLang="en-US" sz="4000" b="1" dirty="0">
                <a:solidFill>
                  <a:schemeClr val="bg1"/>
                </a:solidFill>
                <a:latin typeface="黑体" pitchFamily="49" charset="-122"/>
                <a:ea typeface="黑体" pitchFamily="49" charset="-122"/>
              </a:rPr>
              <a:t>微专题</a:t>
            </a:r>
            <a:r>
              <a:rPr lang="en-US" altLang="zh-CN" sz="4000" b="1" dirty="0">
                <a:solidFill>
                  <a:schemeClr val="bg1"/>
                </a:solidFill>
                <a:latin typeface="黑体" pitchFamily="49" charset="-122"/>
                <a:ea typeface="黑体" pitchFamily="49" charset="-122"/>
              </a:rPr>
              <a:t>1</a:t>
            </a:r>
            <a:r>
              <a:rPr lang="zh-CN" altLang="en-US" sz="4000" b="1" dirty="0">
                <a:solidFill>
                  <a:schemeClr val="bg1"/>
                </a:solidFill>
                <a:latin typeface="黑体" pitchFamily="49" charset="-122"/>
                <a:ea typeface="黑体" pitchFamily="49" charset="-122"/>
              </a:rPr>
              <a:t>　三角形中的范围与最值问题</a:t>
            </a:r>
            <a:endParaRPr kumimoji="0" lang="zh-CN" altLang="en-US" sz="4000" b="1" i="0" u="none" strike="noStrike" kern="1200" cap="none" spc="0" normalizeH="0" baseline="0" noProof="0" dirty="0">
              <a:ln>
                <a:noFill/>
              </a:ln>
              <a:solidFill>
                <a:schemeClr val="bg1"/>
              </a:solidFill>
              <a:effectLst/>
              <a:uLnTx/>
              <a:uFillTx/>
              <a:latin typeface="黑体" pitchFamily="49" charset="-122"/>
              <a:ea typeface="黑体" pitchFamily="49" charset="-122"/>
              <a:cs typeface="+mn-cs"/>
            </a:endParaRPr>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slide(fromBottom)">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26226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a:solidFill>
                  <a:srgbClr val="000000"/>
                </a:solidFill>
                <a:latin typeface="Times New Roman" pitchFamily="65" charset="-122"/>
                <a:ea typeface="宋体" pitchFamily="65" charset="-122"/>
              </a:rPr>
              <a:t>2-2  </a:t>
            </a:r>
            <a:r>
              <a:rPr lang="zh-CN" altLang="en-US" sz="2607" kern="0" dirty="0">
                <a:solidFill>
                  <a:srgbClr val="000000"/>
                </a:solidFill>
                <a:latin typeface="Times New Roman" pitchFamily="65" charset="-122"/>
                <a:ea typeface="宋体" pitchFamily="65" charset="-122"/>
              </a:rPr>
              <a:t>  (2018江苏淮阴中学阶段检测)在△</a:t>
            </a:r>
            <a:r>
              <a:rPr lang="zh-CN" altLang="en-US" sz="2607" i="1" kern="0" dirty="0">
                <a:solidFill>
                  <a:srgbClr val="000000"/>
                </a:solidFill>
                <a:latin typeface="Times New Roman" pitchFamily="65" charset="-122"/>
                <a:ea typeface="宋体" pitchFamily="65" charset="-122"/>
              </a:rPr>
              <a:t>ABC</a:t>
            </a:r>
            <a:r>
              <a:rPr lang="zh-CN" altLang="en-US" sz="2607" kern="0" dirty="0">
                <a:solidFill>
                  <a:srgbClr val="000000"/>
                </a:solidFill>
                <a:latin typeface="Times New Roman" pitchFamily="65" charset="-122"/>
                <a:ea typeface="宋体" pitchFamily="65" charset="-122"/>
              </a:rPr>
              <a:t>中,</a:t>
            </a:r>
            <a:r>
              <a:rPr lang="zh-CN" altLang="en-US" sz="2607" i="1" kern="0" dirty="0">
                <a:solidFill>
                  <a:srgbClr val="000000"/>
                </a:solidFill>
                <a:latin typeface="Times New Roman" pitchFamily="65" charset="-122"/>
                <a:ea typeface="宋体" pitchFamily="65" charset="-122"/>
              </a:rPr>
              <a:t>AC</a:t>
            </a:r>
            <a:r>
              <a:rPr lang="zh-CN" altLang="en-US" sz="2607" kern="0" dirty="0">
                <a:solidFill>
                  <a:srgbClr val="000000"/>
                </a:solidFill>
                <a:latin typeface="Times New Roman" pitchFamily="65" charset="-122"/>
                <a:ea typeface="宋体" pitchFamily="65" charset="-122"/>
              </a:rPr>
              <a:t>=2,</a:t>
            </a:r>
            <a:r>
              <a:rPr lang="zh-CN" altLang="en-US" sz="2607" i="1" kern="0" dirty="0">
                <a:solidFill>
                  <a:srgbClr val="000000"/>
                </a:solidFill>
                <a:latin typeface="Times New Roman" pitchFamily="65" charset="-122"/>
                <a:ea typeface="宋体" pitchFamily="65" charset="-122"/>
              </a:rPr>
              <a:t>AB</a:t>
            </a:r>
            <a:r>
              <a:rPr lang="zh-CN" altLang="en-US" sz="2607" kern="0" dirty="0">
                <a:solidFill>
                  <a:srgbClr val="000000"/>
                </a:solidFill>
                <a:latin typeface="Times New Roman" pitchFamily="65" charset="-122"/>
                <a:ea typeface="宋体" pitchFamily="65" charset="-122"/>
              </a:rPr>
              <a:t>=</a:t>
            </a:r>
            <a:r>
              <a:rPr lang="zh-CN" altLang="en-US" sz="2607" i="1" kern="0" dirty="0">
                <a:solidFill>
                  <a:srgbClr val="000000"/>
                </a:solidFill>
                <a:latin typeface="Times New Roman" pitchFamily="65" charset="-122"/>
                <a:ea typeface="宋体" pitchFamily="65" charset="-122"/>
              </a:rPr>
              <a:t>mBC</a:t>
            </a:r>
            <a:r>
              <a:rPr lang="zh-CN" altLang="en-US" sz="2607" kern="0" dirty="0">
                <a:solidFill>
                  <a:srgbClr val="000000"/>
                </a:solidFill>
                <a:latin typeface="Times New Roman" pitchFamily="65" charset="-122"/>
                <a:ea typeface="宋体" pitchFamily="65" charset="-122"/>
              </a:rPr>
              <a:t>(</a:t>
            </a:r>
            <a:r>
              <a:rPr lang="zh-CN" altLang="en-US" sz="2607" i="1" kern="0" dirty="0">
                <a:solidFill>
                  <a:srgbClr val="000000"/>
                </a:solidFill>
                <a:latin typeface="Times New Roman" pitchFamily="65" charset="-122"/>
                <a:ea typeface="宋体" pitchFamily="65" charset="-122"/>
              </a:rPr>
              <a:t>m</a:t>
            </a:r>
            <a:r>
              <a:rPr lang="zh-CN" altLang="en-US" sz="2607" kern="0" dirty="0">
                <a:solidFill>
                  <a:srgbClr val="000000"/>
                </a:solidFill>
                <a:latin typeface="Times New Roman" pitchFamily="65" charset="-122"/>
                <a:ea typeface="宋体" pitchFamily="65" charset="-122"/>
              </a:rPr>
              <a:t>&gt;1),若恰好</a:t>
            </a:r>
            <a:r>
              <a:rPr dirty="0"/>
              <a:t/>
            </a:r>
            <a:br>
              <a:rPr dirty="0"/>
            </a:br>
            <a:r>
              <a:rPr lang="zh-CN" altLang="en-US" sz="2607" kern="0" dirty="0">
                <a:solidFill>
                  <a:srgbClr val="000000"/>
                </a:solidFill>
                <a:latin typeface="Times New Roman" pitchFamily="65" charset="-122"/>
                <a:ea typeface="宋体" pitchFamily="65" charset="-122"/>
              </a:rPr>
              <a:t>当</a:t>
            </a:r>
            <a:r>
              <a:rPr lang="zh-CN" altLang="en-US" sz="2607" i="1" kern="0" dirty="0">
                <a:solidFill>
                  <a:srgbClr val="000000"/>
                </a:solidFill>
                <a:latin typeface="Times New Roman" pitchFamily="65" charset="-122"/>
                <a:ea typeface="宋体" pitchFamily="65" charset="-122"/>
              </a:rPr>
              <a:t>B</a:t>
            </a:r>
            <a:r>
              <a:rPr lang="zh-CN" altLang="en-US" sz="2607" kern="0" dirty="0">
                <a:solidFill>
                  <a:srgbClr val="000000"/>
                </a:solidFill>
                <a:latin typeface="Times New Roman" pitchFamily="65" charset="-122"/>
                <a:ea typeface="宋体" pitchFamily="65" charset="-122"/>
              </a:rPr>
              <a:t>=</a:t>
            </a:r>
            <a:r>
              <a:rPr lang="zh-CN" altLang="en-US" sz="3321" kern="0" spc="-1446" dirty="0">
                <a:solidFill>
                  <a:srgbClr val="000000"/>
                </a:solidFill>
                <a:latin typeface="Times New Roman" pitchFamily="65" charset="-122"/>
                <a:ea typeface="宋体" pitchFamily="65" charset="-122"/>
              </a:rPr>
              <a:t> </a:t>
            </a:r>
            <a:r>
              <a:rPr lang="zh-CN" altLang="en-US" sz="2607" kern="0" dirty="0">
                <a:solidFill>
                  <a:srgbClr val="000000"/>
                </a:solidFill>
                <a:latin typeface="Times New Roman" pitchFamily="65" charset="-122"/>
                <a:ea typeface="宋体" pitchFamily="65" charset="-122"/>
              </a:rPr>
              <a:t>时△</a:t>
            </a:r>
            <a:r>
              <a:rPr lang="zh-CN" altLang="en-US" sz="2607" i="1" kern="0" dirty="0">
                <a:solidFill>
                  <a:srgbClr val="000000"/>
                </a:solidFill>
                <a:latin typeface="Times New Roman" pitchFamily="65" charset="-122"/>
                <a:ea typeface="宋体" pitchFamily="65" charset="-122"/>
              </a:rPr>
              <a:t>ABC</a:t>
            </a:r>
            <a:r>
              <a:rPr lang="zh-CN" altLang="en-US" sz="2607" kern="0" dirty="0">
                <a:solidFill>
                  <a:srgbClr val="000000"/>
                </a:solidFill>
                <a:latin typeface="Times New Roman" pitchFamily="65" charset="-122"/>
                <a:ea typeface="宋体" pitchFamily="65" charset="-122"/>
              </a:rPr>
              <a:t>面积最大,则</a:t>
            </a:r>
            <a:r>
              <a:rPr lang="zh-CN" altLang="en-US" sz="2607" i="1" kern="0" dirty="0">
                <a:solidFill>
                  <a:srgbClr val="000000"/>
                </a:solidFill>
                <a:latin typeface="Times New Roman" pitchFamily="65" charset="-122"/>
                <a:ea typeface="宋体" pitchFamily="65" charset="-122"/>
              </a:rPr>
              <a:t>m</a:t>
            </a:r>
            <a:r>
              <a:rPr lang="zh-CN" altLang="en-US" sz="2607" kern="0" dirty="0">
                <a:solidFill>
                  <a:srgbClr val="000000"/>
                </a:solidFill>
                <a:latin typeface="Times New Roman" pitchFamily="65" charset="-122"/>
                <a:ea typeface="宋体" pitchFamily="65" charset="-122"/>
              </a:rPr>
              <a:t>=</a:t>
            </a:r>
            <a:r>
              <a:rPr lang="zh-CN" altLang="en-US" sz="2607" u="sng" kern="0" dirty="0">
                <a:solidFill>
                  <a:srgbClr val="000000"/>
                </a:solidFill>
                <a:latin typeface="Times New Roman" pitchFamily="65" charset="-122"/>
                <a:ea typeface="宋体" pitchFamily="65" charset="-122"/>
              </a:rPr>
              <a:t>　　　    </a:t>
            </a:r>
            <a:r>
              <a:rPr lang="zh-CN" altLang="en-US" sz="2607" kern="0" dirty="0">
                <a:solidFill>
                  <a:srgbClr val="000000"/>
                </a:solidFill>
                <a:latin typeface="Times New Roman" pitchFamily="65" charset="-122"/>
                <a:ea typeface="宋体" pitchFamily="65" charset="-122"/>
              </a:rPr>
              <a:t>.</a:t>
            </a:r>
            <a:endParaRPr lang="zh-CN" altLang="en-US" dirty="0"/>
          </a:p>
        </p:txBody>
      </p:sp>
      <p:graphicFrame>
        <p:nvGraphicFramePr>
          <p:cNvPr id="4" name="对象 3"/>
          <p:cNvGraphicFramePr>
            <a:graphicFrameLocks noChangeAspect="1"/>
          </p:cNvGraphicFramePr>
          <p:nvPr/>
        </p:nvGraphicFramePr>
        <p:xfrm>
          <a:off x="1256802" y="1609115"/>
          <a:ext cx="238125" cy="704850"/>
        </p:xfrm>
        <a:graphic>
          <a:graphicData uri="http://schemas.openxmlformats.org/presentationml/2006/ole">
            <p:oleObj spid="_x0000_s13320" name="Equation" r:id="rId5" imgW="6400800" imgH="18592800" progId="Equation.DSMT4">
              <p:embed/>
            </p:oleObj>
          </a:graphicData>
        </a:graphic>
      </p:graphicFrame>
      <p:grpSp>
        <p:nvGrpSpPr>
          <p:cNvPr id="7" name="组合 6"/>
          <p:cNvGrpSpPr/>
          <p:nvPr/>
        </p:nvGrpSpPr>
        <p:grpSpPr>
          <a:xfrm>
            <a:off x="540000" y="2383054"/>
            <a:ext cx="11340000" cy="533159"/>
            <a:chOff x="540000" y="2383054"/>
            <a:chExt cx="11340000" cy="533159"/>
          </a:xfrm>
        </p:grpSpPr>
        <p:sp>
          <p:nvSpPr>
            <p:cNvPr id="5" name="TextBox 2"/>
            <p:cNvSpPr txBox="1"/>
            <p:nvPr/>
          </p:nvSpPr>
          <p:spPr>
            <a:xfrm>
              <a:off x="540000" y="2383054"/>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a:solidFill>
                    <a:srgbClr val="FF0000"/>
                  </a:solidFill>
                  <a:latin typeface="Times New Roman" pitchFamily="65" charset="-122"/>
                  <a:ea typeface="宋体" pitchFamily="65" charset="-122"/>
                </a:rPr>
                <a:t>答案</a:t>
              </a:r>
              <a:r>
                <a:rPr lang="zh-CN" altLang="en-US" sz="2607" kern="0" dirty="0">
                  <a:solidFill>
                    <a:srgbClr val="FF0000"/>
                  </a:solidFill>
                  <a:latin typeface="Times New Roman" pitchFamily="65" charset="-122"/>
                  <a:ea typeface="宋体" pitchFamily="65" charset="-122"/>
                </a:rPr>
                <a:t>　2+</a:t>
              </a:r>
              <a:r>
                <a:rPr lang="zh-CN" altLang="en-US" sz="2210" kern="0" spc="864"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 </a:t>
              </a:r>
              <a:endParaRPr lang="zh-CN" altLang="en-US" dirty="0">
                <a:solidFill>
                  <a:srgbClr val="FF0000"/>
                </a:solidFill>
              </a:endParaRPr>
            </a:p>
          </p:txBody>
        </p:sp>
        <p:graphicFrame>
          <p:nvGraphicFramePr>
            <p:cNvPr id="6" name="对象 5"/>
            <p:cNvGraphicFramePr>
              <a:graphicFrameLocks noChangeAspect="1"/>
            </p:cNvGraphicFramePr>
            <p:nvPr/>
          </p:nvGraphicFramePr>
          <p:xfrm>
            <a:off x="1885985" y="2485688"/>
            <a:ext cx="390525" cy="381000"/>
          </p:xfrm>
          <a:graphic>
            <a:graphicData uri="http://schemas.openxmlformats.org/presentationml/2006/ole">
              <p:oleObj spid="_x0000_s13321" name="Equation" r:id="rId6" imgW="10363200" imgH="10058400" progId="Equation.DSMT4">
                <p:embed/>
              </p:oleObj>
            </a:graphicData>
          </a:graphic>
        </p:graphicFrame>
      </p:grpSp>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540000" y="900000"/>
            <a:ext cx="11340000" cy="2772053"/>
            <a:chOff x="540000" y="900000"/>
            <a:chExt cx="11340000" cy="2772053"/>
          </a:xfrm>
        </p:grpSpPr>
        <p:sp>
          <p:nvSpPr>
            <p:cNvPr id="2" name="TextBox 2"/>
            <p:cNvSpPr txBox="1"/>
            <p:nvPr/>
          </p:nvSpPr>
          <p:spPr>
            <a:xfrm>
              <a:off x="540000" y="900000"/>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a:solidFill>
                    <a:srgbClr val="FF0000"/>
                  </a:solidFill>
                  <a:latin typeface="Times New Roman" pitchFamily="65" charset="-122"/>
                  <a:ea typeface="宋体" pitchFamily="65" charset="-122"/>
                </a:rPr>
                <a:t>解析</a:t>
              </a:r>
              <a:r>
                <a:rPr lang="zh-CN" altLang="en-US" sz="2607" kern="0" dirty="0">
                  <a:solidFill>
                    <a:srgbClr val="FF0000"/>
                  </a:solidFill>
                  <a:latin typeface="Times New Roman" pitchFamily="65" charset="-122"/>
                  <a:ea typeface="宋体" pitchFamily="65" charset="-122"/>
                </a:rPr>
                <a:t>    </a:t>
              </a:r>
              <a:endParaRPr lang="zh-CN" altLang="en-US" dirty="0">
                <a:solidFill>
                  <a:srgbClr val="FF0000"/>
                </a:solidFill>
              </a:endParaRPr>
            </a:p>
          </p:txBody>
        </p:sp>
        <p:pic>
          <p:nvPicPr>
            <p:cNvPr id="3" name="图片 3" descr="textimage0.jpeg"/>
            <p:cNvPicPr>
              <a:picLocks noChangeAspect="1"/>
            </p:cNvPicPr>
            <p:nvPr/>
          </p:nvPicPr>
          <p:blipFill>
            <a:blip r:embed="rId4" cstate="print"/>
            <a:stretch>
              <a:fillRect/>
            </a:stretch>
          </p:blipFill>
          <p:spPr>
            <a:xfrm>
              <a:off x="3600103" y="1476053"/>
              <a:ext cx="2304000" cy="2196000"/>
            </a:xfrm>
            <a:prstGeom prst="rect">
              <a:avLst/>
            </a:prstGeom>
          </p:spPr>
        </p:pic>
      </p:grpSp>
    </p:spTree>
    <p:custDataLst>
      <p:custData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540000" y="900000"/>
            <a:ext cx="11340000" cy="5289653"/>
            <a:chOff x="540000" y="900000"/>
            <a:chExt cx="11340000" cy="5289653"/>
          </a:xfrm>
        </p:grpSpPr>
        <p:sp>
          <p:nvSpPr>
            <p:cNvPr id="20" name="TextBox 2"/>
            <p:cNvSpPr txBox="1"/>
            <p:nvPr/>
          </p:nvSpPr>
          <p:spPr>
            <a:xfrm>
              <a:off x="540000" y="900000"/>
              <a:ext cx="11340000" cy="528965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a:solidFill>
                    <a:srgbClr val="FF0000"/>
                  </a:solidFill>
                  <a:latin typeface="Times New Roman" pitchFamily="65" charset="-122"/>
                  <a:ea typeface="宋体" pitchFamily="65" charset="-122"/>
                </a:rPr>
                <a:t>以</a:t>
              </a:r>
              <a:r>
                <a:rPr lang="zh-CN" altLang="en-US" sz="2607" i="1" kern="0" dirty="0">
                  <a:solidFill>
                    <a:srgbClr val="FF0000"/>
                  </a:solidFill>
                  <a:latin typeface="Times New Roman" pitchFamily="65" charset="-122"/>
                  <a:ea typeface="宋体" pitchFamily="65" charset="-122"/>
                </a:rPr>
                <a:t>AC</a:t>
              </a:r>
              <a:r>
                <a:rPr lang="zh-CN" altLang="en-US" sz="2607" kern="0" dirty="0">
                  <a:solidFill>
                    <a:srgbClr val="FF0000"/>
                  </a:solidFill>
                  <a:latin typeface="Times New Roman" pitchFamily="65" charset="-122"/>
                  <a:ea typeface="宋体" pitchFamily="65" charset="-122"/>
                </a:rPr>
                <a:t>所在的直线为</a:t>
              </a:r>
              <a:r>
                <a:rPr lang="zh-CN" altLang="en-US" sz="2607" i="1" kern="0" dirty="0">
                  <a:solidFill>
                    <a:srgbClr val="FF0000"/>
                  </a:solidFill>
                  <a:latin typeface="Times New Roman" pitchFamily="65" charset="-122"/>
                  <a:ea typeface="宋体" pitchFamily="65" charset="-122"/>
                </a:rPr>
                <a:t>x</a:t>
              </a:r>
              <a:r>
                <a:rPr lang="zh-CN" altLang="en-US" sz="2607" kern="0" dirty="0">
                  <a:solidFill>
                    <a:srgbClr val="FF0000"/>
                  </a:solidFill>
                  <a:latin typeface="Times New Roman" pitchFamily="65" charset="-122"/>
                  <a:ea typeface="宋体" pitchFamily="65" charset="-122"/>
                </a:rPr>
                <a:t>轴,</a:t>
              </a:r>
              <a:r>
                <a:rPr lang="zh-CN" altLang="en-US" sz="2607" i="1" kern="0" dirty="0">
                  <a:solidFill>
                    <a:srgbClr val="FF0000"/>
                  </a:solidFill>
                  <a:latin typeface="Times New Roman" pitchFamily="65" charset="-122"/>
                  <a:ea typeface="宋体" pitchFamily="65" charset="-122"/>
                </a:rPr>
                <a:t>AC</a:t>
              </a:r>
              <a:r>
                <a:rPr lang="zh-CN" altLang="en-US" sz="2607" kern="0" dirty="0">
                  <a:solidFill>
                    <a:srgbClr val="FF0000"/>
                  </a:solidFill>
                  <a:latin typeface="Times New Roman" pitchFamily="65" charset="-122"/>
                  <a:ea typeface="宋体" pitchFamily="65" charset="-122"/>
                </a:rPr>
                <a:t>的中点</a:t>
              </a:r>
              <a:r>
                <a:rPr lang="zh-CN" altLang="en-US" sz="2607" i="1" kern="0" dirty="0">
                  <a:solidFill>
                    <a:srgbClr val="FF0000"/>
                  </a:solidFill>
                  <a:latin typeface="Times New Roman" pitchFamily="65" charset="-122"/>
                  <a:ea typeface="宋体" pitchFamily="65" charset="-122"/>
                </a:rPr>
                <a:t>O</a:t>
              </a:r>
              <a:r>
                <a:rPr lang="zh-CN" altLang="en-US" sz="2607" kern="0" dirty="0">
                  <a:solidFill>
                    <a:srgbClr val="FF0000"/>
                  </a:solidFill>
                  <a:latin typeface="Times New Roman" pitchFamily="65" charset="-122"/>
                  <a:ea typeface="宋体" pitchFamily="65" charset="-122"/>
                </a:rPr>
                <a:t>为坐标原点建立平面直角坐标系,则</a:t>
              </a:r>
              <a:r>
                <a:rPr lang="zh-CN" altLang="en-US" sz="2607" i="1" kern="0" dirty="0">
                  <a:solidFill>
                    <a:srgbClr val="FF0000"/>
                  </a:solidFill>
                  <a:latin typeface="Times New Roman" pitchFamily="65" charset="-122"/>
                  <a:ea typeface="宋体" pitchFamily="65" charset="-122"/>
                </a:rPr>
                <a:t>A</a:t>
              </a:r>
              <a:r>
                <a:rPr lang="zh-CN" altLang="en-US" sz="2607" kern="0" dirty="0">
                  <a:solidFill>
                    <a:srgbClr val="FF0000"/>
                  </a:solidFill>
                  <a:latin typeface="Times New Roman" pitchFamily="65" charset="-122"/>
                  <a:ea typeface="宋体" pitchFamily="65" charset="-122"/>
                </a:rPr>
                <a:t>(-1,</a:t>
              </a:r>
              <a:r>
                <a:rPr dirty="0">
                  <a:solidFill>
                    <a:srgbClr val="FF0000"/>
                  </a:solidFill>
                </a:rPr>
                <a:t/>
              </a:r>
              <a:br>
                <a:rPr dirty="0">
                  <a:solidFill>
                    <a:srgbClr val="FF0000"/>
                  </a:solidFill>
                </a:rPr>
              </a:br>
              <a:r>
                <a:rPr lang="zh-CN" altLang="en-US" sz="2607" kern="0" dirty="0">
                  <a:solidFill>
                    <a:srgbClr val="FF0000"/>
                  </a:solidFill>
                  <a:latin typeface="Times New Roman" pitchFamily="65" charset="-122"/>
                  <a:ea typeface="宋体" pitchFamily="65" charset="-122"/>
                </a:rPr>
                <a:t>0),</a:t>
              </a:r>
              <a:r>
                <a:rPr lang="zh-CN" altLang="en-US" sz="2607" i="1" kern="0" dirty="0">
                  <a:solidFill>
                    <a:srgbClr val="FF0000"/>
                  </a:solidFill>
                  <a:latin typeface="Times New Roman" pitchFamily="65" charset="-122"/>
                  <a:ea typeface="宋体" pitchFamily="65" charset="-122"/>
                </a:rPr>
                <a:t>C</a:t>
              </a:r>
              <a:r>
                <a:rPr lang="zh-CN" altLang="en-US" sz="2607" kern="0" dirty="0">
                  <a:solidFill>
                    <a:srgbClr val="FF0000"/>
                  </a:solidFill>
                  <a:latin typeface="Times New Roman" pitchFamily="65" charset="-122"/>
                  <a:ea typeface="宋体" pitchFamily="65" charset="-122"/>
                </a:rPr>
                <a:t>(1,0).设</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x</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y</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y</a:t>
              </a:r>
              <a:r>
                <a:rPr lang="zh-CN" altLang="en-US" sz="2607" kern="0" dirty="0">
                  <a:solidFill>
                    <a:srgbClr val="FF0000"/>
                  </a:solidFill>
                  <a:latin typeface="Times New Roman" pitchFamily="65" charset="-122"/>
                  <a:ea typeface="宋体" pitchFamily="65" charset="-122"/>
                </a:rPr>
                <a:t>&gt;0,由</a:t>
              </a:r>
              <a:r>
                <a:rPr lang="zh-CN" altLang="en-US" sz="2607" i="1" kern="0" dirty="0">
                  <a:solidFill>
                    <a:srgbClr val="FF0000"/>
                  </a:solidFill>
                  <a:latin typeface="Times New Roman" pitchFamily="65" charset="-122"/>
                  <a:ea typeface="宋体" pitchFamily="65" charset="-122"/>
                </a:rPr>
                <a:t>AB</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mBC</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m</a:t>
              </a:r>
              <a:r>
                <a:rPr lang="zh-CN" altLang="en-US" sz="2607" kern="0" dirty="0">
                  <a:solidFill>
                    <a:srgbClr val="FF0000"/>
                  </a:solidFill>
                  <a:latin typeface="Times New Roman" pitchFamily="65" charset="-122"/>
                  <a:ea typeface="宋体" pitchFamily="65" charset="-122"/>
                </a:rPr>
                <a:t>&gt;1)得(</a:t>
              </a:r>
              <a:r>
                <a:rPr lang="zh-CN" altLang="en-US" sz="2607" i="1" kern="0" dirty="0">
                  <a:solidFill>
                    <a:srgbClr val="FF0000"/>
                  </a:solidFill>
                  <a:latin typeface="Times New Roman" pitchFamily="65" charset="-122"/>
                  <a:ea typeface="宋体" pitchFamily="65" charset="-122"/>
                </a:rPr>
                <a:t>x</a:t>
              </a:r>
              <a:r>
                <a:rPr lang="zh-CN" altLang="en-US" sz="2607" kern="0" dirty="0">
                  <a:solidFill>
                    <a:srgbClr val="FF0000"/>
                  </a:solidFill>
                  <a:latin typeface="Times New Roman" pitchFamily="65" charset="-122"/>
                  <a:ea typeface="宋体" pitchFamily="65" charset="-122"/>
                </a:rPr>
                <a:t>+1)</a:t>
              </a:r>
              <a:r>
                <a:rPr lang="zh-CN" altLang="en-US" sz="1963" kern="0" baseline="59000" dirty="0">
                  <a:solidFill>
                    <a:srgbClr val="FF0000"/>
                  </a:solidFill>
                  <a:latin typeface="Times New Roman" pitchFamily="65" charset="-122"/>
                  <a:ea typeface="宋体" pitchFamily="65" charset="-122"/>
                </a:rPr>
                <a:t>2</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y</a:t>
              </a:r>
              <a:r>
                <a:rPr lang="zh-CN" altLang="en-US" sz="1963" kern="0" baseline="59000" dirty="0">
                  <a:solidFill>
                    <a:srgbClr val="FF0000"/>
                  </a:solidFill>
                  <a:latin typeface="Times New Roman" pitchFamily="65" charset="-122"/>
                  <a:ea typeface="宋体" pitchFamily="65" charset="-122"/>
                </a:rPr>
                <a:t>2</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m</a:t>
              </a:r>
              <a:r>
                <a:rPr lang="zh-CN" altLang="en-US" sz="1963" kern="0" baseline="59000" dirty="0">
                  <a:solidFill>
                    <a:srgbClr val="FF0000"/>
                  </a:solidFill>
                  <a:latin typeface="Times New Roman" pitchFamily="65" charset="-122"/>
                  <a:ea typeface="宋体" pitchFamily="65" charset="-122"/>
                </a:rPr>
                <a:t>2</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x</a:t>
              </a:r>
              <a:r>
                <a:rPr lang="zh-CN" altLang="en-US" sz="2607" kern="0" dirty="0">
                  <a:solidFill>
                    <a:srgbClr val="FF0000"/>
                  </a:solidFill>
                  <a:latin typeface="Times New Roman" pitchFamily="65" charset="-122"/>
                  <a:ea typeface="宋体" pitchFamily="65" charset="-122"/>
                </a:rPr>
                <a:t>-1)</a:t>
              </a:r>
              <a:r>
                <a:rPr lang="zh-CN" altLang="en-US" sz="1963" kern="0" baseline="59000" dirty="0">
                  <a:solidFill>
                    <a:srgbClr val="FF0000"/>
                  </a:solidFill>
                  <a:latin typeface="Times New Roman" pitchFamily="65" charset="-122"/>
                  <a:ea typeface="宋体" pitchFamily="65" charset="-122"/>
                </a:rPr>
                <a:t>2</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y</a:t>
              </a:r>
              <a:r>
                <a:rPr lang="zh-CN" altLang="en-US" sz="1963" kern="0" baseline="59000" dirty="0">
                  <a:solidFill>
                    <a:srgbClr val="FF0000"/>
                  </a:solidFill>
                  <a:latin typeface="Times New Roman" pitchFamily="65" charset="-122"/>
                  <a:ea typeface="宋体" pitchFamily="65" charset="-122"/>
                </a:rPr>
                <a:t>2</a:t>
              </a:r>
              <a:r>
                <a:rPr lang="zh-CN" altLang="en-US" sz="2607" kern="0" dirty="0">
                  <a:solidFill>
                    <a:srgbClr val="FF0000"/>
                  </a:solidFill>
                  <a:latin typeface="Times New Roman" pitchFamily="65" charset="-122"/>
                  <a:ea typeface="宋体" pitchFamily="65" charset="-122"/>
                </a:rPr>
                <a:t>],化简得</a:t>
              </a:r>
              <a:r>
                <a:rPr lang="zh-CN" altLang="en-US" sz="2607" i="1" kern="0" dirty="0">
                  <a:solidFill>
                    <a:srgbClr val="FF0000"/>
                  </a:solidFill>
                  <a:latin typeface="Times New Roman" pitchFamily="65" charset="-122"/>
                  <a:ea typeface="宋体" pitchFamily="65" charset="-122"/>
                </a:rPr>
                <a:t>x</a:t>
              </a:r>
              <a:r>
                <a:rPr lang="zh-CN" altLang="en-US" sz="1963" kern="0" baseline="59000" dirty="0">
                  <a:solidFill>
                    <a:srgbClr val="FF0000"/>
                  </a:solidFill>
                  <a:latin typeface="Times New Roman" pitchFamily="65" charset="-122"/>
                  <a:ea typeface="宋体" pitchFamily="65" charset="-122"/>
                </a:rPr>
                <a:t>2</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y</a:t>
              </a:r>
              <a:r>
                <a:rPr lang="zh-CN" altLang="en-US" sz="1963" kern="0" baseline="59000" dirty="0">
                  <a:solidFill>
                    <a:srgbClr val="FF0000"/>
                  </a:solidFill>
                  <a:latin typeface="Times New Roman" pitchFamily="65" charset="-122"/>
                  <a:ea typeface="宋体" pitchFamily="65" charset="-122"/>
                </a:rPr>
                <a:t>2</a:t>
              </a:r>
              <a:r>
                <a:rPr lang="zh-CN" altLang="en-US" sz="2607" kern="0" dirty="0">
                  <a:solidFill>
                    <a:srgbClr val="FF0000"/>
                  </a:solidFill>
                  <a:latin typeface="Times New Roman" pitchFamily="65" charset="-122"/>
                  <a:ea typeface="宋体" pitchFamily="65" charset="-122"/>
                </a:rPr>
                <a:t>-</a:t>
              </a:r>
              <a:r>
                <a:rPr dirty="0">
                  <a:solidFill>
                    <a:srgbClr val="FF0000"/>
                  </a:solidFill>
                </a:rPr>
                <a:t/>
              </a:r>
              <a:br>
                <a:rPr dirty="0">
                  <a:solidFill>
                    <a:srgbClr val="FF0000"/>
                  </a:solidFill>
                </a:rPr>
              </a:br>
              <a:r>
                <a:rPr lang="zh-CN" altLang="en-US" sz="3316" kern="0" spc="5683" dirty="0">
                  <a:solidFill>
                    <a:srgbClr val="FF0000"/>
                  </a:solidFill>
                  <a:latin typeface="Times New Roman" pitchFamily="65" charset="-122"/>
                  <a:ea typeface="宋体" pitchFamily="65" charset="-122"/>
                </a:rPr>
                <a:t> </a:t>
              </a:r>
              <a:r>
                <a:rPr lang="zh-CN" altLang="en-US" sz="2607" i="1" kern="0" dirty="0">
                  <a:solidFill>
                    <a:srgbClr val="FF0000"/>
                  </a:solidFill>
                  <a:latin typeface="Times New Roman" pitchFamily="65" charset="-122"/>
                  <a:ea typeface="宋体" pitchFamily="65" charset="-122"/>
                </a:rPr>
                <a:t>x</a:t>
              </a:r>
              <a:r>
                <a:rPr lang="zh-CN" altLang="en-US" sz="2607" kern="0" dirty="0">
                  <a:solidFill>
                    <a:srgbClr val="FF0000"/>
                  </a:solidFill>
                  <a:latin typeface="Times New Roman" pitchFamily="65" charset="-122"/>
                  <a:ea typeface="宋体" pitchFamily="65" charset="-122"/>
                </a:rPr>
                <a:t>+1=0,即</a:t>
              </a:r>
              <a:r>
                <a:rPr lang="zh-CN" altLang="en-US" sz="4072" kern="0" spc="7327"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y</a:t>
              </a:r>
              <a:r>
                <a:rPr lang="zh-CN" altLang="en-US" sz="1963" kern="0" baseline="59000" dirty="0">
                  <a:solidFill>
                    <a:srgbClr val="FF0000"/>
                  </a:solidFill>
                  <a:latin typeface="Times New Roman" pitchFamily="65" charset="-122"/>
                  <a:ea typeface="宋体" pitchFamily="65" charset="-122"/>
                </a:rPr>
                <a:t>2</a:t>
              </a:r>
              <a:r>
                <a:rPr lang="zh-CN" altLang="en-US" sz="2607" kern="0" dirty="0">
                  <a:solidFill>
                    <a:srgbClr val="FF0000"/>
                  </a:solidFill>
                  <a:latin typeface="Times New Roman" pitchFamily="65" charset="-122"/>
                  <a:ea typeface="宋体" pitchFamily="65" charset="-122"/>
                </a:rPr>
                <a:t>=</a:t>
              </a:r>
              <a:r>
                <a:rPr lang="zh-CN" altLang="en-US" sz="3568" kern="0" spc="3781"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.设直线 </a:t>
              </a:r>
              <a:r>
                <a:rPr lang="zh-CN" altLang="en-US" sz="2607" i="1" kern="0" dirty="0">
                  <a:solidFill>
                    <a:srgbClr val="FF0000"/>
                  </a:solidFill>
                  <a:latin typeface="Times New Roman" pitchFamily="65" charset="-122"/>
                  <a:ea typeface="宋体" pitchFamily="65" charset="-122"/>
                </a:rPr>
                <a:t>x</a:t>
              </a:r>
              <a:r>
                <a:rPr lang="zh-CN" altLang="en-US" sz="2607" kern="0" dirty="0">
                  <a:solidFill>
                    <a:srgbClr val="FF0000"/>
                  </a:solidFill>
                  <a:latin typeface="Times New Roman" pitchFamily="65" charset="-122"/>
                  <a:ea typeface="宋体" pitchFamily="65" charset="-122"/>
                </a:rPr>
                <a:t>=</a:t>
              </a:r>
              <a:r>
                <a:rPr lang="zh-CN" altLang="en-US" sz="3316" kern="0" spc="2833"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与</a:t>
              </a:r>
              <a:r>
                <a:rPr lang="zh-CN" altLang="en-US" sz="2607" i="1" kern="0" dirty="0">
                  <a:solidFill>
                    <a:srgbClr val="FF0000"/>
                  </a:solidFill>
                  <a:latin typeface="Times New Roman" pitchFamily="65" charset="-122"/>
                  <a:ea typeface="宋体" pitchFamily="65" charset="-122"/>
                </a:rPr>
                <a:t>x</a:t>
              </a:r>
              <a:r>
                <a:rPr lang="zh-CN" altLang="en-US" sz="2607" kern="0" dirty="0">
                  <a:solidFill>
                    <a:srgbClr val="FF0000"/>
                  </a:solidFill>
                  <a:latin typeface="Times New Roman" pitchFamily="65" charset="-122"/>
                  <a:ea typeface="宋体" pitchFamily="65" charset="-122"/>
                </a:rPr>
                <a:t>轴的交点为</a:t>
              </a:r>
              <a:r>
                <a:rPr lang="zh-CN" altLang="en-US" sz="2607" i="1" kern="0" dirty="0">
                  <a:solidFill>
                    <a:srgbClr val="FF0000"/>
                  </a:solidFill>
                  <a:latin typeface="Times New Roman" pitchFamily="65" charset="-122"/>
                  <a:ea typeface="宋体" pitchFamily="65" charset="-122"/>
                </a:rPr>
                <a:t>D</a:t>
              </a:r>
              <a:r>
                <a:rPr lang="zh-CN" altLang="en-US" sz="2607" kern="0" dirty="0">
                  <a:solidFill>
                    <a:srgbClr val="FF0000"/>
                  </a:solidFill>
                  <a:latin typeface="Times New Roman" pitchFamily="65" charset="-122"/>
                  <a:ea typeface="宋体" pitchFamily="65" charset="-122"/>
                </a:rPr>
                <a:t>,∠</a:t>
              </a:r>
              <a:endParaRPr lang="zh-CN" altLang="en-US" dirty="0">
                <a:solidFill>
                  <a:srgbClr val="FF0000"/>
                </a:solidFill>
              </a:endParaRPr>
            </a:p>
            <a:p>
              <a:pPr marL="0" indent="0" eaLnBrk="0" latinLnBrk="1" hangingPunct="0">
                <a:lnSpc>
                  <a:spcPct val="150000"/>
                </a:lnSpc>
                <a:spcBef>
                  <a:spcPts val="553"/>
                </a:spcBef>
                <a:buNone/>
              </a:pPr>
              <a:r>
                <a:rPr lang="zh-CN" altLang="en-US" sz="2607" i="1" kern="0" dirty="0">
                  <a:solidFill>
                    <a:srgbClr val="FF0000"/>
                  </a:solidFill>
                  <a:latin typeface="Times New Roman" pitchFamily="65" charset="-122"/>
                  <a:ea typeface="宋体" pitchFamily="65" charset="-122"/>
                </a:rPr>
                <a:t>ABD</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α</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CBD</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β</a:t>
              </a:r>
              <a:r>
                <a:rPr lang="zh-CN" altLang="en-US" sz="2607" kern="0" dirty="0">
                  <a:solidFill>
                    <a:srgbClr val="FF0000"/>
                  </a:solidFill>
                  <a:latin typeface="Times New Roman" pitchFamily="65" charset="-122"/>
                  <a:ea typeface="宋体" pitchFamily="65" charset="-122"/>
                </a:rPr>
                <a:t>,则△</a:t>
              </a:r>
              <a:r>
                <a:rPr lang="zh-CN" altLang="en-US" sz="2607" i="1" kern="0" dirty="0">
                  <a:solidFill>
                    <a:srgbClr val="FF0000"/>
                  </a:solidFill>
                  <a:latin typeface="Times New Roman" pitchFamily="65" charset="-122"/>
                  <a:ea typeface="宋体" pitchFamily="65" charset="-122"/>
                </a:rPr>
                <a:t>ABC</a:t>
              </a:r>
              <a:r>
                <a:rPr lang="zh-CN" altLang="en-US" sz="2607" kern="0" dirty="0">
                  <a:solidFill>
                    <a:srgbClr val="FF0000"/>
                  </a:solidFill>
                  <a:latin typeface="Times New Roman" pitchFamily="65" charset="-122"/>
                  <a:ea typeface="宋体" pitchFamily="65" charset="-122"/>
                </a:rPr>
                <a:t>的面积最大时,</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Times New Roman" pitchFamily="65" charset="-122"/>
                  <a:ea typeface="宋体" pitchFamily="65" charset="-122"/>
                </a:rPr>
                <a:t>点的坐标为</a:t>
              </a:r>
              <a:r>
                <a:rPr lang="zh-CN" altLang="en-US" sz="3876" kern="0" spc="10148"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,此时∠</a:t>
              </a:r>
              <a:endParaRPr lang="zh-CN" altLang="en-US" dirty="0">
                <a:solidFill>
                  <a:srgbClr val="FF0000"/>
                </a:solidFill>
              </a:endParaRPr>
            </a:p>
            <a:p>
              <a:pPr marL="0" indent="0" eaLnBrk="0" latinLnBrk="1" hangingPunct="0">
                <a:lnSpc>
                  <a:spcPct val="150000"/>
                </a:lnSpc>
                <a:spcBef>
                  <a:spcPts val="479"/>
                </a:spcBef>
                <a:buNone/>
              </a:pPr>
              <a:r>
                <a:rPr lang="zh-CN" altLang="en-US" sz="2607" i="1" kern="0" dirty="0">
                  <a:solidFill>
                    <a:srgbClr val="FF0000"/>
                  </a:solidFill>
                  <a:latin typeface="Times New Roman" pitchFamily="65" charset="-122"/>
                  <a:ea typeface="宋体" pitchFamily="65" charset="-122"/>
                </a:rPr>
                <a:t>ABC</a:t>
              </a:r>
              <a:r>
                <a:rPr lang="zh-CN" altLang="en-US" sz="2607" kern="0" dirty="0">
                  <a:solidFill>
                    <a:srgbClr val="FF0000"/>
                  </a:solidFill>
                  <a:latin typeface="Times New Roman" pitchFamily="65" charset="-122"/>
                  <a:ea typeface="宋体" pitchFamily="65" charset="-122"/>
                </a:rPr>
                <a:t>=</a:t>
              </a:r>
              <a:r>
                <a:rPr lang="zh-CN" altLang="en-US" sz="2856" kern="0" spc="-981"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,即</a:t>
              </a:r>
              <a:r>
                <a:rPr lang="zh-CN" altLang="en-US" sz="2607" i="1" kern="0" dirty="0">
                  <a:solidFill>
                    <a:srgbClr val="FF0000"/>
                  </a:solidFill>
                  <a:latin typeface="Times New Roman" pitchFamily="65" charset="-122"/>
                  <a:ea typeface="宋体" pitchFamily="65" charset="-122"/>
                </a:rPr>
                <a:t>α</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β</a:t>
              </a:r>
              <a:r>
                <a:rPr lang="zh-CN" altLang="en-US" sz="2607" kern="0" dirty="0">
                  <a:solidFill>
                    <a:srgbClr val="FF0000"/>
                  </a:solidFill>
                  <a:latin typeface="Times New Roman" pitchFamily="65" charset="-122"/>
                  <a:ea typeface="宋体" pitchFamily="65" charset="-122"/>
                </a:rPr>
                <a:t>=</a:t>
              </a:r>
              <a:r>
                <a:rPr lang="zh-CN" altLang="en-US" sz="2856" kern="0" spc="-981"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,tan </a:t>
              </a:r>
              <a:r>
                <a:rPr lang="zh-CN" altLang="en-US" sz="2607" i="1" kern="0" dirty="0">
                  <a:solidFill>
                    <a:srgbClr val="FF0000"/>
                  </a:solidFill>
                  <a:latin typeface="Times New Roman" pitchFamily="65" charset="-122"/>
                  <a:ea typeface="宋体" pitchFamily="65" charset="-122"/>
                </a:rPr>
                <a:t>α</a:t>
              </a:r>
              <a:r>
                <a:rPr lang="zh-CN" altLang="en-US" sz="2607" kern="0" dirty="0">
                  <a:solidFill>
                    <a:srgbClr val="FF0000"/>
                  </a:solidFill>
                  <a:latin typeface="Times New Roman" pitchFamily="65" charset="-122"/>
                  <a:ea typeface="宋体" pitchFamily="65" charset="-122"/>
                </a:rPr>
                <a:t>=</a:t>
              </a:r>
              <a:r>
                <a:rPr lang="zh-CN" altLang="en-US" sz="5868" kern="0" spc="3581"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m</a:t>
              </a:r>
              <a:r>
                <a:rPr lang="zh-CN" altLang="en-US" sz="2607" kern="0" dirty="0">
                  <a:solidFill>
                    <a:srgbClr val="FF0000"/>
                  </a:solidFill>
                  <a:latin typeface="Times New Roman" pitchFamily="65" charset="-122"/>
                  <a:ea typeface="宋体" pitchFamily="65" charset="-122"/>
                </a:rPr>
                <a:t>,tan </a:t>
              </a:r>
              <a:r>
                <a:rPr lang="zh-CN" altLang="en-US" sz="2607" i="1" kern="0" dirty="0">
                  <a:solidFill>
                    <a:srgbClr val="FF0000"/>
                  </a:solidFill>
                  <a:latin typeface="Times New Roman" pitchFamily="65" charset="-122"/>
                  <a:ea typeface="宋体" pitchFamily="65" charset="-122"/>
                </a:rPr>
                <a:t>β</a:t>
              </a:r>
              <a:r>
                <a:rPr lang="zh-CN" altLang="en-US" sz="2607" kern="0" dirty="0">
                  <a:solidFill>
                    <a:srgbClr val="FF0000"/>
                  </a:solidFill>
                  <a:latin typeface="Times New Roman" pitchFamily="65" charset="-122"/>
                  <a:ea typeface="宋体" pitchFamily="65" charset="-122"/>
                </a:rPr>
                <a:t>=</a:t>
              </a:r>
              <a:r>
                <a:rPr lang="zh-CN" altLang="en-US" sz="5868" kern="0" spc="2381"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2856" kern="0" spc="-531"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,则tan(</a:t>
              </a:r>
              <a:r>
                <a:rPr lang="zh-CN" altLang="en-US" sz="2607" i="1" kern="0" dirty="0">
                  <a:solidFill>
                    <a:srgbClr val="FF0000"/>
                  </a:solidFill>
                  <a:latin typeface="Times New Roman" pitchFamily="65" charset="-122"/>
                  <a:ea typeface="宋体" pitchFamily="65" charset="-122"/>
                </a:rPr>
                <a:t>α</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β</a:t>
              </a:r>
              <a:r>
                <a:rPr lang="zh-CN" altLang="en-US" sz="2607" kern="0" dirty="0">
                  <a:solidFill>
                    <a:srgbClr val="FF0000"/>
                  </a:solidFill>
                  <a:latin typeface="Times New Roman" pitchFamily="65" charset="-122"/>
                  <a:ea typeface="宋体" pitchFamily="65" charset="-122"/>
                </a:rPr>
                <a:t>)=</a:t>
              </a:r>
              <a:r>
                <a:rPr lang="zh-CN" altLang="en-US" sz="4208" kern="0" spc="1266"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1544" kern="0" spc="1530"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,化</a:t>
              </a:r>
              <a:endParaRPr lang="zh-CN" altLang="en-US" dirty="0">
                <a:solidFill>
                  <a:srgbClr val="FF0000"/>
                </a:solidFill>
              </a:endParaRPr>
            </a:p>
            <a:p>
              <a:pPr marL="0" indent="0" eaLnBrk="0" latinLnBrk="1" hangingPunct="0">
                <a:lnSpc>
                  <a:spcPct val="150000"/>
                </a:lnSpc>
                <a:spcBef>
                  <a:spcPts val="1231"/>
                </a:spcBef>
                <a:buNone/>
              </a:pPr>
              <a:r>
                <a:rPr lang="zh-CN" altLang="en-US" sz="2607" kern="0" dirty="0">
                  <a:solidFill>
                    <a:srgbClr val="FF0000"/>
                  </a:solidFill>
                  <a:latin typeface="Times New Roman" pitchFamily="65" charset="-122"/>
                  <a:ea typeface="宋体" pitchFamily="65" charset="-122"/>
                </a:rPr>
                <a:t>简得</a:t>
              </a:r>
              <a:r>
                <a:rPr lang="zh-CN" altLang="en-US" sz="2607" i="1" kern="0" dirty="0">
                  <a:solidFill>
                    <a:srgbClr val="FF0000"/>
                  </a:solidFill>
                  <a:latin typeface="Times New Roman" pitchFamily="65" charset="-122"/>
                  <a:ea typeface="宋体" pitchFamily="65" charset="-122"/>
                </a:rPr>
                <a:t>m</a:t>
              </a:r>
              <a:r>
                <a:rPr lang="zh-CN" altLang="en-US" sz="1963" kern="0" baseline="59000" dirty="0">
                  <a:solidFill>
                    <a:srgbClr val="FF0000"/>
                  </a:solidFill>
                  <a:latin typeface="Times New Roman" pitchFamily="65" charset="-122"/>
                  <a:ea typeface="宋体" pitchFamily="65" charset="-122"/>
                </a:rPr>
                <a:t>2</a:t>
              </a:r>
              <a:r>
                <a:rPr lang="zh-CN" altLang="en-US" sz="2607" kern="0" dirty="0">
                  <a:solidFill>
                    <a:srgbClr val="FF0000"/>
                  </a:solidFill>
                  <a:latin typeface="Times New Roman" pitchFamily="65" charset="-122"/>
                  <a:ea typeface="宋体" pitchFamily="65" charset="-122"/>
                </a:rPr>
                <a:t>-2</a:t>
              </a:r>
              <a:r>
                <a:rPr lang="zh-CN" altLang="en-US" sz="2210" kern="0" spc="864" dirty="0">
                  <a:solidFill>
                    <a:srgbClr val="FF0000"/>
                  </a:solidFill>
                  <a:latin typeface="Times New Roman" pitchFamily="65" charset="-122"/>
                  <a:ea typeface="宋体" pitchFamily="65" charset="-122"/>
                </a:rPr>
                <a:t> </a:t>
              </a:r>
              <a:r>
                <a:rPr lang="zh-CN" altLang="en-US" sz="2607" i="1" kern="0" dirty="0">
                  <a:solidFill>
                    <a:srgbClr val="FF0000"/>
                  </a:solidFill>
                  <a:latin typeface="Times New Roman" pitchFamily="65" charset="-122"/>
                  <a:ea typeface="宋体" pitchFamily="65" charset="-122"/>
                </a:rPr>
                <a:t>m</a:t>
              </a:r>
              <a:r>
                <a:rPr lang="zh-CN" altLang="en-US" sz="2607" kern="0" dirty="0">
                  <a:solidFill>
                    <a:srgbClr val="FF0000"/>
                  </a:solidFill>
                  <a:latin typeface="Times New Roman" pitchFamily="65" charset="-122"/>
                  <a:ea typeface="宋体" pitchFamily="65" charset="-122"/>
                </a:rPr>
                <a:t>-1=0,又</a:t>
              </a:r>
              <a:r>
                <a:rPr lang="zh-CN" altLang="en-US" sz="2607" i="1" kern="0" dirty="0">
                  <a:solidFill>
                    <a:srgbClr val="FF0000"/>
                  </a:solidFill>
                  <a:latin typeface="Times New Roman" pitchFamily="65" charset="-122"/>
                  <a:ea typeface="宋体" pitchFamily="65" charset="-122"/>
                </a:rPr>
                <a:t>m</a:t>
              </a:r>
              <a:r>
                <a:rPr lang="zh-CN" altLang="en-US" sz="2607" kern="0" dirty="0">
                  <a:solidFill>
                    <a:srgbClr val="FF0000"/>
                  </a:solidFill>
                  <a:latin typeface="Times New Roman" pitchFamily="65" charset="-122"/>
                  <a:ea typeface="宋体" pitchFamily="65" charset="-122"/>
                </a:rPr>
                <a:t>&gt;1,解得</a:t>
              </a:r>
              <a:r>
                <a:rPr lang="zh-CN" altLang="en-US" sz="2607" i="1" kern="0" dirty="0">
                  <a:solidFill>
                    <a:srgbClr val="FF0000"/>
                  </a:solidFill>
                  <a:latin typeface="Times New Roman" pitchFamily="65" charset="-122"/>
                  <a:ea typeface="宋体" pitchFamily="65" charset="-122"/>
                </a:rPr>
                <a:t>m</a:t>
              </a:r>
              <a:r>
                <a:rPr lang="zh-CN" altLang="en-US" sz="2607" kern="0" dirty="0">
                  <a:solidFill>
                    <a:srgbClr val="FF0000"/>
                  </a:solidFill>
                  <a:latin typeface="Times New Roman" pitchFamily="65" charset="-122"/>
                  <a:ea typeface="宋体" pitchFamily="65" charset="-122"/>
                </a:rPr>
                <a:t>=2+</a:t>
              </a:r>
              <a:r>
                <a:rPr lang="zh-CN" altLang="en-US" sz="2210" kern="0" spc="864"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endParaRPr lang="en-US" altLang="zh-CN" sz="2607" kern="0" dirty="0">
                <a:solidFill>
                  <a:srgbClr val="FF0000"/>
                </a:solidFill>
                <a:latin typeface="Times New Roman" pitchFamily="65" charset="-122"/>
                <a:ea typeface="宋体" pitchFamily="65" charset="-122"/>
              </a:endParaRPr>
            </a:p>
          </p:txBody>
        </p:sp>
        <p:graphicFrame>
          <p:nvGraphicFramePr>
            <p:cNvPr id="21" name="对象 20"/>
            <p:cNvGraphicFramePr>
              <a:graphicFrameLocks noChangeAspect="1"/>
            </p:cNvGraphicFramePr>
            <p:nvPr/>
          </p:nvGraphicFramePr>
          <p:xfrm>
            <a:off x="540000" y="2289482"/>
            <a:ext cx="1143000" cy="752474"/>
          </p:xfrm>
          <a:graphic>
            <a:graphicData uri="http://schemas.openxmlformats.org/presentationml/2006/ole">
              <p:oleObj spid="_x0000_s15418" name="Equation" r:id="rId5" imgW="30175200" imgH="19812000" progId="Equation.DSMT4">
                <p:embed/>
              </p:oleObj>
            </a:graphicData>
          </a:graphic>
        </p:graphicFrame>
        <p:graphicFrame>
          <p:nvGraphicFramePr>
            <p:cNvPr id="22" name="对象 21"/>
            <p:cNvGraphicFramePr>
              <a:graphicFrameLocks noChangeAspect="1"/>
            </p:cNvGraphicFramePr>
            <p:nvPr/>
          </p:nvGraphicFramePr>
          <p:xfrm>
            <a:off x="2947498" y="2204241"/>
            <a:ext cx="1447800" cy="923925"/>
          </p:xfrm>
          <a:graphic>
            <a:graphicData uri="http://schemas.openxmlformats.org/presentationml/2006/ole">
              <p:oleObj spid="_x0000_s15419" name="Equation" r:id="rId6" imgW="38404800" imgH="24384000" progId="Equation.DSMT4">
                <p:embed/>
              </p:oleObj>
            </a:graphicData>
          </a:graphic>
        </p:graphicFrame>
        <p:graphicFrame>
          <p:nvGraphicFramePr>
            <p:cNvPr id="23" name="对象 22"/>
            <p:cNvGraphicFramePr>
              <a:graphicFrameLocks noChangeAspect="1"/>
            </p:cNvGraphicFramePr>
            <p:nvPr/>
          </p:nvGraphicFramePr>
          <p:xfrm>
            <a:off x="4997396" y="2290598"/>
            <a:ext cx="933450" cy="809625"/>
          </p:xfrm>
          <a:graphic>
            <a:graphicData uri="http://schemas.openxmlformats.org/presentationml/2006/ole">
              <p:oleObj spid="_x0000_s15420" name="Equation" r:id="rId7" imgW="24688800" imgH="21336000" progId="Equation.DSMT4">
                <p:embed/>
              </p:oleObj>
            </a:graphicData>
          </a:graphic>
        </p:graphicFrame>
        <p:graphicFrame>
          <p:nvGraphicFramePr>
            <p:cNvPr id="24" name="对象 23"/>
            <p:cNvGraphicFramePr>
              <a:graphicFrameLocks noChangeAspect="1"/>
            </p:cNvGraphicFramePr>
            <p:nvPr/>
          </p:nvGraphicFramePr>
          <p:xfrm>
            <a:off x="7422559" y="2289482"/>
            <a:ext cx="781049" cy="752474"/>
          </p:xfrm>
          <a:graphic>
            <a:graphicData uri="http://schemas.openxmlformats.org/presentationml/2006/ole">
              <p:oleObj spid="_x0000_s15421" name="Equation" r:id="rId8" imgW="20726400" imgH="19812000" progId="Equation.DSMT4">
                <p:embed/>
              </p:oleObj>
            </a:graphicData>
          </a:graphic>
        </p:graphicFrame>
        <p:graphicFrame>
          <p:nvGraphicFramePr>
            <p:cNvPr id="25" name="对象 24"/>
            <p:cNvGraphicFramePr>
              <a:graphicFrameLocks noChangeAspect="1"/>
            </p:cNvGraphicFramePr>
            <p:nvPr/>
          </p:nvGraphicFramePr>
          <p:xfrm>
            <a:off x="8277213" y="3242155"/>
            <a:ext cx="1781175" cy="866775"/>
          </p:xfrm>
          <a:graphic>
            <a:graphicData uri="http://schemas.openxmlformats.org/presentationml/2006/ole">
              <p:oleObj spid="_x0000_s15422" name="Equation" r:id="rId9" imgW="47244000" imgH="22860000" progId="Equation.DSMT4">
                <p:embed/>
              </p:oleObj>
            </a:graphicData>
          </a:graphic>
        </p:graphicFrame>
        <p:graphicFrame>
          <p:nvGraphicFramePr>
            <p:cNvPr id="26" name="对象 25"/>
            <p:cNvGraphicFramePr>
              <a:graphicFrameLocks noChangeAspect="1"/>
            </p:cNvGraphicFramePr>
            <p:nvPr/>
          </p:nvGraphicFramePr>
          <p:xfrm>
            <a:off x="1356990" y="4603437"/>
            <a:ext cx="238124" cy="704849"/>
          </p:xfrm>
          <a:graphic>
            <a:graphicData uri="http://schemas.openxmlformats.org/presentationml/2006/ole">
              <p:oleObj spid="_x0000_s15423" name="Equation" r:id="rId10" imgW="6400800" imgH="18592800" progId="Equation.DSMT4">
                <p:embed/>
              </p:oleObj>
            </a:graphicData>
          </a:graphic>
        </p:graphicFrame>
        <p:graphicFrame>
          <p:nvGraphicFramePr>
            <p:cNvPr id="27" name="对象 26"/>
            <p:cNvGraphicFramePr>
              <a:graphicFrameLocks noChangeAspect="1"/>
            </p:cNvGraphicFramePr>
            <p:nvPr/>
          </p:nvGraphicFramePr>
          <p:xfrm>
            <a:off x="2648227" y="4603437"/>
            <a:ext cx="238124" cy="704849"/>
          </p:xfrm>
          <a:graphic>
            <a:graphicData uri="http://schemas.openxmlformats.org/presentationml/2006/ole">
              <p:oleObj spid="_x0000_s15424" name="Equation" r:id="rId11" imgW="6400800" imgH="18592800" progId="Equation.DSMT4">
                <p:embed/>
              </p:oleObj>
            </a:graphicData>
          </a:graphic>
        </p:graphicFrame>
        <p:graphicFrame>
          <p:nvGraphicFramePr>
            <p:cNvPr id="28" name="对象 27"/>
            <p:cNvGraphicFramePr>
              <a:graphicFrameLocks noChangeAspect="1"/>
            </p:cNvGraphicFramePr>
            <p:nvPr/>
          </p:nvGraphicFramePr>
          <p:xfrm>
            <a:off x="3816882" y="4232482"/>
            <a:ext cx="1200150" cy="1447799"/>
          </p:xfrm>
          <a:graphic>
            <a:graphicData uri="http://schemas.openxmlformats.org/presentationml/2006/ole">
              <p:oleObj spid="_x0000_s15425" name="Equation" r:id="rId12" imgW="31699200" imgH="38404800" progId="Equation.DSMT4">
                <p:embed/>
              </p:oleObj>
            </a:graphicData>
          </a:graphic>
        </p:graphicFrame>
        <p:graphicFrame>
          <p:nvGraphicFramePr>
            <p:cNvPr id="29" name="对象 28"/>
            <p:cNvGraphicFramePr>
              <a:graphicFrameLocks noChangeAspect="1"/>
            </p:cNvGraphicFramePr>
            <p:nvPr/>
          </p:nvGraphicFramePr>
          <p:xfrm>
            <a:off x="6356037" y="4232482"/>
            <a:ext cx="1047749" cy="1447799"/>
          </p:xfrm>
          <a:graphic>
            <a:graphicData uri="http://schemas.openxmlformats.org/presentationml/2006/ole">
              <p:oleObj spid="_x0000_s15426" name="Equation" r:id="rId13" imgW="27736800" imgH="38404800" progId="Equation.DSMT4">
                <p:embed/>
              </p:oleObj>
            </a:graphicData>
          </a:graphic>
        </p:graphicFrame>
        <p:graphicFrame>
          <p:nvGraphicFramePr>
            <p:cNvPr id="30" name="对象 29"/>
            <p:cNvGraphicFramePr>
              <a:graphicFrameLocks noChangeAspect="1"/>
            </p:cNvGraphicFramePr>
            <p:nvPr/>
          </p:nvGraphicFramePr>
          <p:xfrm>
            <a:off x="7590572" y="4603437"/>
            <a:ext cx="295274" cy="704849"/>
          </p:xfrm>
          <a:graphic>
            <a:graphicData uri="http://schemas.openxmlformats.org/presentationml/2006/ole">
              <p:oleObj spid="_x0000_s15427" name="Equation" r:id="rId14" imgW="7924800" imgH="18592800" progId="Equation.DSMT4">
                <p:embed/>
              </p:oleObj>
            </a:graphicData>
          </a:graphic>
        </p:graphicFrame>
        <p:graphicFrame>
          <p:nvGraphicFramePr>
            <p:cNvPr id="31" name="对象 30"/>
            <p:cNvGraphicFramePr>
              <a:graphicFrameLocks noChangeAspect="1"/>
            </p:cNvGraphicFramePr>
            <p:nvPr/>
          </p:nvGraphicFramePr>
          <p:xfrm>
            <a:off x="9564165" y="4270657"/>
            <a:ext cx="695325" cy="1038225"/>
          </p:xfrm>
          <a:graphic>
            <a:graphicData uri="http://schemas.openxmlformats.org/presentationml/2006/ole">
              <p:oleObj spid="_x0000_s15428" name="Equation" r:id="rId15" imgW="18288000" imgH="27432000" progId="Equation.DSMT4">
                <p:embed/>
              </p:oleObj>
            </a:graphicData>
          </a:graphic>
        </p:graphicFrame>
        <p:graphicFrame>
          <p:nvGraphicFramePr>
            <p:cNvPr id="32" name="对象 31"/>
            <p:cNvGraphicFramePr>
              <a:graphicFrameLocks noChangeAspect="1"/>
            </p:cNvGraphicFramePr>
            <p:nvPr/>
          </p:nvGraphicFramePr>
          <p:xfrm>
            <a:off x="10446275" y="4718257"/>
            <a:ext cx="390524" cy="381000"/>
          </p:xfrm>
          <a:graphic>
            <a:graphicData uri="http://schemas.openxmlformats.org/presentationml/2006/ole">
              <p:oleObj spid="_x0000_s15429" name="Equation" r:id="rId16" imgW="10363200" imgH="10058400" progId="Equation.DSMT4">
                <p:embed/>
              </p:oleObj>
            </a:graphicData>
          </a:graphic>
        </p:graphicFrame>
        <p:graphicFrame>
          <p:nvGraphicFramePr>
            <p:cNvPr id="33" name="对象 32"/>
            <p:cNvGraphicFramePr>
              <a:graphicFrameLocks noChangeAspect="1"/>
            </p:cNvGraphicFramePr>
            <p:nvPr/>
          </p:nvGraphicFramePr>
          <p:xfrm>
            <a:off x="1787796" y="5689301"/>
            <a:ext cx="390524" cy="380999"/>
          </p:xfrm>
          <a:graphic>
            <a:graphicData uri="http://schemas.openxmlformats.org/presentationml/2006/ole">
              <p:oleObj spid="_x0000_s15430" name="Equation" r:id="rId17" imgW="10363200" imgH="10058400" progId="Equation.DSMT4">
                <p:embed/>
              </p:oleObj>
            </a:graphicData>
          </a:graphic>
        </p:graphicFrame>
        <p:graphicFrame>
          <p:nvGraphicFramePr>
            <p:cNvPr id="34" name="对象 33"/>
            <p:cNvGraphicFramePr>
              <a:graphicFrameLocks noChangeAspect="1"/>
            </p:cNvGraphicFramePr>
            <p:nvPr/>
          </p:nvGraphicFramePr>
          <p:xfrm>
            <a:off x="5537465" y="5689301"/>
            <a:ext cx="390524" cy="380999"/>
          </p:xfrm>
          <a:graphic>
            <a:graphicData uri="http://schemas.openxmlformats.org/presentationml/2006/ole">
              <p:oleObj spid="_x0000_s15431" name="Equation" r:id="rId18" imgW="10363200" imgH="10058400" progId="Equation.DSMT4">
                <p:embed/>
              </p:oleObj>
            </a:graphicData>
          </a:graphic>
        </p:graphicFrame>
      </p:grpSp>
    </p:spTree>
    <p:custDataLst>
      <p:custData r:id="rId2"/>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683965"/>
            <a:ext cx="11340000" cy="13173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a:solidFill>
                  <a:srgbClr val="000000"/>
                </a:solidFill>
                <a:latin typeface="Times New Roman" pitchFamily="65" charset="-122"/>
                <a:ea typeface="宋体" pitchFamily="65" charset="-122"/>
              </a:rPr>
              <a:t>例3　</a:t>
            </a:r>
            <a:r>
              <a:rPr lang="zh-CN" altLang="en-US" sz="2607" kern="0" dirty="0">
                <a:solidFill>
                  <a:srgbClr val="000000"/>
                </a:solidFill>
                <a:latin typeface="Times New Roman" pitchFamily="65" charset="-122"/>
                <a:ea typeface="宋体" pitchFamily="65" charset="-122"/>
              </a:rPr>
              <a:t>已知△</a:t>
            </a:r>
            <a:r>
              <a:rPr lang="zh-CN" altLang="en-US" sz="2607" i="1" kern="0" dirty="0">
                <a:solidFill>
                  <a:srgbClr val="000000"/>
                </a:solidFill>
                <a:latin typeface="Times New Roman" pitchFamily="65" charset="-122"/>
                <a:ea typeface="宋体" pitchFamily="65" charset="-122"/>
              </a:rPr>
              <a:t>ABC</a:t>
            </a:r>
            <a:r>
              <a:rPr lang="zh-CN" altLang="en-US" sz="2607" kern="0" dirty="0">
                <a:solidFill>
                  <a:srgbClr val="000000"/>
                </a:solidFill>
                <a:latin typeface="Times New Roman" pitchFamily="65" charset="-122"/>
                <a:ea typeface="宋体" pitchFamily="65" charset="-122"/>
              </a:rPr>
              <a:t>中,角</a:t>
            </a:r>
            <a:r>
              <a:rPr lang="zh-CN" altLang="en-US" sz="2607" i="1" kern="0" dirty="0">
                <a:solidFill>
                  <a:srgbClr val="000000"/>
                </a:solidFill>
                <a:latin typeface="Times New Roman" pitchFamily="65" charset="-122"/>
                <a:ea typeface="宋体" pitchFamily="65" charset="-122"/>
              </a:rPr>
              <a:t>A</a:t>
            </a:r>
            <a:r>
              <a:rPr lang="zh-CN" altLang="en-US" sz="2607" kern="0" dirty="0">
                <a:solidFill>
                  <a:srgbClr val="000000"/>
                </a:solidFill>
                <a:latin typeface="Times New Roman" pitchFamily="65" charset="-122"/>
                <a:ea typeface="宋体" pitchFamily="65" charset="-122"/>
              </a:rPr>
              <a:t>,</a:t>
            </a:r>
            <a:r>
              <a:rPr lang="zh-CN" altLang="en-US" sz="2607" i="1" kern="0" dirty="0">
                <a:solidFill>
                  <a:srgbClr val="000000"/>
                </a:solidFill>
                <a:latin typeface="Times New Roman" pitchFamily="65" charset="-122"/>
                <a:ea typeface="宋体" pitchFamily="65" charset="-122"/>
              </a:rPr>
              <a:t>B</a:t>
            </a:r>
            <a:r>
              <a:rPr lang="zh-CN" altLang="en-US" sz="2607" kern="0" dirty="0">
                <a:solidFill>
                  <a:srgbClr val="000000"/>
                </a:solidFill>
                <a:latin typeface="Times New Roman" pitchFamily="65" charset="-122"/>
                <a:ea typeface="宋体" pitchFamily="65" charset="-122"/>
              </a:rPr>
              <a:t>,</a:t>
            </a:r>
            <a:r>
              <a:rPr lang="zh-CN" altLang="en-US" sz="2607" i="1" kern="0" dirty="0">
                <a:solidFill>
                  <a:srgbClr val="000000"/>
                </a:solidFill>
                <a:latin typeface="Times New Roman" pitchFamily="65" charset="-122"/>
                <a:ea typeface="宋体" pitchFamily="65" charset="-122"/>
              </a:rPr>
              <a:t>C</a:t>
            </a:r>
            <a:r>
              <a:rPr lang="zh-CN" altLang="en-US" sz="2607" kern="0" dirty="0">
                <a:solidFill>
                  <a:srgbClr val="000000"/>
                </a:solidFill>
                <a:latin typeface="Times New Roman" pitchFamily="65" charset="-122"/>
                <a:ea typeface="宋体" pitchFamily="65" charset="-122"/>
              </a:rPr>
              <a:t>的对边分别是</a:t>
            </a:r>
            <a:r>
              <a:rPr lang="zh-CN" altLang="en-US" sz="2607" i="1" kern="0" dirty="0">
                <a:solidFill>
                  <a:srgbClr val="000000"/>
                </a:solidFill>
                <a:latin typeface="Times New Roman" pitchFamily="65" charset="-122"/>
                <a:ea typeface="宋体" pitchFamily="65" charset="-122"/>
              </a:rPr>
              <a:t>a</a:t>
            </a:r>
            <a:r>
              <a:rPr lang="zh-CN" altLang="en-US" sz="2607" kern="0" dirty="0">
                <a:solidFill>
                  <a:srgbClr val="000000"/>
                </a:solidFill>
                <a:latin typeface="Times New Roman" pitchFamily="65" charset="-122"/>
                <a:ea typeface="宋体" pitchFamily="65" charset="-122"/>
              </a:rPr>
              <a:t>,</a:t>
            </a:r>
            <a:r>
              <a:rPr lang="zh-CN" altLang="en-US" sz="2607" i="1" kern="0" dirty="0">
                <a:solidFill>
                  <a:srgbClr val="000000"/>
                </a:solidFill>
                <a:latin typeface="Times New Roman" pitchFamily="65" charset="-122"/>
                <a:ea typeface="宋体" pitchFamily="65" charset="-122"/>
              </a:rPr>
              <a:t>b</a:t>
            </a:r>
            <a:r>
              <a:rPr lang="zh-CN" altLang="en-US" sz="2607" kern="0" dirty="0">
                <a:solidFill>
                  <a:srgbClr val="000000"/>
                </a:solidFill>
                <a:latin typeface="Times New Roman" pitchFamily="65" charset="-122"/>
                <a:ea typeface="宋体" pitchFamily="65" charset="-122"/>
              </a:rPr>
              <a:t>,</a:t>
            </a:r>
            <a:r>
              <a:rPr lang="zh-CN" altLang="en-US" sz="2607" i="1" kern="0" dirty="0">
                <a:solidFill>
                  <a:srgbClr val="000000"/>
                </a:solidFill>
                <a:latin typeface="Times New Roman" pitchFamily="65" charset="-122"/>
                <a:ea typeface="宋体" pitchFamily="65" charset="-122"/>
              </a:rPr>
              <a:t>c</a:t>
            </a:r>
            <a:r>
              <a:rPr lang="zh-CN" altLang="en-US" sz="2607" kern="0" dirty="0">
                <a:solidFill>
                  <a:srgbClr val="000000"/>
                </a:solidFill>
                <a:latin typeface="Times New Roman" pitchFamily="65" charset="-122"/>
                <a:ea typeface="宋体" pitchFamily="65" charset="-122"/>
              </a:rPr>
              <a:t>,且</a:t>
            </a:r>
            <a:r>
              <a:rPr lang="zh-CN" altLang="en-US" sz="2607" i="1" kern="0" dirty="0">
                <a:solidFill>
                  <a:srgbClr val="000000"/>
                </a:solidFill>
                <a:latin typeface="Times New Roman" pitchFamily="65" charset="-122"/>
                <a:ea typeface="宋体" pitchFamily="65" charset="-122"/>
              </a:rPr>
              <a:t>a</a:t>
            </a:r>
            <a:r>
              <a:rPr lang="zh-CN" altLang="en-US" sz="2607" kern="0" dirty="0">
                <a:solidFill>
                  <a:srgbClr val="000000"/>
                </a:solidFill>
                <a:latin typeface="Times New Roman" pitchFamily="65" charset="-122"/>
                <a:ea typeface="宋体" pitchFamily="65" charset="-122"/>
              </a:rPr>
              <a:t>=2,</a:t>
            </a:r>
            <a:r>
              <a:rPr lang="zh-CN" altLang="en-US" sz="2607" i="1" kern="0" dirty="0">
                <a:solidFill>
                  <a:srgbClr val="000000"/>
                </a:solidFill>
                <a:latin typeface="Times New Roman" pitchFamily="65" charset="-122"/>
                <a:ea typeface="宋体" pitchFamily="65" charset="-122"/>
              </a:rPr>
              <a:t>A</a:t>
            </a:r>
            <a:r>
              <a:rPr lang="zh-CN" altLang="en-US" sz="2607" kern="0" dirty="0">
                <a:solidFill>
                  <a:srgbClr val="000000"/>
                </a:solidFill>
                <a:latin typeface="Times New Roman" pitchFamily="65" charset="-122"/>
                <a:ea typeface="宋体" pitchFamily="65" charset="-122"/>
              </a:rPr>
              <a:t>=</a:t>
            </a:r>
            <a:r>
              <a:rPr lang="zh-CN" altLang="en-US" sz="3397" kern="0" spc="-1522" dirty="0">
                <a:solidFill>
                  <a:srgbClr val="000000"/>
                </a:solidFill>
                <a:latin typeface="Times New Roman" pitchFamily="65" charset="-122"/>
                <a:ea typeface="宋体" pitchFamily="65" charset="-122"/>
              </a:rPr>
              <a:t> </a:t>
            </a:r>
            <a:r>
              <a:rPr lang="zh-CN" altLang="en-US" sz="2607" kern="0" dirty="0">
                <a:solidFill>
                  <a:srgbClr val="000000"/>
                </a:solidFill>
                <a:latin typeface="Times New Roman" pitchFamily="65" charset="-122"/>
                <a:ea typeface="宋体" pitchFamily="65" charset="-122"/>
              </a:rPr>
              <a:t>,求△</a:t>
            </a:r>
            <a:r>
              <a:rPr lang="zh-CN" altLang="en-US" sz="2607" i="1" kern="0" dirty="0">
                <a:solidFill>
                  <a:srgbClr val="000000"/>
                </a:solidFill>
                <a:latin typeface="Times New Roman" pitchFamily="65" charset="-122"/>
                <a:ea typeface="宋体" pitchFamily="65" charset="-122"/>
              </a:rPr>
              <a:t>ABC</a:t>
            </a:r>
            <a:r>
              <a:rPr lang="zh-CN" altLang="en-US" sz="2607" kern="0" dirty="0">
                <a:solidFill>
                  <a:srgbClr val="000000"/>
                </a:solidFill>
                <a:latin typeface="Times New Roman" pitchFamily="65" charset="-122"/>
                <a:ea typeface="宋体" pitchFamily="65" charset="-122"/>
              </a:rPr>
              <a:t>面积的</a:t>
            </a:r>
            <a:endParaRPr lang="zh-CN" altLang="en-US" dirty="0"/>
          </a:p>
          <a:p>
            <a:pPr marL="0" indent="0" eaLnBrk="0" latinLnBrk="1" hangingPunct="0">
              <a:lnSpc>
                <a:spcPct val="150000"/>
              </a:lnSpc>
              <a:spcBef>
                <a:spcPts val="0"/>
              </a:spcBef>
              <a:buNone/>
            </a:pPr>
            <a:r>
              <a:rPr lang="zh-CN" altLang="en-US" sz="2607" kern="0" dirty="0">
                <a:solidFill>
                  <a:srgbClr val="000000"/>
                </a:solidFill>
                <a:latin typeface="Times New Roman" pitchFamily="65" charset="-122"/>
                <a:ea typeface="宋体" pitchFamily="65" charset="-122"/>
              </a:rPr>
              <a:t>取值范围.</a:t>
            </a:r>
            <a:endParaRPr lang="zh-CN" altLang="en-US" dirty="0"/>
          </a:p>
        </p:txBody>
      </p:sp>
      <p:graphicFrame>
        <p:nvGraphicFramePr>
          <p:cNvPr id="4" name="对象 3"/>
          <p:cNvGraphicFramePr>
            <a:graphicFrameLocks noChangeAspect="1"/>
          </p:cNvGraphicFramePr>
          <p:nvPr/>
        </p:nvGraphicFramePr>
        <p:xfrm>
          <a:off x="8573948" y="789157"/>
          <a:ext cx="238125" cy="704850"/>
        </p:xfrm>
        <a:graphic>
          <a:graphicData uri="http://schemas.openxmlformats.org/presentationml/2006/ole">
            <p:oleObj spid="_x0000_s16404" name="Equation" r:id="rId5" imgW="6400800" imgH="18592800" progId="Equation.DSMT4">
              <p:embed/>
            </p:oleObj>
          </a:graphicData>
        </a:graphic>
      </p:graphicFrame>
      <p:grpSp>
        <p:nvGrpSpPr>
          <p:cNvPr id="5" name="组合 4"/>
          <p:cNvGrpSpPr/>
          <p:nvPr/>
        </p:nvGrpSpPr>
        <p:grpSpPr>
          <a:xfrm>
            <a:off x="540000" y="2111173"/>
            <a:ext cx="11340000" cy="1453101"/>
            <a:chOff x="540000" y="900000"/>
            <a:chExt cx="11340000" cy="1453101"/>
          </a:xfrm>
        </p:grpSpPr>
        <p:sp>
          <p:nvSpPr>
            <p:cNvPr id="6" name="TextBox 2"/>
            <p:cNvSpPr txBox="1"/>
            <p:nvPr/>
          </p:nvSpPr>
          <p:spPr>
            <a:xfrm>
              <a:off x="540000" y="900000"/>
              <a:ext cx="11340000" cy="130272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a:solidFill>
                    <a:srgbClr val="FF0000"/>
                  </a:solidFill>
                  <a:latin typeface="Times New Roman" pitchFamily="65" charset="-122"/>
                  <a:ea typeface="宋体" pitchFamily="65" charset="-122"/>
                </a:rPr>
                <a:t>解析</a:t>
              </a:r>
              <a:r>
                <a:rPr lang="zh-CN" altLang="en-US" sz="2607" kern="0" dirty="0">
                  <a:solidFill>
                    <a:srgbClr val="FF0000"/>
                  </a:solidFill>
                  <a:latin typeface="Times New Roman" pitchFamily="65" charset="-122"/>
                  <a:ea typeface="宋体" pitchFamily="65" charset="-122"/>
                </a:rPr>
                <a:t>　由</a:t>
              </a:r>
              <a:r>
                <a:rPr lang="zh-CN" altLang="en-US" sz="2607" i="1" kern="0" dirty="0">
                  <a:solidFill>
                    <a:srgbClr val="FF0000"/>
                  </a:solidFill>
                  <a:latin typeface="Times New Roman" pitchFamily="65" charset="-122"/>
                  <a:ea typeface="宋体" pitchFamily="65" charset="-122"/>
                </a:rPr>
                <a:t>a</a:t>
              </a:r>
              <a:r>
                <a:rPr lang="zh-CN" altLang="en-US" sz="1963" kern="0" baseline="59000" dirty="0">
                  <a:solidFill>
                    <a:srgbClr val="FF0000"/>
                  </a:solidFill>
                  <a:latin typeface="Times New Roman" pitchFamily="65" charset="-122"/>
                  <a:ea typeface="宋体" pitchFamily="65" charset="-122"/>
                </a:rPr>
                <a:t>2</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b</a:t>
              </a:r>
              <a:r>
                <a:rPr lang="zh-CN" altLang="en-US" sz="1963" kern="0" baseline="59000" dirty="0">
                  <a:solidFill>
                    <a:srgbClr val="FF0000"/>
                  </a:solidFill>
                  <a:latin typeface="Times New Roman" pitchFamily="65" charset="-122"/>
                  <a:ea typeface="宋体" pitchFamily="65" charset="-122"/>
                </a:rPr>
                <a:t>2</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c</a:t>
              </a:r>
              <a:r>
                <a:rPr lang="zh-CN" altLang="en-US" sz="1963" kern="0" baseline="59000" dirty="0">
                  <a:solidFill>
                    <a:srgbClr val="FF0000"/>
                  </a:solidFill>
                  <a:latin typeface="Times New Roman" pitchFamily="65" charset="-122"/>
                  <a:ea typeface="宋体" pitchFamily="65" charset="-122"/>
                </a:rPr>
                <a:t>2</a:t>
              </a:r>
              <a:r>
                <a:rPr lang="zh-CN" altLang="en-US" sz="2607" kern="0" dirty="0">
                  <a:solidFill>
                    <a:srgbClr val="FF0000"/>
                  </a:solidFill>
                  <a:latin typeface="Times New Roman" pitchFamily="65" charset="-122"/>
                  <a:ea typeface="宋体" pitchFamily="65" charset="-122"/>
                </a:rPr>
                <a:t>-2</a:t>
              </a:r>
              <a:r>
                <a:rPr lang="zh-CN" altLang="en-US" sz="2607" i="1" kern="0" dirty="0">
                  <a:solidFill>
                    <a:srgbClr val="FF0000"/>
                  </a:solidFill>
                  <a:latin typeface="Times New Roman" pitchFamily="65" charset="-122"/>
                  <a:ea typeface="宋体" pitchFamily="65" charset="-122"/>
                </a:rPr>
                <a:t>bc</a:t>
              </a:r>
              <a:r>
                <a:rPr lang="zh-CN" altLang="en-US" sz="2607" kern="0" dirty="0">
                  <a:solidFill>
                    <a:srgbClr val="FF0000"/>
                  </a:solidFill>
                  <a:latin typeface="Times New Roman" pitchFamily="65" charset="-122"/>
                  <a:ea typeface="宋体" pitchFamily="65" charset="-122"/>
                </a:rPr>
                <a:t>cos </a:t>
              </a:r>
              <a:r>
                <a:rPr lang="zh-CN" altLang="en-US" sz="2607" i="1" kern="0" dirty="0">
                  <a:solidFill>
                    <a:srgbClr val="FF0000"/>
                  </a:solidFill>
                  <a:latin typeface="Times New Roman" pitchFamily="65" charset="-122"/>
                  <a:ea typeface="宋体" pitchFamily="65" charset="-122"/>
                </a:rPr>
                <a:t>A</a:t>
              </a:r>
              <a:r>
                <a:rPr lang="zh-CN" altLang="en-US" sz="2607" kern="0" dirty="0">
                  <a:solidFill>
                    <a:srgbClr val="FF0000"/>
                  </a:solidFill>
                  <a:latin typeface="Times New Roman" pitchFamily="65" charset="-122"/>
                  <a:ea typeface="宋体" pitchFamily="65" charset="-122"/>
                </a:rPr>
                <a:t>,得4=</a:t>
              </a:r>
              <a:r>
                <a:rPr lang="zh-CN" altLang="en-US" sz="2607" i="1" kern="0" dirty="0">
                  <a:solidFill>
                    <a:srgbClr val="FF0000"/>
                  </a:solidFill>
                  <a:latin typeface="Times New Roman" pitchFamily="65" charset="-122"/>
                  <a:ea typeface="宋体" pitchFamily="65" charset="-122"/>
                </a:rPr>
                <a:t>b</a:t>
              </a:r>
              <a:r>
                <a:rPr lang="zh-CN" altLang="en-US" sz="1963" kern="0" baseline="59000" dirty="0">
                  <a:solidFill>
                    <a:srgbClr val="FF0000"/>
                  </a:solidFill>
                  <a:latin typeface="Times New Roman" pitchFamily="65" charset="-122"/>
                  <a:ea typeface="宋体" pitchFamily="65" charset="-122"/>
                </a:rPr>
                <a:t>2</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c</a:t>
              </a:r>
              <a:r>
                <a:rPr lang="zh-CN" altLang="en-US" sz="1963" kern="0" baseline="59000" dirty="0">
                  <a:solidFill>
                    <a:srgbClr val="FF0000"/>
                  </a:solidFill>
                  <a:latin typeface="Times New Roman" pitchFamily="65" charset="-122"/>
                  <a:ea typeface="宋体" pitchFamily="65" charset="-122"/>
                </a:rPr>
                <a:t>2</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bc</a:t>
              </a:r>
              <a:r>
                <a:rPr lang="zh-CN" altLang="en-US" sz="2607" kern="0" dirty="0">
                  <a:solidFill>
                    <a:srgbClr val="FF0000"/>
                  </a:solidFill>
                  <a:latin typeface="黑体"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bc</a:t>
              </a:r>
              <a:r>
                <a:rPr lang="zh-CN" altLang="en-US" sz="2607" kern="0" dirty="0">
                  <a:solidFill>
                    <a:srgbClr val="FF0000"/>
                  </a:solidFill>
                  <a:latin typeface="Times New Roman" pitchFamily="65" charset="-122"/>
                  <a:ea typeface="宋体" pitchFamily="65" charset="-122"/>
                </a:rPr>
                <a:t>,当且仅当</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c</a:t>
              </a:r>
              <a:r>
                <a:rPr lang="zh-CN" altLang="en-US" sz="2607" kern="0" dirty="0">
                  <a:solidFill>
                    <a:srgbClr val="FF0000"/>
                  </a:solidFill>
                  <a:latin typeface="Times New Roman" pitchFamily="65" charset="-122"/>
                  <a:ea typeface="宋体" pitchFamily="65" charset="-122"/>
                </a:rPr>
                <a:t>时取等号,则△</a:t>
              </a:r>
              <a:r>
                <a:rPr dirty="0">
                  <a:solidFill>
                    <a:srgbClr val="FF0000"/>
                  </a:solidFill>
                </a:rPr>
                <a:t/>
              </a:r>
              <a:br>
                <a:rPr dirty="0">
                  <a:solidFill>
                    <a:srgbClr val="FF0000"/>
                  </a:solidFill>
                </a:rPr>
              </a:br>
              <a:r>
                <a:rPr lang="zh-CN" altLang="en-US" sz="2607" i="1" kern="0" dirty="0">
                  <a:solidFill>
                    <a:srgbClr val="FF0000"/>
                  </a:solidFill>
                  <a:latin typeface="Times New Roman" pitchFamily="65" charset="-122"/>
                  <a:ea typeface="宋体" pitchFamily="65" charset="-122"/>
                </a:rPr>
                <a:t>ABC</a:t>
              </a:r>
              <a:r>
                <a:rPr lang="zh-CN" altLang="en-US" sz="2607" kern="0" dirty="0">
                  <a:solidFill>
                    <a:srgbClr val="FF0000"/>
                  </a:solidFill>
                  <a:latin typeface="Times New Roman" pitchFamily="65" charset="-122"/>
                  <a:ea typeface="宋体" pitchFamily="65" charset="-122"/>
                </a:rPr>
                <a:t>的面积</a:t>
              </a:r>
              <a:r>
                <a:rPr lang="zh-CN" altLang="en-US" sz="2607" i="1" kern="0" dirty="0">
                  <a:solidFill>
                    <a:srgbClr val="FF0000"/>
                  </a:solidFill>
                  <a:latin typeface="Times New Roman" pitchFamily="65" charset="-122"/>
                  <a:ea typeface="宋体" pitchFamily="65" charset="-122"/>
                </a:rPr>
                <a:t>S</a:t>
              </a:r>
              <a:r>
                <a:rPr lang="zh-CN" altLang="en-US" sz="2607" kern="0" dirty="0">
                  <a:solidFill>
                    <a:srgbClr val="FF0000"/>
                  </a:solidFill>
                  <a:latin typeface="Times New Roman" pitchFamily="65" charset="-122"/>
                  <a:ea typeface="宋体" pitchFamily="65" charset="-122"/>
                </a:rPr>
                <a:t>=</a:t>
              </a:r>
              <a:r>
                <a:rPr lang="zh-CN" altLang="en-US" sz="3242" kern="0" spc="-1442" dirty="0">
                  <a:solidFill>
                    <a:srgbClr val="FF0000"/>
                  </a:solidFill>
                  <a:latin typeface="Times New Roman" pitchFamily="65" charset="-122"/>
                  <a:ea typeface="宋体" pitchFamily="65" charset="-122"/>
                </a:rPr>
                <a:t> </a:t>
              </a:r>
              <a:r>
                <a:rPr lang="zh-CN" altLang="en-US" sz="2607" i="1" kern="0" dirty="0">
                  <a:solidFill>
                    <a:srgbClr val="FF0000"/>
                  </a:solidFill>
                  <a:latin typeface="Times New Roman" pitchFamily="65" charset="-122"/>
                  <a:ea typeface="宋体" pitchFamily="65" charset="-122"/>
                </a:rPr>
                <a:t>bc</a:t>
              </a:r>
              <a:r>
                <a:rPr lang="zh-CN" altLang="en-US" sz="2607" kern="0" dirty="0">
                  <a:solidFill>
                    <a:srgbClr val="FF0000"/>
                  </a:solidFill>
                  <a:latin typeface="Times New Roman" pitchFamily="65" charset="-122"/>
                  <a:ea typeface="宋体" pitchFamily="65" charset="-122"/>
                </a:rPr>
                <a:t>sin </a:t>
              </a:r>
              <a:r>
                <a:rPr lang="zh-CN" altLang="en-US" sz="2607" i="1" kern="0" dirty="0">
                  <a:solidFill>
                    <a:srgbClr val="FF0000"/>
                  </a:solidFill>
                  <a:latin typeface="Times New Roman" pitchFamily="65" charset="-122"/>
                  <a:ea typeface="宋体" pitchFamily="65" charset="-122"/>
                </a:rPr>
                <a:t>A</a:t>
              </a:r>
              <a:r>
                <a:rPr lang="zh-CN" altLang="en-US" sz="2607" kern="0" dirty="0">
                  <a:solidFill>
                    <a:srgbClr val="FF0000"/>
                  </a:solidFill>
                  <a:latin typeface="黑体" pitchFamily="65" charset="-122"/>
                  <a:ea typeface="宋体" pitchFamily="65" charset="-122"/>
                </a:rPr>
                <a:t>≤</a:t>
              </a:r>
              <a:r>
                <a:rPr lang="zh-CN" altLang="en-US" sz="3242" kern="0" spc="-1442" dirty="0">
                  <a:solidFill>
                    <a:srgbClr val="FF0000"/>
                  </a:solidFill>
                  <a:latin typeface="Times New Roman" pitchFamily="65" charset="-122"/>
                  <a:ea typeface="宋体" pitchFamily="65" charset="-122"/>
                </a:rPr>
                <a:t> </a:t>
              </a:r>
              <a:r>
                <a:rPr lang="zh-CN" altLang="en-US" sz="2607" kern="0" dirty="0">
                  <a:solidFill>
                    <a:srgbClr val="FF0000"/>
                  </a:solidFill>
                  <a:latin typeface="Arial Narrow" pitchFamily="65" charset="-122"/>
                  <a:ea typeface="Arial Unicode MS" pitchFamily="65" charset="-122"/>
                </a:rPr>
                <a:t>×</a:t>
              </a:r>
              <a:r>
                <a:rPr lang="zh-CN" altLang="en-US" sz="2607" kern="0" dirty="0">
                  <a:solidFill>
                    <a:srgbClr val="FF0000"/>
                  </a:solidFill>
                  <a:latin typeface="Times New Roman" pitchFamily="65" charset="-122"/>
                  <a:ea typeface="宋体" pitchFamily="65" charset="-122"/>
                </a:rPr>
                <a:t>4</a:t>
              </a:r>
              <a:r>
                <a:rPr lang="zh-CN" altLang="en-US" sz="2607" kern="0" dirty="0">
                  <a:solidFill>
                    <a:srgbClr val="FF0000"/>
                  </a:solidFill>
                  <a:latin typeface="Arial Narrow" pitchFamily="65" charset="-122"/>
                  <a:ea typeface="Arial Unicode MS" pitchFamily="65" charset="-122"/>
                </a:rPr>
                <a:t>×</a:t>
              </a:r>
              <a:r>
                <a:rPr lang="zh-CN" altLang="en-US" sz="3549" kern="0" spc="-99"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1752" kern="0" spc="1322"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,故△</a:t>
              </a:r>
              <a:r>
                <a:rPr lang="zh-CN" altLang="en-US" sz="2607" i="1" kern="0" dirty="0">
                  <a:solidFill>
                    <a:srgbClr val="FF0000"/>
                  </a:solidFill>
                  <a:latin typeface="Times New Roman" pitchFamily="65" charset="-122"/>
                  <a:ea typeface="宋体" pitchFamily="65" charset="-122"/>
                </a:rPr>
                <a:t>ABC</a:t>
              </a:r>
              <a:r>
                <a:rPr lang="zh-CN" altLang="en-US" sz="2607" kern="0" dirty="0">
                  <a:solidFill>
                    <a:srgbClr val="FF0000"/>
                  </a:solidFill>
                  <a:latin typeface="Times New Roman" pitchFamily="65" charset="-122"/>
                  <a:ea typeface="宋体" pitchFamily="65" charset="-122"/>
                </a:rPr>
                <a:t>面积的取值范围是(0,</a:t>
              </a:r>
              <a:r>
                <a:rPr lang="zh-CN" altLang="en-US" sz="1752" kern="0" spc="1322"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endParaRPr lang="zh-CN" altLang="en-US" dirty="0">
                <a:solidFill>
                  <a:srgbClr val="FF0000"/>
                </a:solidFill>
              </a:endParaRPr>
            </a:p>
          </p:txBody>
        </p:sp>
        <p:graphicFrame>
          <p:nvGraphicFramePr>
            <p:cNvPr id="7" name="对象 6"/>
            <p:cNvGraphicFramePr>
              <a:graphicFrameLocks noChangeAspect="1"/>
            </p:cNvGraphicFramePr>
            <p:nvPr/>
          </p:nvGraphicFramePr>
          <p:xfrm>
            <a:off x="2516368" y="1647097"/>
            <a:ext cx="228599" cy="704849"/>
          </p:xfrm>
          <a:graphic>
            <a:graphicData uri="http://schemas.openxmlformats.org/presentationml/2006/ole">
              <p:oleObj spid="_x0000_s16405" name="Equation" r:id="rId6" imgW="6096000" imgH="18592800" progId="Equation.DSMT4">
                <p:embed/>
              </p:oleObj>
            </a:graphicData>
          </a:graphic>
        </p:graphicFrame>
        <p:graphicFrame>
          <p:nvGraphicFramePr>
            <p:cNvPr id="8" name="对象 7"/>
            <p:cNvGraphicFramePr>
              <a:graphicFrameLocks noChangeAspect="1"/>
            </p:cNvGraphicFramePr>
            <p:nvPr/>
          </p:nvGraphicFramePr>
          <p:xfrm>
            <a:off x="4068558" y="1647097"/>
            <a:ext cx="228599" cy="704849"/>
          </p:xfrm>
          <a:graphic>
            <a:graphicData uri="http://schemas.openxmlformats.org/presentationml/2006/ole">
              <p:oleObj spid="_x0000_s16406" name="Equation" r:id="rId7" imgW="6096000" imgH="18592800" progId="Equation.DSMT4">
                <p:embed/>
              </p:oleObj>
            </a:graphicData>
          </a:graphic>
        </p:graphicFrame>
        <p:graphicFrame>
          <p:nvGraphicFramePr>
            <p:cNvPr id="9" name="对象 8"/>
            <p:cNvGraphicFramePr>
              <a:graphicFrameLocks noChangeAspect="1"/>
            </p:cNvGraphicFramePr>
            <p:nvPr/>
          </p:nvGraphicFramePr>
          <p:xfrm>
            <a:off x="4843509" y="1581576"/>
            <a:ext cx="438150" cy="771525"/>
          </p:xfrm>
          <a:graphic>
            <a:graphicData uri="http://schemas.openxmlformats.org/presentationml/2006/ole">
              <p:oleObj spid="_x0000_s16407" name="Equation" r:id="rId8" imgW="11582400" imgH="20421600" progId="Equation.DSMT4">
                <p:embed/>
              </p:oleObj>
            </a:graphicData>
          </a:graphic>
        </p:graphicFrame>
        <p:graphicFrame>
          <p:nvGraphicFramePr>
            <p:cNvPr id="10" name="对象 9"/>
            <p:cNvGraphicFramePr>
              <a:graphicFrameLocks noChangeAspect="1"/>
            </p:cNvGraphicFramePr>
            <p:nvPr/>
          </p:nvGraphicFramePr>
          <p:xfrm>
            <a:off x="5468444" y="1761918"/>
            <a:ext cx="390524" cy="380999"/>
          </p:xfrm>
          <a:graphic>
            <a:graphicData uri="http://schemas.openxmlformats.org/presentationml/2006/ole">
              <p:oleObj spid="_x0000_s16408" name="Equation" r:id="rId9" imgW="10363200" imgH="10058400" progId="Equation.DSMT4">
                <p:embed/>
              </p:oleObj>
            </a:graphicData>
          </a:graphic>
        </p:graphicFrame>
        <p:graphicFrame>
          <p:nvGraphicFramePr>
            <p:cNvPr id="11" name="对象 10"/>
            <p:cNvGraphicFramePr>
              <a:graphicFrameLocks noChangeAspect="1"/>
            </p:cNvGraphicFramePr>
            <p:nvPr/>
          </p:nvGraphicFramePr>
          <p:xfrm>
            <a:off x="10242666" y="1761918"/>
            <a:ext cx="390524" cy="380999"/>
          </p:xfrm>
          <a:graphic>
            <a:graphicData uri="http://schemas.openxmlformats.org/presentationml/2006/ole">
              <p:oleObj spid="_x0000_s16409" name="Equation" r:id="rId10" imgW="10363200" imgH="10058400" progId="Equation.DSMT4">
                <p:embed/>
              </p:oleObj>
            </a:graphicData>
          </a:graphic>
        </p:graphicFrame>
      </p:grpSp>
      <p:sp>
        <p:nvSpPr>
          <p:cNvPr id="12" name="TextBox 2"/>
          <p:cNvSpPr txBox="1"/>
          <p:nvPr/>
        </p:nvSpPr>
        <p:spPr>
          <a:xfrm>
            <a:off x="540000" y="3583555"/>
            <a:ext cx="11340000" cy="29330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a:solidFill>
                  <a:srgbClr val="000000"/>
                </a:solidFill>
                <a:latin typeface="Times New Roman" pitchFamily="65" charset="-122"/>
                <a:ea typeface="宋体" pitchFamily="65" charset="-122"/>
              </a:rPr>
              <a:t>【方法归纳】　已知三角形的一边和它的对角,求三角形面积的最值或取值</a:t>
            </a:r>
            <a:r>
              <a:rPr dirty="0"/>
              <a:t/>
            </a:r>
            <a:br>
              <a:rPr dirty="0"/>
            </a:br>
            <a:r>
              <a:rPr lang="zh-CN" altLang="en-US" sz="2607" kern="0" dirty="0">
                <a:solidFill>
                  <a:srgbClr val="000000"/>
                </a:solidFill>
                <a:latin typeface="Times New Roman" pitchFamily="65" charset="-122"/>
                <a:ea typeface="宋体" pitchFamily="65" charset="-122"/>
              </a:rPr>
              <a:t>范围一般有两种方法:一是利用余弦定理和基本不等式,结合三角形面积公式</a:t>
            </a:r>
            <a:r>
              <a:rPr dirty="0"/>
              <a:t/>
            </a:r>
            <a:br>
              <a:rPr dirty="0"/>
            </a:br>
            <a:r>
              <a:rPr lang="zh-CN" altLang="en-US" sz="2607" kern="0" dirty="0">
                <a:solidFill>
                  <a:srgbClr val="000000"/>
                </a:solidFill>
                <a:latin typeface="Times New Roman" pitchFamily="65" charset="-122"/>
                <a:ea typeface="宋体" pitchFamily="65" charset="-122"/>
              </a:rPr>
              <a:t>求解,二是利用正弦定理和三角形面积公式建立三角形的面积关于某个角的</a:t>
            </a:r>
            <a:r>
              <a:rPr dirty="0"/>
              <a:t/>
            </a:r>
            <a:br>
              <a:rPr dirty="0"/>
            </a:br>
            <a:r>
              <a:rPr lang="zh-CN" altLang="en-US" sz="2607" kern="0" dirty="0">
                <a:solidFill>
                  <a:srgbClr val="000000"/>
                </a:solidFill>
                <a:latin typeface="Times New Roman" pitchFamily="65" charset="-122"/>
                <a:ea typeface="宋体" pitchFamily="65" charset="-122"/>
              </a:rPr>
              <a:t>三角函数,再结合三角函数的图象求解最值或取值范围.若对三角形加上一点</a:t>
            </a:r>
            <a:r>
              <a:rPr dirty="0"/>
              <a:t/>
            </a:r>
            <a:br>
              <a:rPr dirty="0"/>
            </a:br>
            <a:r>
              <a:rPr lang="zh-CN" altLang="en-US" sz="2607" kern="0" dirty="0">
                <a:solidFill>
                  <a:srgbClr val="000000"/>
                </a:solidFill>
                <a:latin typeface="Times New Roman" pitchFamily="65" charset="-122"/>
                <a:ea typeface="宋体" pitchFamily="65" charset="-122"/>
              </a:rPr>
              <a:t>限制条件,如“锐角三角形”,则选择方法二.</a:t>
            </a:r>
            <a:endParaRPr lang="en-US" altLang="zh-CN" sz="2607" kern="0" dirty="0">
              <a:solidFill>
                <a:srgbClr val="000000"/>
              </a:solidFill>
              <a:latin typeface="Times New Roman" pitchFamily="65" charset="-122"/>
              <a:ea typeface="宋体" pitchFamily="65" charset="-122"/>
            </a:endParaRPr>
          </a:p>
        </p:txBody>
      </p:sp>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807418"/>
          </a:xfrm>
          <a:prstGeom prst="rect">
            <a:avLst/>
          </a:prstGeom>
          <a:noFill/>
        </p:spPr>
        <p:txBody>
          <a:bodyPr wrap="square" lIns="0" tIns="0" rIns="0" bIns="0" rtlCol="0">
            <a:spAutoFit/>
          </a:bodyPr>
          <a:lstStyle/>
          <a:p>
            <a:pPr eaLnBrk="0" latinLnBrk="1" hangingPunct="0">
              <a:lnSpc>
                <a:spcPct val="150000"/>
              </a:lnSpc>
            </a:pPr>
            <a:r>
              <a:rPr lang="zh-CN" altLang="en-US" sz="2607" b="1" kern="0" dirty="0">
                <a:solidFill>
                  <a:srgbClr val="000000"/>
                </a:solidFill>
                <a:latin typeface="Times New Roman" pitchFamily="65" charset="-122"/>
                <a:ea typeface="宋体" pitchFamily="65" charset="-122"/>
              </a:rPr>
              <a:t>3-1 </a:t>
            </a:r>
            <a:r>
              <a:rPr lang="zh-CN" altLang="en-US" sz="2607" kern="0" dirty="0">
                <a:solidFill>
                  <a:srgbClr val="000000"/>
                </a:solidFill>
                <a:latin typeface="Times New Roman" pitchFamily="65" charset="-122"/>
                <a:ea typeface="宋体" pitchFamily="65" charset="-122"/>
              </a:rPr>
              <a:t>   </a:t>
            </a:r>
            <a:r>
              <a:rPr lang="zh-CN" altLang="en-US" sz="2610" kern="0" dirty="0">
                <a:solidFill>
                  <a:srgbClr val="000000"/>
                </a:solidFill>
                <a:latin typeface="Times New Roman" pitchFamily="65" charset="-122"/>
                <a:ea typeface="宋体" pitchFamily="65" charset="-122"/>
              </a:rPr>
              <a:t>如图所示</a:t>
            </a:r>
            <a:r>
              <a:rPr lang="en-US" altLang="zh-CN" sz="2610" kern="0" dirty="0">
                <a:solidFill>
                  <a:srgbClr val="000000"/>
                </a:solidFill>
                <a:latin typeface="Times New Roman" pitchFamily="65" charset="-122"/>
                <a:ea typeface="宋体" pitchFamily="65" charset="-122"/>
              </a:rPr>
              <a:t>,</a:t>
            </a:r>
            <a:r>
              <a:rPr lang="zh-CN" altLang="en-US" sz="2610" kern="0" dirty="0">
                <a:solidFill>
                  <a:srgbClr val="000000"/>
                </a:solidFill>
                <a:latin typeface="Times New Roman" pitchFamily="65" charset="-122"/>
                <a:ea typeface="宋体" pitchFamily="65" charset="-122"/>
              </a:rPr>
              <a:t>已知半圆的直径</a:t>
            </a:r>
            <a:r>
              <a:rPr lang="en-US" altLang="zh-CN" sz="2610" i="1" kern="0" dirty="0">
                <a:solidFill>
                  <a:srgbClr val="000000"/>
                </a:solidFill>
                <a:latin typeface="Times New Roman" pitchFamily="65" charset="-122"/>
                <a:ea typeface="宋体" pitchFamily="65" charset="-122"/>
              </a:rPr>
              <a:t>AB</a:t>
            </a:r>
            <a:r>
              <a:rPr lang="en-US" altLang="zh-CN" sz="2610" kern="0" dirty="0">
                <a:solidFill>
                  <a:srgbClr val="000000"/>
                </a:solidFill>
                <a:latin typeface="Times New Roman" pitchFamily="65" charset="-122"/>
                <a:ea typeface="宋体" pitchFamily="65" charset="-122"/>
              </a:rPr>
              <a:t>=2,</a:t>
            </a:r>
            <a:r>
              <a:rPr lang="zh-CN" altLang="en-US" sz="2610" kern="0" dirty="0">
                <a:solidFill>
                  <a:srgbClr val="000000"/>
                </a:solidFill>
                <a:latin typeface="Times New Roman" pitchFamily="65" charset="-122"/>
                <a:ea typeface="宋体" pitchFamily="65" charset="-122"/>
              </a:rPr>
              <a:t>点</a:t>
            </a:r>
            <a:r>
              <a:rPr lang="en-US" altLang="zh-CN" sz="2610" i="1" kern="0" dirty="0">
                <a:solidFill>
                  <a:srgbClr val="000000"/>
                </a:solidFill>
                <a:latin typeface="Times New Roman" pitchFamily="65" charset="-122"/>
                <a:ea typeface="宋体" pitchFamily="65" charset="-122"/>
              </a:rPr>
              <a:t>C</a:t>
            </a:r>
            <a:r>
              <a:rPr lang="zh-CN" altLang="en-US" sz="2610" kern="0" dirty="0">
                <a:solidFill>
                  <a:srgbClr val="000000"/>
                </a:solidFill>
                <a:latin typeface="Times New Roman" pitchFamily="65" charset="-122"/>
                <a:ea typeface="宋体" pitchFamily="65" charset="-122"/>
              </a:rPr>
              <a:t>在</a:t>
            </a:r>
            <a:r>
              <a:rPr lang="en-US" altLang="zh-CN" sz="2610" i="1" kern="0" dirty="0">
                <a:solidFill>
                  <a:srgbClr val="000000"/>
                </a:solidFill>
                <a:latin typeface="Times New Roman" pitchFamily="65" charset="-122"/>
                <a:ea typeface="宋体" pitchFamily="65" charset="-122"/>
              </a:rPr>
              <a:t>AB</a:t>
            </a:r>
            <a:r>
              <a:rPr lang="zh-CN" altLang="en-US" sz="2610" kern="0" dirty="0">
                <a:solidFill>
                  <a:srgbClr val="000000"/>
                </a:solidFill>
                <a:latin typeface="Times New Roman" pitchFamily="65" charset="-122"/>
                <a:ea typeface="宋体" pitchFamily="65" charset="-122"/>
              </a:rPr>
              <a:t>的延长线上</a:t>
            </a:r>
            <a:r>
              <a:rPr lang="en-US" altLang="zh-CN" sz="2610" kern="0" dirty="0">
                <a:solidFill>
                  <a:srgbClr val="000000"/>
                </a:solidFill>
                <a:latin typeface="Times New Roman" pitchFamily="65" charset="-122"/>
                <a:ea typeface="宋体" pitchFamily="65" charset="-122"/>
              </a:rPr>
              <a:t>,</a:t>
            </a:r>
            <a:r>
              <a:rPr lang="en-US" altLang="zh-CN" sz="2610" i="1" kern="0" dirty="0">
                <a:solidFill>
                  <a:srgbClr val="000000"/>
                </a:solidFill>
                <a:latin typeface="Times New Roman" pitchFamily="65" charset="-122"/>
                <a:ea typeface="宋体" pitchFamily="65" charset="-122"/>
              </a:rPr>
              <a:t>BC</a:t>
            </a:r>
            <a:r>
              <a:rPr lang="en-US" altLang="zh-CN" sz="2610" kern="0" dirty="0">
                <a:solidFill>
                  <a:srgbClr val="000000"/>
                </a:solidFill>
                <a:latin typeface="Times New Roman" pitchFamily="65" charset="-122"/>
                <a:ea typeface="宋体" pitchFamily="65" charset="-122"/>
              </a:rPr>
              <a:t>=1,</a:t>
            </a:r>
            <a:r>
              <a:rPr lang="zh-CN" altLang="en-US" sz="2610" kern="0" dirty="0">
                <a:solidFill>
                  <a:srgbClr val="000000"/>
                </a:solidFill>
                <a:latin typeface="Times New Roman" pitchFamily="65" charset="-122"/>
                <a:ea typeface="宋体" pitchFamily="65" charset="-122"/>
              </a:rPr>
              <a:t>点</a:t>
            </a:r>
            <a:r>
              <a:rPr lang="en-US" altLang="zh-CN" sz="2610" i="1" kern="0" dirty="0">
                <a:solidFill>
                  <a:srgbClr val="000000"/>
                </a:solidFill>
                <a:latin typeface="Times New Roman" pitchFamily="65" charset="-122"/>
                <a:ea typeface="宋体" pitchFamily="65" charset="-122"/>
              </a:rPr>
              <a:t>P</a:t>
            </a:r>
            <a:r>
              <a:rPr lang="zh-CN" altLang="en-US" sz="2610" kern="0" dirty="0">
                <a:solidFill>
                  <a:srgbClr val="000000"/>
                </a:solidFill>
                <a:latin typeface="Times New Roman" pitchFamily="65" charset="-122"/>
                <a:ea typeface="宋体" pitchFamily="65" charset="-122"/>
              </a:rPr>
              <a:t>为半圆上的一个动点</a:t>
            </a:r>
            <a:r>
              <a:rPr lang="en-US" altLang="zh-CN" sz="2610" kern="0" dirty="0">
                <a:solidFill>
                  <a:srgbClr val="000000"/>
                </a:solidFill>
                <a:latin typeface="Times New Roman" pitchFamily="65" charset="-122"/>
                <a:ea typeface="宋体" pitchFamily="65" charset="-122"/>
              </a:rPr>
              <a:t>,</a:t>
            </a:r>
            <a:r>
              <a:rPr lang="zh-CN" altLang="en-US" sz="2610" kern="0" dirty="0">
                <a:solidFill>
                  <a:srgbClr val="000000"/>
                </a:solidFill>
                <a:latin typeface="Times New Roman" pitchFamily="65" charset="-122"/>
                <a:ea typeface="宋体" pitchFamily="65" charset="-122"/>
              </a:rPr>
              <a:t>以</a:t>
            </a:r>
            <a:r>
              <a:rPr lang="en-US" altLang="zh-CN" sz="2610" i="1" kern="0" dirty="0">
                <a:solidFill>
                  <a:srgbClr val="000000"/>
                </a:solidFill>
                <a:latin typeface="Times New Roman" pitchFamily="65" charset="-122"/>
                <a:ea typeface="宋体" pitchFamily="65" charset="-122"/>
              </a:rPr>
              <a:t>PC</a:t>
            </a:r>
            <a:r>
              <a:rPr lang="zh-CN" altLang="en-US" sz="2610" kern="0" dirty="0">
                <a:solidFill>
                  <a:srgbClr val="000000"/>
                </a:solidFill>
                <a:latin typeface="Times New Roman" pitchFamily="65" charset="-122"/>
                <a:ea typeface="宋体" pitchFamily="65" charset="-122"/>
              </a:rPr>
              <a:t>为边作等边△</a:t>
            </a:r>
            <a:r>
              <a:rPr lang="en-US" altLang="zh-CN" sz="2610" i="1" kern="0" dirty="0">
                <a:solidFill>
                  <a:srgbClr val="000000"/>
                </a:solidFill>
                <a:latin typeface="Times New Roman" pitchFamily="65" charset="-122"/>
                <a:ea typeface="宋体" pitchFamily="65" charset="-122"/>
              </a:rPr>
              <a:t>PCD</a:t>
            </a:r>
            <a:r>
              <a:rPr lang="en-US" altLang="zh-CN" sz="2610" kern="0" dirty="0">
                <a:solidFill>
                  <a:srgbClr val="000000"/>
                </a:solidFill>
                <a:latin typeface="Times New Roman" pitchFamily="65" charset="-122"/>
                <a:ea typeface="宋体" pitchFamily="65" charset="-122"/>
              </a:rPr>
              <a:t>,</a:t>
            </a:r>
            <a:r>
              <a:rPr lang="zh-CN" altLang="en-US" sz="2610" kern="0" dirty="0">
                <a:solidFill>
                  <a:srgbClr val="000000"/>
                </a:solidFill>
                <a:latin typeface="Times New Roman" pitchFamily="65" charset="-122"/>
                <a:ea typeface="宋体" pitchFamily="65" charset="-122"/>
              </a:rPr>
              <a:t>且点</a:t>
            </a:r>
            <a:r>
              <a:rPr lang="en-US" altLang="zh-CN" sz="2610" i="1" kern="0" dirty="0">
                <a:solidFill>
                  <a:srgbClr val="000000"/>
                </a:solidFill>
                <a:latin typeface="Times New Roman" pitchFamily="65" charset="-122"/>
                <a:ea typeface="宋体" pitchFamily="65" charset="-122"/>
              </a:rPr>
              <a:t>D</a:t>
            </a:r>
            <a:r>
              <a:rPr lang="zh-CN" altLang="en-US" sz="2610" kern="0" dirty="0">
                <a:solidFill>
                  <a:srgbClr val="000000"/>
                </a:solidFill>
                <a:latin typeface="Times New Roman" pitchFamily="65" charset="-122"/>
                <a:ea typeface="宋体" pitchFamily="65" charset="-122"/>
              </a:rPr>
              <a:t>与圆心</a:t>
            </a:r>
            <a:r>
              <a:rPr lang="en-US" altLang="zh-CN" sz="2610" i="1" kern="0" dirty="0">
                <a:solidFill>
                  <a:srgbClr val="000000"/>
                </a:solidFill>
                <a:latin typeface="Times New Roman" pitchFamily="65" charset="-122"/>
                <a:ea typeface="宋体" pitchFamily="65" charset="-122"/>
              </a:rPr>
              <a:t>O</a:t>
            </a:r>
            <a:r>
              <a:rPr lang="zh-CN" altLang="en-US" sz="2610" kern="0" dirty="0">
                <a:solidFill>
                  <a:srgbClr val="000000"/>
                </a:solidFill>
                <a:latin typeface="Times New Roman" pitchFamily="65" charset="-122"/>
                <a:ea typeface="宋体" pitchFamily="65" charset="-122"/>
              </a:rPr>
              <a:t>分别在</a:t>
            </a:r>
            <a:r>
              <a:rPr lang="en-US" altLang="zh-CN" sz="2610" i="1" kern="0" dirty="0">
                <a:solidFill>
                  <a:srgbClr val="000000"/>
                </a:solidFill>
                <a:latin typeface="Times New Roman" pitchFamily="65" charset="-122"/>
                <a:ea typeface="宋体" pitchFamily="65" charset="-122"/>
              </a:rPr>
              <a:t>PC</a:t>
            </a:r>
            <a:r>
              <a:rPr lang="zh-CN" altLang="en-US" sz="2610" kern="0" dirty="0">
                <a:solidFill>
                  <a:srgbClr val="000000"/>
                </a:solidFill>
                <a:latin typeface="Times New Roman" pitchFamily="65" charset="-122"/>
                <a:ea typeface="宋体" pitchFamily="65" charset="-122"/>
              </a:rPr>
              <a:t>的两侧</a:t>
            </a:r>
            <a:r>
              <a:rPr lang="en-US" altLang="zh-CN" sz="2610" kern="0" dirty="0">
                <a:solidFill>
                  <a:srgbClr val="000000"/>
                </a:solidFill>
                <a:latin typeface="Times New Roman" pitchFamily="65" charset="-122"/>
                <a:ea typeface="宋体" pitchFamily="65" charset="-122"/>
              </a:rPr>
              <a:t>,</a:t>
            </a:r>
            <a:r>
              <a:rPr lang="zh-CN" altLang="en-US" sz="2610" kern="0" dirty="0">
                <a:solidFill>
                  <a:srgbClr val="000000"/>
                </a:solidFill>
                <a:latin typeface="Times New Roman" pitchFamily="65" charset="-122"/>
                <a:ea typeface="宋体" pitchFamily="65" charset="-122"/>
              </a:rPr>
              <a:t>求四边形</a:t>
            </a:r>
            <a:endParaRPr lang="en-US" altLang="zh-CN" sz="2610" kern="0" dirty="0">
              <a:solidFill>
                <a:srgbClr val="000000"/>
              </a:solidFill>
              <a:latin typeface="Times New Roman" pitchFamily="65" charset="-122"/>
              <a:ea typeface="宋体" pitchFamily="65" charset="-122"/>
            </a:endParaRPr>
          </a:p>
          <a:p>
            <a:pPr eaLnBrk="0" latinLnBrk="1" hangingPunct="0">
              <a:lnSpc>
                <a:spcPct val="150000"/>
              </a:lnSpc>
            </a:pPr>
            <a:r>
              <a:rPr lang="en-US" altLang="zh-CN" sz="2610" i="1" kern="0" dirty="0">
                <a:solidFill>
                  <a:srgbClr val="000000"/>
                </a:solidFill>
                <a:latin typeface="Times New Roman" pitchFamily="65" charset="-122"/>
                <a:ea typeface="宋体" pitchFamily="65" charset="-122"/>
              </a:rPr>
              <a:t>OPDC</a:t>
            </a:r>
            <a:r>
              <a:rPr lang="zh-CN" altLang="en-US" sz="2610" kern="0" dirty="0">
                <a:solidFill>
                  <a:srgbClr val="000000"/>
                </a:solidFill>
                <a:latin typeface="Times New Roman" pitchFamily="65" charset="-122"/>
                <a:ea typeface="宋体" pitchFamily="65" charset="-122"/>
              </a:rPr>
              <a:t>面积的最大值</a:t>
            </a:r>
            <a:r>
              <a:rPr lang="en-US" altLang="zh-CN" sz="2610" kern="0" dirty="0">
                <a:solidFill>
                  <a:srgbClr val="000000"/>
                </a:solidFill>
                <a:latin typeface="Times New Roman" pitchFamily="65" charset="-122"/>
                <a:ea typeface="宋体" pitchFamily="65" charset="-122"/>
              </a:rPr>
              <a:t>.</a:t>
            </a:r>
            <a:endParaRPr lang="zh-CN" altLang="en-US" sz="2610" dirty="0"/>
          </a:p>
        </p:txBody>
      </p:sp>
      <p:pic>
        <p:nvPicPr>
          <p:cNvPr id="9" name="图片 4" descr="textimage1.jpeg"/>
          <p:cNvPicPr>
            <a:picLocks noChangeAspect="1"/>
          </p:cNvPicPr>
          <p:nvPr/>
        </p:nvPicPr>
        <p:blipFill>
          <a:blip r:embed="rId4" cstate="print"/>
          <a:stretch>
            <a:fillRect/>
          </a:stretch>
        </p:blipFill>
        <p:spPr>
          <a:xfrm>
            <a:off x="5400303" y="2556173"/>
            <a:ext cx="3996000" cy="2520000"/>
          </a:xfrm>
          <a:prstGeom prst="rect">
            <a:avLst/>
          </a:prstGeom>
        </p:spPr>
      </p:pic>
    </p:spTree>
    <p:custDataLst>
      <p:custData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540000" y="900000"/>
            <a:ext cx="11340000" cy="4313049"/>
            <a:chOff x="540000" y="900000"/>
            <a:chExt cx="11340000" cy="4313049"/>
          </a:xfrm>
        </p:grpSpPr>
        <p:sp>
          <p:nvSpPr>
            <p:cNvPr id="2" name="TextBox 2"/>
            <p:cNvSpPr txBox="1"/>
            <p:nvPr/>
          </p:nvSpPr>
          <p:spPr>
            <a:xfrm>
              <a:off x="540000" y="900000"/>
              <a:ext cx="11340000" cy="173682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a:solidFill>
                    <a:srgbClr val="FF0000"/>
                  </a:solidFill>
                  <a:latin typeface="Times New Roman" pitchFamily="65" charset="-122"/>
                  <a:ea typeface="宋体" pitchFamily="65" charset="-122"/>
                </a:rPr>
                <a:t>解析</a:t>
              </a:r>
              <a:r>
                <a:rPr lang="zh-CN" altLang="en-US" sz="2607" kern="0" dirty="0">
                  <a:solidFill>
                    <a:srgbClr val="FF0000"/>
                  </a:solidFill>
                  <a:latin typeface="Times New Roman" pitchFamily="65" charset="-122"/>
                  <a:ea typeface="宋体" pitchFamily="65" charset="-122"/>
                </a:rPr>
                <a:t>　设∠</a:t>
              </a:r>
              <a:r>
                <a:rPr lang="zh-CN" altLang="en-US" sz="2607" i="1" kern="0" dirty="0">
                  <a:solidFill>
                    <a:srgbClr val="FF0000"/>
                  </a:solidFill>
                  <a:latin typeface="Times New Roman" pitchFamily="65" charset="-122"/>
                  <a:ea typeface="宋体" pitchFamily="65" charset="-122"/>
                </a:rPr>
                <a:t>POB</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θ</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θ</a:t>
              </a:r>
              <a:r>
                <a:rPr lang="zh-CN" altLang="en-US" sz="2607" kern="0" dirty="0">
                  <a:solidFill>
                    <a:srgbClr val="FF0000"/>
                  </a:solidFill>
                  <a:latin typeface="Times New Roman" pitchFamily="65" charset="-122"/>
                  <a:ea typeface="宋体" pitchFamily="65" charset="-122"/>
                </a:rPr>
                <a:t>∈(0,π),在△</a:t>
              </a:r>
              <a:r>
                <a:rPr lang="zh-CN" altLang="en-US" sz="2607" i="1" kern="0" dirty="0">
                  <a:solidFill>
                    <a:srgbClr val="FF0000"/>
                  </a:solidFill>
                  <a:latin typeface="Times New Roman" pitchFamily="65" charset="-122"/>
                  <a:ea typeface="宋体" pitchFamily="65" charset="-122"/>
                </a:rPr>
                <a:t>OPC</a:t>
              </a:r>
              <a:r>
                <a:rPr lang="zh-CN" altLang="en-US" sz="2607" kern="0" dirty="0">
                  <a:solidFill>
                    <a:srgbClr val="FF0000"/>
                  </a:solidFill>
                  <a:latin typeface="Times New Roman" pitchFamily="65" charset="-122"/>
                  <a:ea typeface="宋体" pitchFamily="65" charset="-122"/>
                </a:rPr>
                <a:t>中,由余弦定理得</a:t>
              </a:r>
              <a:r>
                <a:rPr lang="zh-CN" altLang="en-US" sz="2607" i="1" kern="0" dirty="0">
                  <a:solidFill>
                    <a:srgbClr val="FF0000"/>
                  </a:solidFill>
                  <a:latin typeface="Times New Roman" pitchFamily="65" charset="-122"/>
                  <a:ea typeface="宋体" pitchFamily="65" charset="-122"/>
                </a:rPr>
                <a:t>PC</a:t>
              </a:r>
              <a:r>
                <a:rPr lang="zh-CN" altLang="en-US" sz="1963" kern="0" baseline="59000" dirty="0">
                  <a:solidFill>
                    <a:srgbClr val="FF0000"/>
                  </a:solidFill>
                  <a:latin typeface="Times New Roman" pitchFamily="65" charset="-122"/>
                  <a:ea typeface="宋体" pitchFamily="65" charset="-122"/>
                </a:rPr>
                <a:t>2</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OP</a:t>
              </a:r>
              <a:r>
                <a:rPr lang="zh-CN" altLang="en-US" sz="1963" kern="0" baseline="59000" dirty="0">
                  <a:solidFill>
                    <a:srgbClr val="FF0000"/>
                  </a:solidFill>
                  <a:latin typeface="Times New Roman" pitchFamily="65" charset="-122"/>
                  <a:ea typeface="宋体" pitchFamily="65" charset="-122"/>
                </a:rPr>
                <a:t>2</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OC</a:t>
              </a:r>
              <a:r>
                <a:rPr lang="zh-CN" altLang="en-US" sz="1963" kern="0" baseline="59000" dirty="0">
                  <a:solidFill>
                    <a:srgbClr val="FF0000"/>
                  </a:solidFill>
                  <a:latin typeface="Times New Roman" pitchFamily="65" charset="-122"/>
                  <a:ea typeface="宋体" pitchFamily="65" charset="-122"/>
                </a:rPr>
                <a:t>2</a:t>
              </a:r>
              <a:r>
                <a:rPr lang="zh-CN" altLang="en-US" sz="2607" kern="0" dirty="0">
                  <a:solidFill>
                    <a:srgbClr val="FF0000"/>
                  </a:solidFill>
                  <a:latin typeface="Times New Roman" pitchFamily="65" charset="-122"/>
                  <a:ea typeface="宋体" pitchFamily="65" charset="-122"/>
                </a:rPr>
                <a:t>-2</a:t>
              </a:r>
              <a:r>
                <a:rPr lang="zh-CN" altLang="en-US" sz="2607" i="1" kern="0" dirty="0">
                  <a:solidFill>
                    <a:srgbClr val="FF0000"/>
                  </a:solidFill>
                  <a:latin typeface="Times New Roman" pitchFamily="65" charset="-122"/>
                  <a:ea typeface="宋体" pitchFamily="65" charset="-122"/>
                </a:rPr>
                <a:t>OP</a:t>
              </a:r>
              <a:r>
                <a:rPr lang="zh-CN" altLang="en-US" sz="2607" kern="0" dirty="0">
                  <a:solidFill>
                    <a:srgbClr val="FF0000"/>
                  </a:solidFill>
                  <a:latin typeface="Times New Roman" pitchFamily="65" charset="-122"/>
                  <a:ea typeface="宋体" pitchFamily="65" charset="-122"/>
                </a:rPr>
                <a:t>·</a:t>
              </a:r>
              <a:r>
                <a:rPr dirty="0">
                  <a:solidFill>
                    <a:srgbClr val="FF0000"/>
                  </a:solidFill>
                </a:rPr>
                <a:t/>
              </a:r>
              <a:br>
                <a:rPr dirty="0">
                  <a:solidFill>
                    <a:srgbClr val="FF0000"/>
                  </a:solidFill>
                </a:rPr>
              </a:br>
              <a:r>
                <a:rPr lang="zh-CN" altLang="en-US" sz="2607" i="1" kern="0" dirty="0">
                  <a:solidFill>
                    <a:srgbClr val="FF0000"/>
                  </a:solidFill>
                  <a:latin typeface="Times New Roman" pitchFamily="65" charset="-122"/>
                  <a:ea typeface="宋体" pitchFamily="65" charset="-122"/>
                </a:rPr>
                <a:t>OC</a:t>
              </a:r>
              <a:r>
                <a:rPr lang="zh-CN" altLang="en-US" sz="2607" kern="0" dirty="0">
                  <a:solidFill>
                    <a:srgbClr val="FF0000"/>
                  </a:solidFill>
                  <a:latin typeface="Times New Roman" pitchFamily="65" charset="-122"/>
                  <a:ea typeface="宋体" pitchFamily="65" charset="-122"/>
                </a:rPr>
                <a:t>cos </a:t>
              </a:r>
              <a:r>
                <a:rPr lang="zh-CN" altLang="en-US" sz="2607" i="1" kern="0" dirty="0">
                  <a:solidFill>
                    <a:srgbClr val="FF0000"/>
                  </a:solidFill>
                  <a:latin typeface="Times New Roman" pitchFamily="65" charset="-122"/>
                  <a:ea typeface="宋体" pitchFamily="65" charset="-122"/>
                </a:rPr>
                <a:t>θ</a:t>
              </a:r>
              <a:r>
                <a:rPr lang="zh-CN" altLang="en-US" sz="2607" kern="0" dirty="0">
                  <a:solidFill>
                    <a:srgbClr val="FF0000"/>
                  </a:solidFill>
                  <a:latin typeface="Times New Roman" pitchFamily="65" charset="-122"/>
                  <a:ea typeface="宋体" pitchFamily="65" charset="-122"/>
                </a:rPr>
                <a:t>=5-4cos </a:t>
              </a:r>
              <a:r>
                <a:rPr lang="zh-CN" altLang="en-US" sz="2607" i="1" kern="0" dirty="0">
                  <a:solidFill>
                    <a:srgbClr val="FF0000"/>
                  </a:solidFill>
                  <a:latin typeface="Times New Roman" pitchFamily="65" charset="-122"/>
                  <a:ea typeface="宋体" pitchFamily="65" charset="-122"/>
                </a:rPr>
                <a:t>θ</a:t>
              </a:r>
              <a:r>
                <a:rPr lang="zh-CN" altLang="en-US" sz="2607" kern="0" dirty="0">
                  <a:solidFill>
                    <a:srgbClr val="FF0000"/>
                  </a:solidFill>
                  <a:latin typeface="Times New Roman" pitchFamily="65" charset="-122"/>
                  <a:ea typeface="宋体" pitchFamily="65" charset="-122"/>
                </a:rPr>
                <a:t>.</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S</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S</a:t>
              </a:r>
              <a:r>
                <a:rPr lang="zh-CN" altLang="en-US" sz="1963" kern="0" baseline="-15000" dirty="0">
                  <a:solidFill>
                    <a:srgbClr val="FF0000"/>
                  </a:solidFill>
                  <a:latin typeface="Times New Roman" pitchFamily="65" charset="-122"/>
                  <a:ea typeface="宋体" pitchFamily="65" charset="-122"/>
                </a:rPr>
                <a:t>△</a:t>
              </a:r>
              <a:r>
                <a:rPr lang="zh-CN" altLang="en-US" sz="1963" i="1" kern="0" baseline="-15000" dirty="0">
                  <a:solidFill>
                    <a:srgbClr val="FF0000"/>
                  </a:solidFill>
                  <a:latin typeface="Times New Roman" pitchFamily="65" charset="-122"/>
                  <a:ea typeface="宋体" pitchFamily="65" charset="-122"/>
                </a:rPr>
                <a:t>OPC</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S</a:t>
              </a:r>
              <a:r>
                <a:rPr lang="zh-CN" altLang="en-US" sz="1963" kern="0" baseline="-15000" dirty="0">
                  <a:solidFill>
                    <a:srgbClr val="FF0000"/>
                  </a:solidFill>
                  <a:latin typeface="Times New Roman" pitchFamily="65" charset="-122"/>
                  <a:ea typeface="宋体" pitchFamily="65" charset="-122"/>
                </a:rPr>
                <a:t>△</a:t>
              </a:r>
              <a:r>
                <a:rPr lang="zh-CN" altLang="en-US" sz="1963" i="1" kern="0" baseline="-15000" dirty="0">
                  <a:solidFill>
                    <a:srgbClr val="FF0000"/>
                  </a:solidFill>
                  <a:latin typeface="Times New Roman" pitchFamily="65" charset="-122"/>
                  <a:ea typeface="宋体" pitchFamily="65" charset="-122"/>
                </a:rPr>
                <a:t>PCD</a:t>
              </a:r>
              <a:r>
                <a:rPr lang="zh-CN" altLang="en-US" sz="2607" kern="0" dirty="0">
                  <a:solidFill>
                    <a:srgbClr val="FF0000"/>
                  </a:solidFill>
                  <a:latin typeface="Times New Roman" pitchFamily="65" charset="-122"/>
                  <a:ea typeface="宋体" pitchFamily="65" charset="-122"/>
                </a:rPr>
                <a:t> </a:t>
              </a:r>
              <a:endParaRPr lang="zh-CN" altLang="en-US" dirty="0">
                <a:solidFill>
                  <a:srgbClr val="FF0000"/>
                </a:solidFill>
              </a:endParaRPr>
            </a:p>
          </p:txBody>
        </p:sp>
        <p:sp>
          <p:nvSpPr>
            <p:cNvPr id="3" name="TextBox 2"/>
            <p:cNvSpPr txBox="1"/>
            <p:nvPr/>
          </p:nvSpPr>
          <p:spPr>
            <a:xfrm>
              <a:off x="540000" y="2674062"/>
              <a:ext cx="11340000" cy="23900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a:solidFill>
                    <a:srgbClr val="FF0000"/>
                  </a:solidFill>
                  <a:latin typeface="Times New Roman" pitchFamily="65" charset="-122"/>
                  <a:ea typeface="宋体" pitchFamily="65" charset="-122"/>
                </a:rPr>
                <a:t>=</a:t>
              </a:r>
              <a:r>
                <a:rPr lang="zh-CN" altLang="en-US" sz="3242" kern="0" spc="-1442" dirty="0">
                  <a:solidFill>
                    <a:srgbClr val="FF0000"/>
                  </a:solidFill>
                  <a:latin typeface="Times New Roman" pitchFamily="65" charset="-122"/>
                  <a:ea typeface="宋体" pitchFamily="65" charset="-122"/>
                </a:rPr>
                <a:t> </a:t>
              </a:r>
              <a:r>
                <a:rPr lang="zh-CN" altLang="en-US" sz="2607" kern="0" dirty="0">
                  <a:solidFill>
                    <a:srgbClr val="FF0000"/>
                  </a:solidFill>
                  <a:latin typeface="Arial Narrow" pitchFamily="65" charset="-122"/>
                  <a:ea typeface="Arial Unicode MS" pitchFamily="65" charset="-122"/>
                </a:rPr>
                <a:t>×</a:t>
              </a:r>
              <a:r>
                <a:rPr lang="zh-CN" altLang="en-US" sz="2607" kern="0" dirty="0">
                  <a:solidFill>
                    <a:srgbClr val="FF0000"/>
                  </a:solidFill>
                  <a:latin typeface="Times New Roman" pitchFamily="65" charset="-122"/>
                  <a:ea typeface="宋体" pitchFamily="65" charset="-122"/>
                </a:rPr>
                <a:t>1</a:t>
              </a:r>
              <a:r>
                <a:rPr lang="zh-CN" altLang="en-US" sz="2607" kern="0" dirty="0">
                  <a:solidFill>
                    <a:srgbClr val="FF0000"/>
                  </a:solidFill>
                  <a:latin typeface="Arial Narrow" pitchFamily="65" charset="-122"/>
                  <a:ea typeface="Arial Unicode MS" pitchFamily="65" charset="-122"/>
                </a:rPr>
                <a:t>×</a:t>
              </a:r>
              <a:r>
                <a:rPr lang="zh-CN" altLang="en-US" sz="2607" kern="0" dirty="0">
                  <a:solidFill>
                    <a:srgbClr val="FF0000"/>
                  </a:solidFill>
                  <a:latin typeface="Times New Roman" pitchFamily="65" charset="-122"/>
                  <a:ea typeface="宋体" pitchFamily="65" charset="-122"/>
                </a:rPr>
                <a:t>2sin </a:t>
              </a:r>
              <a:r>
                <a:rPr lang="zh-CN" altLang="en-US" sz="2607" i="1" kern="0" dirty="0">
                  <a:solidFill>
                    <a:srgbClr val="FF0000"/>
                  </a:solidFill>
                  <a:latin typeface="Times New Roman" pitchFamily="65" charset="-122"/>
                  <a:ea typeface="宋体" pitchFamily="65" charset="-122"/>
                </a:rPr>
                <a:t>θ</a:t>
              </a:r>
              <a:r>
                <a:rPr lang="zh-CN" altLang="en-US" sz="2607" kern="0" dirty="0">
                  <a:solidFill>
                    <a:srgbClr val="FF0000"/>
                  </a:solidFill>
                  <a:latin typeface="Times New Roman" pitchFamily="65" charset="-122"/>
                  <a:ea typeface="宋体" pitchFamily="65" charset="-122"/>
                </a:rPr>
                <a:t>+</a:t>
              </a:r>
              <a:r>
                <a:rPr lang="zh-CN" altLang="en-US" sz="3549" kern="0" spc="-99"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(5-4cos </a:t>
              </a:r>
              <a:r>
                <a:rPr lang="zh-CN" altLang="en-US" sz="2607" i="1" kern="0" dirty="0">
                  <a:solidFill>
                    <a:srgbClr val="FF0000"/>
                  </a:solidFill>
                  <a:latin typeface="Times New Roman" pitchFamily="65" charset="-122"/>
                  <a:ea typeface="宋体" pitchFamily="65" charset="-122"/>
                </a:rPr>
                <a:t>θ</a:t>
              </a:r>
              <a:r>
                <a:rPr lang="zh-CN" altLang="en-US" sz="2607" kern="0" dirty="0">
                  <a:solidFill>
                    <a:srgbClr val="FF0000"/>
                  </a:solidFill>
                  <a:latin typeface="Times New Roman" pitchFamily="65" charset="-122"/>
                  <a:ea typeface="宋体" pitchFamily="65" charset="-122"/>
                </a:rPr>
                <a:t>)</a:t>
              </a:r>
              <a:endParaRPr lang="zh-CN" altLang="en-US" dirty="0">
                <a:solidFill>
                  <a:srgbClr val="FF0000"/>
                </a:solidFill>
              </a:endParaRPr>
            </a:p>
            <a:p>
              <a:pPr marL="0" indent="0" eaLnBrk="0" latinLnBrk="1" hangingPunct="0">
                <a:lnSpc>
                  <a:spcPct val="150000"/>
                </a:lnSpc>
                <a:spcBef>
                  <a:spcPts val="355"/>
                </a:spcBef>
                <a:buNone/>
              </a:pPr>
              <a:r>
                <a:rPr lang="zh-CN" altLang="en-US" sz="2607" kern="0" dirty="0">
                  <a:solidFill>
                    <a:srgbClr val="FF0000"/>
                  </a:solidFill>
                  <a:latin typeface="Times New Roman" pitchFamily="65" charset="-122"/>
                  <a:ea typeface="宋体" pitchFamily="65" charset="-122"/>
                </a:rPr>
                <a:t>=2sin</a:t>
              </a:r>
              <a:r>
                <a:rPr lang="zh-CN" altLang="en-US" sz="3582" kern="0" spc="2867"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3538" kern="0" spc="961"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a:solidFill>
                    <a:srgbClr val="FF0000"/>
                  </a:solidFill>
                  <a:latin typeface="Times New Roman" pitchFamily="65" charset="-122"/>
                  <a:ea typeface="宋体" pitchFamily="65" charset="-122"/>
                </a:rPr>
                <a:t>∴当</a:t>
              </a:r>
              <a:r>
                <a:rPr lang="zh-CN" altLang="en-US" sz="2607" i="1" kern="0" dirty="0">
                  <a:solidFill>
                    <a:srgbClr val="FF0000"/>
                  </a:solidFill>
                  <a:latin typeface="Times New Roman" pitchFamily="65" charset="-122"/>
                  <a:ea typeface="宋体" pitchFamily="65" charset="-122"/>
                </a:rPr>
                <a:t>θ</a:t>
              </a:r>
              <a:r>
                <a:rPr lang="zh-CN" altLang="en-US" sz="2607" kern="0" dirty="0">
                  <a:solidFill>
                    <a:srgbClr val="FF0000"/>
                  </a:solidFill>
                  <a:latin typeface="Times New Roman" pitchFamily="65" charset="-122"/>
                  <a:ea typeface="宋体" pitchFamily="65" charset="-122"/>
                </a:rPr>
                <a:t>-</a:t>
              </a:r>
              <a:r>
                <a:rPr lang="zh-CN" altLang="en-US" sz="3242" kern="0" spc="-1367"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3242" kern="0" spc="-1367"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,即</a:t>
              </a:r>
              <a:r>
                <a:rPr lang="zh-CN" altLang="en-US" sz="2607" i="1" kern="0" dirty="0">
                  <a:solidFill>
                    <a:srgbClr val="FF0000"/>
                  </a:solidFill>
                  <a:latin typeface="Times New Roman" pitchFamily="65" charset="-122"/>
                  <a:ea typeface="宋体" pitchFamily="65" charset="-122"/>
                </a:rPr>
                <a:t>θ</a:t>
              </a:r>
              <a:r>
                <a:rPr lang="zh-CN" altLang="en-US" sz="2607" kern="0" dirty="0">
                  <a:solidFill>
                    <a:srgbClr val="FF0000"/>
                  </a:solidFill>
                  <a:latin typeface="Times New Roman" pitchFamily="65" charset="-122"/>
                  <a:ea typeface="宋体" pitchFamily="65" charset="-122"/>
                </a:rPr>
                <a:t>=</a:t>
              </a:r>
              <a:r>
                <a:rPr lang="zh-CN" altLang="en-US" sz="3242" kern="0" spc="-242"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时,</a:t>
              </a:r>
              <a:r>
                <a:rPr lang="zh-CN" altLang="en-US" sz="2607" i="1" kern="0" dirty="0">
                  <a:solidFill>
                    <a:srgbClr val="FF0000"/>
                  </a:solidFill>
                  <a:latin typeface="Times New Roman" pitchFamily="65" charset="-122"/>
                  <a:ea typeface="宋体" pitchFamily="65" charset="-122"/>
                </a:rPr>
                <a:t>S</a:t>
              </a:r>
              <a:r>
                <a:rPr lang="zh-CN" altLang="en-US" sz="1963" kern="0" baseline="-15000" dirty="0">
                  <a:solidFill>
                    <a:srgbClr val="FF0000"/>
                  </a:solidFill>
                  <a:latin typeface="Times New Roman" pitchFamily="65" charset="-122"/>
                  <a:ea typeface="宋体" pitchFamily="65" charset="-122"/>
                </a:rPr>
                <a:t>max</a:t>
              </a:r>
              <a:r>
                <a:rPr lang="zh-CN" altLang="en-US" sz="2607" kern="0" dirty="0">
                  <a:solidFill>
                    <a:srgbClr val="FF0000"/>
                  </a:solidFill>
                  <a:latin typeface="Times New Roman" pitchFamily="65" charset="-122"/>
                  <a:ea typeface="宋体" pitchFamily="65" charset="-122"/>
                </a:rPr>
                <a:t>=2+</a:t>
              </a:r>
              <a:r>
                <a:rPr lang="zh-CN" altLang="en-US" sz="3549" kern="0" spc="950"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endParaRPr lang="en-US" altLang="zh-CN" sz="2607" kern="0" dirty="0">
                <a:solidFill>
                  <a:srgbClr val="FF0000"/>
                </a:solidFill>
                <a:latin typeface="Times New Roman" pitchFamily="65" charset="-122"/>
                <a:ea typeface="宋体" pitchFamily="65" charset="-122"/>
              </a:endParaRPr>
            </a:p>
          </p:txBody>
        </p:sp>
        <p:graphicFrame>
          <p:nvGraphicFramePr>
            <p:cNvPr id="4" name="对象 3"/>
            <p:cNvGraphicFramePr>
              <a:graphicFrameLocks noChangeAspect="1"/>
            </p:cNvGraphicFramePr>
            <p:nvPr/>
          </p:nvGraphicFramePr>
          <p:xfrm>
            <a:off x="726785" y="2818375"/>
            <a:ext cx="228600" cy="704850"/>
          </p:xfrm>
          <a:graphic>
            <a:graphicData uri="http://schemas.openxmlformats.org/presentationml/2006/ole">
              <p:oleObj spid="_x0000_s71705" name="Equation" r:id="rId5" imgW="6096000" imgH="18592800" progId="Equation.DSMT4">
                <p:embed/>
              </p:oleObj>
            </a:graphicData>
          </a:graphic>
        </p:graphicFrame>
        <p:graphicFrame>
          <p:nvGraphicFramePr>
            <p:cNvPr id="5" name="对象 4"/>
            <p:cNvGraphicFramePr>
              <a:graphicFrameLocks noChangeAspect="1"/>
            </p:cNvGraphicFramePr>
            <p:nvPr/>
          </p:nvGraphicFramePr>
          <p:xfrm>
            <a:off x="2482074" y="2752854"/>
            <a:ext cx="438150" cy="771525"/>
          </p:xfrm>
          <a:graphic>
            <a:graphicData uri="http://schemas.openxmlformats.org/presentationml/2006/ole">
              <p:oleObj spid="_x0000_s71706" name="Equation" r:id="rId6" imgW="11582400" imgH="20421600" progId="Equation.DSMT4">
                <p:embed/>
              </p:oleObj>
            </a:graphicData>
          </a:graphic>
        </p:graphicFrame>
        <p:graphicFrame>
          <p:nvGraphicFramePr>
            <p:cNvPr id="6" name="对象 5"/>
            <p:cNvGraphicFramePr>
              <a:graphicFrameLocks noChangeAspect="1"/>
            </p:cNvGraphicFramePr>
            <p:nvPr/>
          </p:nvGraphicFramePr>
          <p:xfrm>
            <a:off x="1278892" y="3672651"/>
            <a:ext cx="819149" cy="781050"/>
          </p:xfrm>
          <a:graphic>
            <a:graphicData uri="http://schemas.openxmlformats.org/presentationml/2006/ole">
              <p:oleObj spid="_x0000_s71707" name="Equation" r:id="rId7" imgW="21640800" imgH="20726400" progId="Equation.DSMT4">
                <p:embed/>
              </p:oleObj>
            </a:graphicData>
          </a:graphic>
        </p:graphicFrame>
        <p:graphicFrame>
          <p:nvGraphicFramePr>
            <p:cNvPr id="7" name="对象 6"/>
            <p:cNvGraphicFramePr>
              <a:graphicFrameLocks noChangeAspect="1"/>
            </p:cNvGraphicFramePr>
            <p:nvPr/>
          </p:nvGraphicFramePr>
          <p:xfrm>
            <a:off x="2284828" y="3623947"/>
            <a:ext cx="571499" cy="771525"/>
          </p:xfrm>
          <a:graphic>
            <a:graphicData uri="http://schemas.openxmlformats.org/presentationml/2006/ole">
              <p:oleObj spid="_x0000_s71708" name="Equation" r:id="rId8" imgW="15240000" imgH="20421600" progId="Equation.DSMT4">
                <p:embed/>
              </p:oleObj>
            </a:graphicData>
          </a:graphic>
        </p:graphicFrame>
        <p:graphicFrame>
          <p:nvGraphicFramePr>
            <p:cNvPr id="8" name="对象 7"/>
            <p:cNvGraphicFramePr>
              <a:graphicFrameLocks noChangeAspect="1"/>
            </p:cNvGraphicFramePr>
            <p:nvPr/>
          </p:nvGraphicFramePr>
          <p:xfrm>
            <a:off x="1471338" y="4507046"/>
            <a:ext cx="238124" cy="704849"/>
          </p:xfrm>
          <a:graphic>
            <a:graphicData uri="http://schemas.openxmlformats.org/presentationml/2006/ole">
              <p:oleObj spid="_x0000_s71709" name="Equation" r:id="rId9" imgW="6400800" imgH="18592800" progId="Equation.DSMT4">
                <p:embed/>
              </p:oleObj>
            </a:graphicData>
          </a:graphic>
        </p:graphicFrame>
        <p:graphicFrame>
          <p:nvGraphicFramePr>
            <p:cNvPr id="9" name="对象 8"/>
            <p:cNvGraphicFramePr>
              <a:graphicFrameLocks noChangeAspect="1"/>
            </p:cNvGraphicFramePr>
            <p:nvPr/>
          </p:nvGraphicFramePr>
          <p:xfrm>
            <a:off x="1896248" y="4507046"/>
            <a:ext cx="238125" cy="704850"/>
          </p:xfrm>
          <a:graphic>
            <a:graphicData uri="http://schemas.openxmlformats.org/presentationml/2006/ole">
              <p:oleObj spid="_x0000_s71710" name="Equation" r:id="rId10" imgW="6400800" imgH="18592800" progId="Equation.DSMT4">
                <p:embed/>
              </p:oleObj>
            </a:graphicData>
          </a:graphic>
        </p:graphicFrame>
        <p:graphicFrame>
          <p:nvGraphicFramePr>
            <p:cNvPr id="10" name="对象 9"/>
            <p:cNvGraphicFramePr>
              <a:graphicFrameLocks noChangeAspect="1"/>
            </p:cNvGraphicFramePr>
            <p:nvPr/>
          </p:nvGraphicFramePr>
          <p:xfrm>
            <a:off x="2893804" y="4507046"/>
            <a:ext cx="380999" cy="704849"/>
          </p:xfrm>
          <a:graphic>
            <a:graphicData uri="http://schemas.openxmlformats.org/presentationml/2006/ole">
              <p:oleObj spid="_x0000_s71711" name="Equation" r:id="rId11" imgW="10058400" imgH="18592800" progId="Equation.DSMT4">
                <p:embed/>
              </p:oleObj>
            </a:graphicData>
          </a:graphic>
        </p:graphicFrame>
        <p:graphicFrame>
          <p:nvGraphicFramePr>
            <p:cNvPr id="11" name="对象 10"/>
            <p:cNvGraphicFramePr>
              <a:graphicFrameLocks noChangeAspect="1"/>
            </p:cNvGraphicFramePr>
            <p:nvPr/>
          </p:nvGraphicFramePr>
          <p:xfrm>
            <a:off x="4678863" y="4441524"/>
            <a:ext cx="571500" cy="771525"/>
          </p:xfrm>
          <a:graphic>
            <a:graphicData uri="http://schemas.openxmlformats.org/presentationml/2006/ole">
              <p:oleObj spid="_x0000_s71712" name="Equation" r:id="rId12" imgW="15240000" imgH="20421600" progId="Equation.DSMT4">
                <p:embed/>
              </p:oleObj>
            </a:graphicData>
          </a:graphic>
        </p:graphicFrame>
      </p:grpSp>
    </p:spTree>
    <p:custDataLst>
      <p:custData r:id="rId2"/>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73682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a:solidFill>
                  <a:srgbClr val="000000"/>
                </a:solidFill>
                <a:latin typeface="Times New Roman" pitchFamily="65" charset="-122"/>
                <a:ea typeface="宋体" pitchFamily="65" charset="-122"/>
              </a:rPr>
              <a:t>3-2 </a:t>
            </a:r>
            <a:r>
              <a:rPr lang="zh-CN" altLang="en-US" sz="2607" kern="0" dirty="0">
                <a:solidFill>
                  <a:srgbClr val="000000"/>
                </a:solidFill>
                <a:latin typeface="Times New Roman" pitchFamily="65" charset="-122"/>
                <a:ea typeface="宋体" pitchFamily="65" charset="-122"/>
              </a:rPr>
              <a:t>   (2018江苏如皋调研)在△</a:t>
            </a:r>
            <a:r>
              <a:rPr lang="zh-CN" altLang="en-US" sz="2607" i="1" kern="0" dirty="0">
                <a:solidFill>
                  <a:srgbClr val="000000"/>
                </a:solidFill>
                <a:latin typeface="Times New Roman" pitchFamily="65" charset="-122"/>
                <a:ea typeface="宋体" pitchFamily="65" charset="-122"/>
              </a:rPr>
              <a:t>ABC</a:t>
            </a:r>
            <a:r>
              <a:rPr lang="zh-CN" altLang="en-US" sz="2607" kern="0" dirty="0">
                <a:solidFill>
                  <a:srgbClr val="000000"/>
                </a:solidFill>
                <a:latin typeface="Times New Roman" pitchFamily="65" charset="-122"/>
                <a:ea typeface="宋体" pitchFamily="65" charset="-122"/>
              </a:rPr>
              <a:t>中,|</a:t>
            </a:r>
            <a:r>
              <a:rPr lang="zh-CN" altLang="en-US" sz="2080" kern="0" spc="1069" dirty="0">
                <a:solidFill>
                  <a:srgbClr val="000000"/>
                </a:solidFill>
                <a:latin typeface="Times New Roman" pitchFamily="65" charset="-122"/>
                <a:ea typeface="宋体" pitchFamily="65" charset="-122"/>
              </a:rPr>
              <a:t> </a:t>
            </a:r>
            <a:r>
              <a:rPr lang="zh-CN" altLang="en-US" sz="2607" kern="0" dirty="0">
                <a:solidFill>
                  <a:srgbClr val="000000"/>
                </a:solidFill>
                <a:latin typeface="Times New Roman" pitchFamily="65" charset="-122"/>
                <a:ea typeface="宋体" pitchFamily="65" charset="-122"/>
              </a:rPr>
              <a:t>+</a:t>
            </a:r>
            <a:r>
              <a:rPr lang="zh-CN" altLang="en-US" sz="2080" kern="0" spc="1219" dirty="0">
                <a:solidFill>
                  <a:srgbClr val="000000"/>
                </a:solidFill>
                <a:latin typeface="Times New Roman" pitchFamily="65" charset="-122"/>
                <a:ea typeface="宋体" pitchFamily="65" charset="-122"/>
              </a:rPr>
              <a:t> </a:t>
            </a:r>
            <a:r>
              <a:rPr lang="zh-CN" altLang="en-US" sz="2607" kern="0" dirty="0">
                <a:solidFill>
                  <a:srgbClr val="000000"/>
                </a:solidFill>
                <a:latin typeface="Times New Roman" pitchFamily="65" charset="-122"/>
                <a:ea typeface="宋体" pitchFamily="65" charset="-122"/>
              </a:rPr>
              <a:t>|=|</a:t>
            </a:r>
            <a:r>
              <a:rPr lang="zh-CN" altLang="en-US" sz="2080" kern="0" spc="1069" dirty="0">
                <a:solidFill>
                  <a:srgbClr val="000000"/>
                </a:solidFill>
                <a:latin typeface="Times New Roman" pitchFamily="65" charset="-122"/>
                <a:ea typeface="宋体" pitchFamily="65" charset="-122"/>
              </a:rPr>
              <a:t> </a:t>
            </a:r>
            <a:r>
              <a:rPr lang="zh-CN" altLang="en-US" sz="2607" kern="0" dirty="0">
                <a:solidFill>
                  <a:srgbClr val="000000"/>
                </a:solidFill>
                <a:latin typeface="Times New Roman" pitchFamily="65" charset="-122"/>
                <a:ea typeface="宋体" pitchFamily="65" charset="-122"/>
              </a:rPr>
              <a:t>-</a:t>
            </a:r>
            <a:r>
              <a:rPr lang="zh-CN" altLang="en-US" sz="2080" kern="0" spc="1219" dirty="0">
                <a:solidFill>
                  <a:srgbClr val="000000"/>
                </a:solidFill>
                <a:latin typeface="Times New Roman" pitchFamily="65" charset="-122"/>
                <a:ea typeface="宋体" pitchFamily="65" charset="-122"/>
              </a:rPr>
              <a:t> </a:t>
            </a:r>
            <a:r>
              <a:rPr lang="zh-CN" altLang="en-US" sz="260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607" kern="0" dirty="0">
                <a:solidFill>
                  <a:srgbClr val="000000"/>
                </a:solidFill>
                <a:latin typeface="Times New Roman" pitchFamily="65" charset="-122"/>
                <a:ea typeface="宋体" pitchFamily="65" charset="-122"/>
              </a:rPr>
              <a:t>(1) 求角</a:t>
            </a:r>
            <a:r>
              <a:rPr lang="zh-CN" altLang="en-US" sz="2607" i="1" kern="0" dirty="0">
                <a:solidFill>
                  <a:srgbClr val="000000"/>
                </a:solidFill>
                <a:latin typeface="Times New Roman" pitchFamily="65" charset="-122"/>
                <a:ea typeface="宋体" pitchFamily="65" charset="-122"/>
              </a:rPr>
              <a:t>C</a:t>
            </a:r>
            <a:r>
              <a:rPr lang="zh-CN" altLang="en-US" sz="2607" kern="0" dirty="0">
                <a:solidFill>
                  <a:srgbClr val="000000"/>
                </a:solidFill>
                <a:latin typeface="Times New Roman" pitchFamily="65" charset="-122"/>
                <a:ea typeface="宋体" pitchFamily="65" charset="-122"/>
              </a:rPr>
              <a:t>的大小;</a:t>
            </a:r>
            <a:endParaRPr lang="zh-CN" altLang="en-US" dirty="0"/>
          </a:p>
          <a:p>
            <a:pPr marL="0" indent="0" eaLnBrk="0" latinLnBrk="1" hangingPunct="0">
              <a:lnSpc>
                <a:spcPct val="150000"/>
              </a:lnSpc>
              <a:spcBef>
                <a:spcPts val="0"/>
              </a:spcBef>
              <a:buNone/>
            </a:pPr>
            <a:r>
              <a:rPr lang="zh-CN" altLang="en-US" sz="2607" kern="0" dirty="0">
                <a:solidFill>
                  <a:srgbClr val="000000"/>
                </a:solidFill>
                <a:latin typeface="Times New Roman" pitchFamily="65" charset="-122"/>
                <a:ea typeface="宋体" pitchFamily="65" charset="-122"/>
              </a:rPr>
              <a:t>(2)若</a:t>
            </a:r>
            <a:r>
              <a:rPr lang="zh-CN" altLang="en-US" sz="2607" i="1" kern="0" dirty="0">
                <a:solidFill>
                  <a:srgbClr val="000000"/>
                </a:solidFill>
                <a:latin typeface="Times New Roman" pitchFamily="65" charset="-122"/>
                <a:ea typeface="宋体" pitchFamily="65" charset="-122"/>
              </a:rPr>
              <a:t>CD</a:t>
            </a:r>
            <a:r>
              <a:rPr lang="zh-CN" altLang="en-US" sz="2607" kern="0" dirty="0">
                <a:solidFill>
                  <a:srgbClr val="000000"/>
                </a:solidFill>
                <a:latin typeface="Times New Roman" pitchFamily="65" charset="-122"/>
                <a:ea typeface="宋体" pitchFamily="65" charset="-122"/>
              </a:rPr>
              <a:t>⊥</a:t>
            </a:r>
            <a:r>
              <a:rPr lang="zh-CN" altLang="en-US" sz="2607" i="1" kern="0" dirty="0">
                <a:solidFill>
                  <a:srgbClr val="000000"/>
                </a:solidFill>
                <a:latin typeface="Times New Roman" pitchFamily="65" charset="-122"/>
                <a:ea typeface="宋体" pitchFamily="65" charset="-122"/>
              </a:rPr>
              <a:t>AB</a:t>
            </a:r>
            <a:r>
              <a:rPr lang="zh-CN" altLang="en-US" sz="2607" kern="0" dirty="0">
                <a:solidFill>
                  <a:srgbClr val="000000"/>
                </a:solidFill>
                <a:latin typeface="Times New Roman" pitchFamily="65" charset="-122"/>
                <a:ea typeface="宋体" pitchFamily="65" charset="-122"/>
              </a:rPr>
              <a:t>,垂足为</a:t>
            </a:r>
            <a:r>
              <a:rPr lang="zh-CN" altLang="en-US" sz="2607" i="1" kern="0" dirty="0">
                <a:solidFill>
                  <a:srgbClr val="000000"/>
                </a:solidFill>
                <a:latin typeface="Times New Roman" pitchFamily="65" charset="-122"/>
                <a:ea typeface="宋体" pitchFamily="65" charset="-122"/>
              </a:rPr>
              <a:t>D</a:t>
            </a:r>
            <a:r>
              <a:rPr lang="zh-CN" altLang="en-US" sz="2607" kern="0" dirty="0">
                <a:solidFill>
                  <a:srgbClr val="000000"/>
                </a:solidFill>
                <a:latin typeface="Times New Roman" pitchFamily="65" charset="-122"/>
                <a:ea typeface="宋体" pitchFamily="65" charset="-122"/>
              </a:rPr>
              <a:t>,且</a:t>
            </a:r>
            <a:r>
              <a:rPr lang="zh-CN" altLang="en-US" sz="2607" i="1" kern="0" dirty="0">
                <a:solidFill>
                  <a:srgbClr val="000000"/>
                </a:solidFill>
                <a:latin typeface="Times New Roman" pitchFamily="65" charset="-122"/>
                <a:ea typeface="宋体" pitchFamily="65" charset="-122"/>
              </a:rPr>
              <a:t>CD</a:t>
            </a:r>
            <a:r>
              <a:rPr lang="zh-CN" altLang="en-US" sz="2607" kern="0" dirty="0">
                <a:solidFill>
                  <a:srgbClr val="000000"/>
                </a:solidFill>
                <a:latin typeface="Times New Roman" pitchFamily="65" charset="-122"/>
                <a:ea typeface="宋体" pitchFamily="65" charset="-122"/>
              </a:rPr>
              <a:t>=4,求△</a:t>
            </a:r>
            <a:r>
              <a:rPr lang="zh-CN" altLang="en-US" sz="2607" i="1" kern="0" dirty="0">
                <a:solidFill>
                  <a:srgbClr val="000000"/>
                </a:solidFill>
                <a:latin typeface="Times New Roman" pitchFamily="65" charset="-122"/>
                <a:ea typeface="宋体" pitchFamily="65" charset="-122"/>
              </a:rPr>
              <a:t>ABC</a:t>
            </a:r>
            <a:r>
              <a:rPr lang="zh-CN" altLang="en-US" sz="2607" kern="0" dirty="0">
                <a:solidFill>
                  <a:srgbClr val="000000"/>
                </a:solidFill>
                <a:latin typeface="Times New Roman" pitchFamily="65" charset="-122"/>
                <a:ea typeface="宋体" pitchFamily="65" charset="-122"/>
              </a:rPr>
              <a:t>面积的最小值.</a:t>
            </a:r>
            <a:endParaRPr lang="zh-CN" altLang="en-US" dirty="0"/>
          </a:p>
        </p:txBody>
      </p:sp>
      <p:graphicFrame>
        <p:nvGraphicFramePr>
          <p:cNvPr id="4" name="对象 3"/>
          <p:cNvGraphicFramePr>
            <a:graphicFrameLocks noChangeAspect="1"/>
          </p:cNvGraphicFramePr>
          <p:nvPr/>
        </p:nvGraphicFramePr>
        <p:xfrm>
          <a:off x="5955786" y="1021536"/>
          <a:ext cx="400050" cy="342900"/>
        </p:xfrm>
        <a:graphic>
          <a:graphicData uri="http://schemas.openxmlformats.org/presentationml/2006/ole">
            <p:oleObj spid="_x0000_s19470" name="Equation" r:id="rId5" imgW="10668000" imgH="9144000" progId="Equation.DSMT4">
              <p:embed/>
            </p:oleObj>
          </a:graphicData>
        </a:graphic>
      </p:graphicFrame>
      <p:graphicFrame>
        <p:nvGraphicFramePr>
          <p:cNvPr id="5" name="对象 4"/>
          <p:cNvGraphicFramePr>
            <a:graphicFrameLocks noChangeAspect="1"/>
          </p:cNvGraphicFramePr>
          <p:nvPr/>
        </p:nvGraphicFramePr>
        <p:xfrm>
          <a:off x="6542621" y="1021536"/>
          <a:ext cx="419100" cy="342900"/>
        </p:xfrm>
        <a:graphic>
          <a:graphicData uri="http://schemas.openxmlformats.org/presentationml/2006/ole">
            <p:oleObj spid="_x0000_s19471" name="Equation" r:id="rId6" imgW="10972800" imgH="9144000" progId="Equation.DSMT4">
              <p:embed/>
            </p:oleObj>
          </a:graphicData>
        </a:graphic>
      </p:graphicFrame>
      <p:graphicFrame>
        <p:nvGraphicFramePr>
          <p:cNvPr id="6" name="对象 5"/>
          <p:cNvGraphicFramePr>
            <a:graphicFrameLocks noChangeAspect="1"/>
          </p:cNvGraphicFramePr>
          <p:nvPr/>
        </p:nvGraphicFramePr>
        <p:xfrm>
          <a:off x="7281115" y="1021536"/>
          <a:ext cx="400050" cy="342900"/>
        </p:xfrm>
        <a:graphic>
          <a:graphicData uri="http://schemas.openxmlformats.org/presentationml/2006/ole">
            <p:oleObj spid="_x0000_s19472" name="Equation" r:id="rId7" imgW="10668000" imgH="9144000" progId="Equation.DSMT4">
              <p:embed/>
            </p:oleObj>
          </a:graphicData>
        </a:graphic>
      </p:graphicFrame>
      <p:graphicFrame>
        <p:nvGraphicFramePr>
          <p:cNvPr id="7" name="对象 6"/>
          <p:cNvGraphicFramePr>
            <a:graphicFrameLocks noChangeAspect="1"/>
          </p:cNvGraphicFramePr>
          <p:nvPr/>
        </p:nvGraphicFramePr>
        <p:xfrm>
          <a:off x="7791458" y="1021536"/>
          <a:ext cx="419100" cy="342900"/>
        </p:xfrm>
        <a:graphic>
          <a:graphicData uri="http://schemas.openxmlformats.org/presentationml/2006/ole">
            <p:oleObj spid="_x0000_s19473" name="Equation" r:id="rId8" imgW="10972800" imgH="9144000" progId="Equation.DSMT4">
              <p:embed/>
            </p:oleObj>
          </a:graphicData>
        </a:graphic>
      </p:graphicFrame>
    </p:spTree>
    <p:custDataLst>
      <p:custData r:id="rId2"/>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540000" y="539949"/>
            <a:ext cx="11340000" cy="6211780"/>
            <a:chOff x="540000" y="539949"/>
            <a:chExt cx="11340000" cy="6211780"/>
          </a:xfrm>
        </p:grpSpPr>
        <p:grpSp>
          <p:nvGrpSpPr>
            <p:cNvPr id="34" name="组合 33"/>
            <p:cNvGrpSpPr/>
            <p:nvPr/>
          </p:nvGrpSpPr>
          <p:grpSpPr>
            <a:xfrm>
              <a:off x="540000" y="539949"/>
              <a:ext cx="11340000" cy="5464805"/>
              <a:chOff x="540000" y="900000"/>
              <a:chExt cx="11340000" cy="5464805"/>
            </a:xfrm>
          </p:grpSpPr>
          <p:sp>
            <p:nvSpPr>
              <p:cNvPr id="2" name="TextBox 2"/>
              <p:cNvSpPr txBox="1"/>
              <p:nvPr/>
            </p:nvSpPr>
            <p:spPr>
              <a:xfrm>
                <a:off x="540000" y="900000"/>
                <a:ext cx="11340000" cy="530049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a:solidFill>
                      <a:srgbClr val="FF0000"/>
                    </a:solidFill>
                    <a:latin typeface="Times New Roman" pitchFamily="65" charset="-122"/>
                    <a:ea typeface="宋体" pitchFamily="65" charset="-122"/>
                  </a:rPr>
                  <a:t>解析</a:t>
                </a:r>
                <a:r>
                  <a:rPr lang="zh-CN" altLang="en-US" sz="2607" kern="0" dirty="0">
                    <a:solidFill>
                      <a:srgbClr val="FF0000"/>
                    </a:solidFill>
                    <a:latin typeface="Times New Roman" pitchFamily="65" charset="-122"/>
                    <a:ea typeface="宋体" pitchFamily="65" charset="-122"/>
                  </a:rPr>
                  <a:t>　(1)由|</a:t>
                </a:r>
                <a:r>
                  <a:rPr lang="zh-CN" altLang="en-US" sz="2080" kern="0" spc="1069"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2080" kern="0" spc="1219"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2080" kern="0" spc="1069"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2080" kern="0" spc="1219"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|,得|</a:t>
                </a:r>
                <a:r>
                  <a:rPr lang="zh-CN" altLang="en-US" sz="2080" kern="0" spc="1069"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2080" kern="0" spc="1219"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1963" kern="0" baseline="59000" dirty="0">
                    <a:solidFill>
                      <a:srgbClr val="FF0000"/>
                    </a:solidFill>
                    <a:latin typeface="Times New Roman" pitchFamily="65" charset="-122"/>
                    <a:ea typeface="宋体" pitchFamily="65" charset="-122"/>
                  </a:rPr>
                  <a:t>2</a:t>
                </a:r>
                <a:r>
                  <a:rPr lang="zh-CN" altLang="en-US" sz="2607" kern="0" dirty="0">
                    <a:solidFill>
                      <a:srgbClr val="FF0000"/>
                    </a:solidFill>
                    <a:latin typeface="Times New Roman" pitchFamily="65" charset="-122"/>
                    <a:ea typeface="宋体" pitchFamily="65" charset="-122"/>
                  </a:rPr>
                  <a:t>=|</a:t>
                </a:r>
                <a:r>
                  <a:rPr lang="zh-CN" altLang="en-US" sz="2080" kern="0" spc="1069"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2080" kern="0" spc="1219"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1963" kern="0" baseline="59000" dirty="0">
                    <a:solidFill>
                      <a:srgbClr val="FF0000"/>
                    </a:solidFill>
                    <a:latin typeface="Times New Roman" pitchFamily="65" charset="-122"/>
                    <a:ea typeface="宋体" pitchFamily="65" charset="-122"/>
                  </a:rPr>
                  <a:t>2</a:t>
                </a:r>
                <a:r>
                  <a:rPr lang="zh-CN" altLang="en-US" sz="2607" kern="0" dirty="0">
                    <a:solidFill>
                      <a:srgbClr val="FF0000"/>
                    </a:solidFill>
                    <a:latin typeface="Times New Roman" pitchFamily="65" charset="-122"/>
                    <a:ea typeface="宋体" pitchFamily="65" charset="-122"/>
                  </a:rPr>
                  <a:t>,即(</a:t>
                </a:r>
                <a:r>
                  <a:rPr lang="zh-CN" altLang="en-US" sz="2080" kern="0" spc="1069"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2080" kern="0" spc="1219"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1963" kern="0" baseline="59000" dirty="0">
                    <a:solidFill>
                      <a:srgbClr val="FF0000"/>
                    </a:solidFill>
                    <a:latin typeface="Times New Roman" pitchFamily="65" charset="-122"/>
                    <a:ea typeface="宋体" pitchFamily="65" charset="-122"/>
                  </a:rPr>
                  <a:t>2</a:t>
                </a:r>
                <a:r>
                  <a:rPr lang="zh-CN" altLang="en-US" sz="2607" kern="0" dirty="0">
                    <a:solidFill>
                      <a:srgbClr val="FF0000"/>
                    </a:solidFill>
                    <a:latin typeface="Times New Roman" pitchFamily="65" charset="-122"/>
                    <a:ea typeface="宋体" pitchFamily="65" charset="-122"/>
                  </a:rPr>
                  <a:t>=(</a:t>
                </a:r>
                <a:r>
                  <a:rPr lang="zh-CN" altLang="en-US" sz="2080" kern="0" spc="1069"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2080" kern="0" spc="1219"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1963" kern="0" baseline="59000" dirty="0">
                    <a:solidFill>
                      <a:srgbClr val="FF0000"/>
                    </a:solidFill>
                    <a:latin typeface="Times New Roman" pitchFamily="65" charset="-122"/>
                    <a:ea typeface="宋体" pitchFamily="65" charset="-122"/>
                  </a:rPr>
                  <a:t>2</a:t>
                </a:r>
                <a:r>
                  <a:rPr lang="zh-CN" altLang="en-US" sz="2607" kern="0" dirty="0">
                    <a:solidFill>
                      <a:srgbClr val="FF0000"/>
                    </a:solidFill>
                    <a:latin typeface="Times New Roman" pitchFamily="65" charset="-122"/>
                    <a:ea typeface="宋体" pitchFamily="65" charset="-122"/>
                  </a:rPr>
                  <a:t>,得</a:t>
                </a:r>
                <a:endParaRPr lang="zh-CN" altLang="en-US" dirty="0">
                  <a:solidFill>
                    <a:srgbClr val="FF0000"/>
                  </a:solidFill>
                </a:endParaRPr>
              </a:p>
              <a:p>
                <a:pPr marL="0" indent="0" eaLnBrk="0" latinLnBrk="1" hangingPunct="0">
                  <a:lnSpc>
                    <a:spcPct val="150000"/>
                  </a:lnSpc>
                  <a:spcBef>
                    <a:spcPts val="0"/>
                  </a:spcBef>
                  <a:buNone/>
                </a:pPr>
                <a:r>
                  <a:rPr lang="zh-CN" altLang="en-US" sz="1615" kern="0" spc="1534"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1615" kern="0" spc="1684"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=0,即</a:t>
                </a:r>
                <a:r>
                  <a:rPr lang="zh-CN" altLang="en-US" sz="1615" kern="0" spc="1534"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1615" kern="0" spc="1684"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,所以</a:t>
                </a:r>
                <a:r>
                  <a:rPr lang="zh-CN" altLang="en-US" sz="2607" i="1" kern="0" dirty="0">
                    <a:solidFill>
                      <a:srgbClr val="FF0000"/>
                    </a:solidFill>
                    <a:latin typeface="Times New Roman" pitchFamily="65" charset="-122"/>
                    <a:ea typeface="宋体" pitchFamily="65" charset="-122"/>
                  </a:rPr>
                  <a:t>C</a:t>
                </a:r>
                <a:r>
                  <a:rPr lang="zh-CN" altLang="en-US" sz="2607" kern="0" dirty="0">
                    <a:solidFill>
                      <a:srgbClr val="FF0000"/>
                    </a:solidFill>
                    <a:latin typeface="Times New Roman" pitchFamily="65" charset="-122"/>
                    <a:ea typeface="宋体" pitchFamily="65" charset="-122"/>
                  </a:rPr>
                  <a:t>=</a:t>
                </a:r>
                <a:r>
                  <a:rPr lang="zh-CN" altLang="en-US" sz="3321" kern="0" spc="-1446"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endParaRPr lang="zh-CN" altLang="en-US" dirty="0">
                  <a:solidFill>
                    <a:srgbClr val="FF0000"/>
                  </a:solidFill>
                </a:endParaRPr>
              </a:p>
              <a:p>
                <a:pPr marL="0" indent="0" eaLnBrk="0" latinLnBrk="1" hangingPunct="0">
                  <a:lnSpc>
                    <a:spcPct val="150000"/>
                  </a:lnSpc>
                  <a:spcBef>
                    <a:spcPts val="269"/>
                  </a:spcBef>
                  <a:buNone/>
                </a:pPr>
                <a:r>
                  <a:rPr lang="zh-CN" altLang="en-US" sz="2607" kern="0" dirty="0">
                    <a:solidFill>
                      <a:srgbClr val="FF0000"/>
                    </a:solidFill>
                    <a:latin typeface="Times New Roman" pitchFamily="65" charset="-122"/>
                    <a:ea typeface="宋体" pitchFamily="65" charset="-122"/>
                  </a:rPr>
                  <a:t>(2)在Rt△</a:t>
                </a:r>
                <a:r>
                  <a:rPr lang="zh-CN" altLang="en-US" sz="2607" i="1" kern="0" dirty="0">
                    <a:solidFill>
                      <a:srgbClr val="FF0000"/>
                    </a:solidFill>
                    <a:latin typeface="Times New Roman" pitchFamily="65" charset="-122"/>
                    <a:ea typeface="宋体" pitchFamily="65" charset="-122"/>
                  </a:rPr>
                  <a:t>ADC</a:t>
                </a:r>
                <a:r>
                  <a:rPr lang="zh-CN" altLang="en-US" sz="2607" kern="0" dirty="0">
                    <a:solidFill>
                      <a:srgbClr val="FF0000"/>
                    </a:solidFill>
                    <a:latin typeface="Times New Roman" pitchFamily="65" charset="-122"/>
                    <a:ea typeface="宋体" pitchFamily="65" charset="-122"/>
                  </a:rPr>
                  <a:t>中,</a:t>
                </a:r>
                <a:r>
                  <a:rPr lang="zh-CN" altLang="en-US" sz="2607" i="1" kern="0" dirty="0">
                    <a:solidFill>
                      <a:srgbClr val="FF0000"/>
                    </a:solidFill>
                    <a:latin typeface="Times New Roman" pitchFamily="65" charset="-122"/>
                    <a:ea typeface="宋体" pitchFamily="65" charset="-122"/>
                  </a:rPr>
                  <a:t>AC</a:t>
                </a:r>
                <a:r>
                  <a:rPr lang="zh-CN" altLang="en-US" sz="2607" kern="0" dirty="0">
                    <a:solidFill>
                      <a:srgbClr val="FF0000"/>
                    </a:solidFill>
                    <a:latin typeface="Times New Roman" pitchFamily="65" charset="-122"/>
                    <a:ea typeface="宋体" pitchFamily="65" charset="-122"/>
                  </a:rPr>
                  <a:t>=</a:t>
                </a:r>
                <a:r>
                  <a:rPr lang="zh-CN" altLang="en-US" sz="3321" kern="0" spc="1853"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3321" kern="0" spc="1853"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a:solidFill>
                      <a:srgbClr val="FF0000"/>
                    </a:solidFill>
                    <a:latin typeface="Times New Roman" pitchFamily="65" charset="-122"/>
                    <a:ea typeface="宋体" pitchFamily="65" charset="-122"/>
                  </a:rPr>
                  <a:t>在Rt△</a:t>
                </a:r>
                <a:r>
                  <a:rPr lang="zh-CN" altLang="en-US" sz="2607" i="1" kern="0" dirty="0">
                    <a:solidFill>
                      <a:srgbClr val="FF0000"/>
                    </a:solidFill>
                    <a:latin typeface="Times New Roman" pitchFamily="65" charset="-122"/>
                    <a:ea typeface="宋体" pitchFamily="65" charset="-122"/>
                  </a:rPr>
                  <a:t>BDC</a:t>
                </a:r>
                <a:r>
                  <a:rPr lang="zh-CN" altLang="en-US" sz="2607" kern="0" dirty="0">
                    <a:solidFill>
                      <a:srgbClr val="FF0000"/>
                    </a:solidFill>
                    <a:latin typeface="Times New Roman" pitchFamily="65" charset="-122"/>
                    <a:ea typeface="宋体" pitchFamily="65" charset="-122"/>
                  </a:rPr>
                  <a:t>中,</a:t>
                </a:r>
                <a:r>
                  <a:rPr lang="zh-CN" altLang="en-US" sz="2607" i="1" kern="0" dirty="0">
                    <a:solidFill>
                      <a:srgbClr val="FF0000"/>
                    </a:solidFill>
                    <a:latin typeface="Times New Roman" pitchFamily="65" charset="-122"/>
                    <a:ea typeface="宋体" pitchFamily="65" charset="-122"/>
                  </a:rPr>
                  <a:t>BC</a:t>
                </a:r>
                <a:r>
                  <a:rPr lang="zh-CN" altLang="en-US" sz="2607" kern="0" dirty="0">
                    <a:solidFill>
                      <a:srgbClr val="FF0000"/>
                    </a:solidFill>
                    <a:latin typeface="Times New Roman" pitchFamily="65" charset="-122"/>
                    <a:ea typeface="宋体" pitchFamily="65" charset="-122"/>
                  </a:rPr>
                  <a:t>=</a:t>
                </a:r>
                <a:r>
                  <a:rPr lang="zh-CN" altLang="en-US" sz="3232" kern="0" spc="1942"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3232" kern="0" spc="1942"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,又</a:t>
                </a:r>
                <a:r>
                  <a:rPr lang="zh-CN" altLang="en-US" sz="2607" i="1" kern="0" dirty="0">
                    <a:solidFill>
                      <a:srgbClr val="FF0000"/>
                    </a:solidFill>
                    <a:latin typeface="Times New Roman" pitchFamily="65" charset="-122"/>
                    <a:ea typeface="宋体" pitchFamily="65" charset="-122"/>
                  </a:rPr>
                  <a:t>A</a:t>
                </a:r>
                <a:r>
                  <a:rPr lang="zh-CN" altLang="en-US" sz="2607" kern="0" dirty="0">
                    <a:solidFill>
                      <a:srgbClr val="FF0000"/>
                    </a:solidFill>
                    <a:latin typeface="Times New Roman" pitchFamily="65" charset="-122"/>
                    <a:ea typeface="宋体" pitchFamily="65" charset="-122"/>
                  </a:rPr>
                  <a:t>∈</a:t>
                </a:r>
                <a:r>
                  <a:rPr lang="zh-CN" altLang="en-US" sz="3582" kern="0" spc="2492"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a:solidFill>
                      <a:srgbClr val="FF0000"/>
                    </a:solidFill>
                    <a:latin typeface="Times New Roman" pitchFamily="65" charset="-122"/>
                    <a:ea typeface="宋体" pitchFamily="65" charset="-122"/>
                  </a:rPr>
                  <a:t>所以sin </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Times New Roman" pitchFamily="65" charset="-122"/>
                    <a:ea typeface="宋体" pitchFamily="65" charset="-122"/>
                  </a:rPr>
                  <a:t>=sin</a:t>
                </a:r>
                <a:r>
                  <a:rPr lang="zh-CN" altLang="en-US" sz="3582" kern="0" spc="2942"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=cos </a:t>
                </a:r>
                <a:r>
                  <a:rPr lang="zh-CN" altLang="en-US" sz="2607" i="1" kern="0" dirty="0">
                    <a:solidFill>
                      <a:srgbClr val="FF0000"/>
                    </a:solidFill>
                    <a:latin typeface="Times New Roman" pitchFamily="65" charset="-122"/>
                    <a:ea typeface="宋体" pitchFamily="65" charset="-122"/>
                  </a:rPr>
                  <a:t>A</a:t>
                </a:r>
                <a:r>
                  <a:rPr lang="zh-CN" altLang="en-US" sz="2607" kern="0" dirty="0">
                    <a:solidFill>
                      <a:srgbClr val="FF0000"/>
                    </a:solidFill>
                    <a:latin typeface="Times New Roman" pitchFamily="65" charset="-122"/>
                    <a:ea typeface="宋体" pitchFamily="65" charset="-122"/>
                  </a:rPr>
                  <a:t>,</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a:solidFill>
                      <a:srgbClr val="FF0000"/>
                    </a:solidFill>
                    <a:latin typeface="Times New Roman" pitchFamily="65" charset="-122"/>
                    <a:ea typeface="宋体" pitchFamily="65" charset="-122"/>
                  </a:rPr>
                  <a:t>所以</a:t>
                </a:r>
                <a:r>
                  <a:rPr lang="zh-CN" altLang="en-US" sz="2607" i="1" kern="0" dirty="0">
                    <a:solidFill>
                      <a:srgbClr val="FF0000"/>
                    </a:solidFill>
                    <a:latin typeface="Times New Roman" pitchFamily="65" charset="-122"/>
                    <a:ea typeface="宋体" pitchFamily="65" charset="-122"/>
                  </a:rPr>
                  <a:t>S</a:t>
                </a:r>
                <a:r>
                  <a:rPr lang="zh-CN" altLang="en-US" sz="1963" kern="0" baseline="-15000" dirty="0">
                    <a:solidFill>
                      <a:srgbClr val="FF0000"/>
                    </a:solidFill>
                    <a:latin typeface="Times New Roman" pitchFamily="65" charset="-122"/>
                    <a:ea typeface="宋体" pitchFamily="65" charset="-122"/>
                  </a:rPr>
                  <a:t>△</a:t>
                </a:r>
                <a:r>
                  <a:rPr lang="zh-CN" altLang="en-US" sz="1963" i="1" kern="0" baseline="-15000" dirty="0">
                    <a:solidFill>
                      <a:srgbClr val="FF0000"/>
                    </a:solidFill>
                    <a:latin typeface="Times New Roman" pitchFamily="65" charset="-122"/>
                    <a:ea typeface="宋体" pitchFamily="65" charset="-122"/>
                  </a:rPr>
                  <a:t>ABC</a:t>
                </a:r>
                <a:r>
                  <a:rPr lang="zh-CN" altLang="en-US" sz="2607" kern="0" dirty="0">
                    <a:solidFill>
                      <a:srgbClr val="FF0000"/>
                    </a:solidFill>
                    <a:latin typeface="Times New Roman" pitchFamily="65" charset="-122"/>
                    <a:ea typeface="宋体" pitchFamily="65" charset="-122"/>
                  </a:rPr>
                  <a:t>=</a:t>
                </a:r>
                <a:r>
                  <a:rPr lang="zh-CN" altLang="en-US" sz="3321" kern="0" spc="-1521" dirty="0">
                    <a:solidFill>
                      <a:srgbClr val="FF0000"/>
                    </a:solidFill>
                    <a:latin typeface="Times New Roman" pitchFamily="65" charset="-122"/>
                    <a:ea typeface="宋体" pitchFamily="65" charset="-122"/>
                  </a:rPr>
                  <a:t> </a:t>
                </a:r>
                <a:r>
                  <a:rPr lang="zh-CN" altLang="en-US" sz="2607" i="1" kern="0" dirty="0">
                    <a:solidFill>
                      <a:srgbClr val="FF0000"/>
                    </a:solidFill>
                    <a:latin typeface="Times New Roman" pitchFamily="65" charset="-122"/>
                    <a:ea typeface="宋体" pitchFamily="65" charset="-122"/>
                  </a:rPr>
                  <a:t>AC</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BC</a:t>
                </a:r>
                <a:r>
                  <a:rPr lang="zh-CN" altLang="en-US" sz="2607" kern="0" dirty="0">
                    <a:solidFill>
                      <a:srgbClr val="FF0000"/>
                    </a:solidFill>
                    <a:latin typeface="Times New Roman" pitchFamily="65" charset="-122"/>
                    <a:ea typeface="宋体" pitchFamily="65" charset="-122"/>
                  </a:rPr>
                  <a:t>=</a:t>
                </a:r>
                <a:r>
                  <a:rPr lang="zh-CN" altLang="en-US" sz="3321" kern="0" spc="-1521"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3321" kern="0" spc="1853"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3321" kern="0" spc="1853"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3321" kern="0" spc="7028"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3321" kern="0" spc="3128"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a:solidFill>
                      <a:srgbClr val="FF0000"/>
                    </a:solidFill>
                    <a:latin typeface="Times New Roman" pitchFamily="65" charset="-122"/>
                    <a:ea typeface="宋体" pitchFamily="65" charset="-122"/>
                  </a:rPr>
                  <a:t>由</a:t>
                </a:r>
                <a:r>
                  <a:rPr lang="zh-CN" altLang="en-US" sz="2607" i="1" kern="0" dirty="0">
                    <a:solidFill>
                      <a:srgbClr val="FF0000"/>
                    </a:solidFill>
                    <a:latin typeface="Times New Roman" pitchFamily="65" charset="-122"/>
                    <a:ea typeface="宋体" pitchFamily="65" charset="-122"/>
                  </a:rPr>
                  <a:t>A</a:t>
                </a:r>
                <a:r>
                  <a:rPr lang="zh-CN" altLang="en-US" sz="2607" kern="0" dirty="0">
                    <a:solidFill>
                      <a:srgbClr val="FF0000"/>
                    </a:solidFill>
                    <a:latin typeface="Times New Roman" pitchFamily="65" charset="-122"/>
                    <a:ea typeface="宋体" pitchFamily="65" charset="-122"/>
                  </a:rPr>
                  <a:t>∈</a:t>
                </a:r>
                <a:r>
                  <a:rPr lang="zh-CN" altLang="en-US" sz="3582" kern="0" spc="2492"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得2</a:t>
                </a:r>
                <a:r>
                  <a:rPr lang="zh-CN" altLang="en-US" sz="2607" i="1" kern="0" dirty="0">
                    <a:solidFill>
                      <a:srgbClr val="FF0000"/>
                    </a:solidFill>
                    <a:latin typeface="Times New Roman" pitchFamily="65" charset="-122"/>
                    <a:ea typeface="宋体" pitchFamily="65" charset="-122"/>
                  </a:rPr>
                  <a:t>A</a:t>
                </a:r>
                <a:r>
                  <a:rPr lang="zh-CN" altLang="en-US" sz="2607" kern="0" dirty="0">
                    <a:solidFill>
                      <a:srgbClr val="FF0000"/>
                    </a:solidFill>
                    <a:latin typeface="Times New Roman" pitchFamily="65" charset="-122"/>
                    <a:ea typeface="宋体" pitchFamily="65" charset="-122"/>
                  </a:rPr>
                  <a:t>∈(0,π),故sin 2</a:t>
                </a:r>
                <a:r>
                  <a:rPr lang="zh-CN" altLang="en-US" sz="2607" i="1" kern="0" dirty="0">
                    <a:solidFill>
                      <a:srgbClr val="FF0000"/>
                    </a:solidFill>
                    <a:latin typeface="Times New Roman" pitchFamily="65" charset="-122"/>
                    <a:ea typeface="宋体" pitchFamily="65" charset="-122"/>
                  </a:rPr>
                  <a:t>A</a:t>
                </a:r>
                <a:r>
                  <a:rPr lang="zh-CN" altLang="en-US" sz="2607" kern="0" dirty="0">
                    <a:solidFill>
                      <a:srgbClr val="FF0000"/>
                    </a:solidFill>
                    <a:latin typeface="Times New Roman" pitchFamily="65" charset="-122"/>
                    <a:ea typeface="宋体" pitchFamily="65" charset="-122"/>
                  </a:rPr>
                  <a:t>∈(0,1],</a:t>
                </a:r>
                <a:endParaRPr lang="zh-CN" altLang="en-US" dirty="0">
                  <a:solidFill>
                    <a:srgbClr val="FF0000"/>
                  </a:solidFill>
                </a:endParaRPr>
              </a:p>
            </p:txBody>
          </p:sp>
          <p:graphicFrame>
            <p:nvGraphicFramePr>
              <p:cNvPr id="4" name="对象 3"/>
              <p:cNvGraphicFramePr>
                <a:graphicFrameLocks noChangeAspect="1"/>
              </p:cNvGraphicFramePr>
              <p:nvPr/>
            </p:nvGraphicFramePr>
            <p:xfrm>
              <a:off x="2317289" y="1021536"/>
              <a:ext cx="400049" cy="342899"/>
            </p:xfrm>
            <a:graphic>
              <a:graphicData uri="http://schemas.openxmlformats.org/presentationml/2006/ole">
                <p:oleObj spid="_x0000_s20575" name="Equation" r:id="rId5" imgW="10668000" imgH="9144000" progId="Equation.DSMT4">
                  <p:embed/>
                </p:oleObj>
              </a:graphicData>
            </a:graphic>
          </p:graphicFrame>
          <p:graphicFrame>
            <p:nvGraphicFramePr>
              <p:cNvPr id="5" name="对象 4"/>
              <p:cNvGraphicFramePr>
                <a:graphicFrameLocks noChangeAspect="1"/>
              </p:cNvGraphicFramePr>
              <p:nvPr/>
            </p:nvGraphicFramePr>
            <p:xfrm>
              <a:off x="2904124" y="1021536"/>
              <a:ext cx="419099" cy="342900"/>
            </p:xfrm>
            <a:graphic>
              <a:graphicData uri="http://schemas.openxmlformats.org/presentationml/2006/ole">
                <p:oleObj spid="_x0000_s20576" name="Equation" r:id="rId6" imgW="10972800" imgH="9144000" progId="Equation.DSMT4">
                  <p:embed/>
                </p:oleObj>
              </a:graphicData>
            </a:graphic>
          </p:graphicFrame>
          <p:graphicFrame>
            <p:nvGraphicFramePr>
              <p:cNvPr id="6" name="对象 5"/>
              <p:cNvGraphicFramePr>
                <a:graphicFrameLocks noChangeAspect="1"/>
              </p:cNvGraphicFramePr>
              <p:nvPr/>
            </p:nvGraphicFramePr>
            <p:xfrm>
              <a:off x="3642618" y="1021536"/>
              <a:ext cx="400049" cy="342899"/>
            </p:xfrm>
            <a:graphic>
              <a:graphicData uri="http://schemas.openxmlformats.org/presentationml/2006/ole">
                <p:oleObj spid="_x0000_s20577" name="Equation" r:id="rId7" imgW="10668000" imgH="9144000" progId="Equation.DSMT4">
                  <p:embed/>
                </p:oleObj>
              </a:graphicData>
            </a:graphic>
          </p:graphicFrame>
          <p:graphicFrame>
            <p:nvGraphicFramePr>
              <p:cNvPr id="7" name="对象 6"/>
              <p:cNvGraphicFramePr>
                <a:graphicFrameLocks noChangeAspect="1"/>
              </p:cNvGraphicFramePr>
              <p:nvPr/>
            </p:nvGraphicFramePr>
            <p:xfrm>
              <a:off x="4152960" y="1021536"/>
              <a:ext cx="419099" cy="342900"/>
            </p:xfrm>
            <a:graphic>
              <a:graphicData uri="http://schemas.openxmlformats.org/presentationml/2006/ole">
                <p:oleObj spid="_x0000_s20578" name="Equation" r:id="rId8" imgW="10972800" imgH="9144000" progId="Equation.DSMT4">
                  <p:embed/>
                </p:oleObj>
              </a:graphicData>
            </a:graphic>
          </p:graphicFrame>
          <p:graphicFrame>
            <p:nvGraphicFramePr>
              <p:cNvPr id="8" name="对象 7"/>
              <p:cNvGraphicFramePr>
                <a:graphicFrameLocks noChangeAspect="1"/>
              </p:cNvGraphicFramePr>
              <p:nvPr/>
            </p:nvGraphicFramePr>
            <p:xfrm>
              <a:off x="5118670" y="1021536"/>
              <a:ext cx="400050" cy="342900"/>
            </p:xfrm>
            <a:graphic>
              <a:graphicData uri="http://schemas.openxmlformats.org/presentationml/2006/ole">
                <p:oleObj spid="_x0000_s20579" name="Equation" r:id="rId9" imgW="10668000" imgH="9144000" progId="Equation.DSMT4">
                  <p:embed/>
                </p:oleObj>
              </a:graphicData>
            </a:graphic>
          </p:graphicFrame>
          <p:graphicFrame>
            <p:nvGraphicFramePr>
              <p:cNvPr id="9" name="对象 8"/>
              <p:cNvGraphicFramePr>
                <a:graphicFrameLocks noChangeAspect="1"/>
              </p:cNvGraphicFramePr>
              <p:nvPr/>
            </p:nvGraphicFramePr>
            <p:xfrm>
              <a:off x="5705505" y="1021536"/>
              <a:ext cx="419100" cy="342900"/>
            </p:xfrm>
            <a:graphic>
              <a:graphicData uri="http://schemas.openxmlformats.org/presentationml/2006/ole">
                <p:oleObj spid="_x0000_s20580" name="Equation" r:id="rId10" imgW="10972800" imgH="9144000" progId="Equation.DSMT4">
                  <p:embed/>
                </p:oleObj>
              </a:graphicData>
            </a:graphic>
          </p:graphicFrame>
          <p:graphicFrame>
            <p:nvGraphicFramePr>
              <p:cNvPr id="10" name="对象 9"/>
              <p:cNvGraphicFramePr>
                <a:graphicFrameLocks noChangeAspect="1"/>
              </p:cNvGraphicFramePr>
              <p:nvPr/>
            </p:nvGraphicFramePr>
            <p:xfrm>
              <a:off x="6526800" y="1021536"/>
              <a:ext cx="400050" cy="342900"/>
            </p:xfrm>
            <a:graphic>
              <a:graphicData uri="http://schemas.openxmlformats.org/presentationml/2006/ole">
                <p:oleObj spid="_x0000_s20581" name="Equation" r:id="rId11" imgW="10668000" imgH="9144000" progId="Equation.DSMT4">
                  <p:embed/>
                </p:oleObj>
              </a:graphicData>
            </a:graphic>
          </p:graphicFrame>
          <p:graphicFrame>
            <p:nvGraphicFramePr>
              <p:cNvPr id="11" name="对象 10"/>
              <p:cNvGraphicFramePr>
                <a:graphicFrameLocks noChangeAspect="1"/>
              </p:cNvGraphicFramePr>
              <p:nvPr/>
            </p:nvGraphicFramePr>
            <p:xfrm>
              <a:off x="7037142" y="1021536"/>
              <a:ext cx="419100" cy="342900"/>
            </p:xfrm>
            <a:graphic>
              <a:graphicData uri="http://schemas.openxmlformats.org/presentationml/2006/ole">
                <p:oleObj spid="_x0000_s20582" name="Equation" r:id="rId12" imgW="10972800" imgH="9144000" progId="Equation.DSMT4">
                  <p:embed/>
                </p:oleObj>
              </a:graphicData>
            </a:graphic>
          </p:graphicFrame>
          <p:graphicFrame>
            <p:nvGraphicFramePr>
              <p:cNvPr id="12" name="对象 11"/>
              <p:cNvGraphicFramePr>
                <a:graphicFrameLocks noChangeAspect="1"/>
              </p:cNvGraphicFramePr>
              <p:nvPr/>
            </p:nvGraphicFramePr>
            <p:xfrm>
              <a:off x="8129639" y="1021536"/>
              <a:ext cx="400050" cy="342900"/>
            </p:xfrm>
            <a:graphic>
              <a:graphicData uri="http://schemas.openxmlformats.org/presentationml/2006/ole">
                <p:oleObj spid="_x0000_s20583" name="Equation" r:id="rId13" imgW="10668000" imgH="9144000" progId="Equation.DSMT4">
                  <p:embed/>
                </p:oleObj>
              </a:graphicData>
            </a:graphic>
          </p:graphicFrame>
          <p:graphicFrame>
            <p:nvGraphicFramePr>
              <p:cNvPr id="13" name="对象 12"/>
              <p:cNvGraphicFramePr>
                <a:graphicFrameLocks noChangeAspect="1"/>
              </p:cNvGraphicFramePr>
              <p:nvPr/>
            </p:nvGraphicFramePr>
            <p:xfrm>
              <a:off x="8716474" y="1021536"/>
              <a:ext cx="419100" cy="342900"/>
            </p:xfrm>
            <a:graphic>
              <a:graphicData uri="http://schemas.openxmlformats.org/presentationml/2006/ole">
                <p:oleObj spid="_x0000_s20584" name="Equation" r:id="rId14" imgW="10972800" imgH="9144000" progId="Equation.DSMT4">
                  <p:embed/>
                </p:oleObj>
              </a:graphicData>
            </a:graphic>
          </p:graphicFrame>
          <p:graphicFrame>
            <p:nvGraphicFramePr>
              <p:cNvPr id="14" name="对象 13"/>
              <p:cNvGraphicFramePr>
                <a:graphicFrameLocks noChangeAspect="1"/>
              </p:cNvGraphicFramePr>
              <p:nvPr/>
            </p:nvGraphicFramePr>
            <p:xfrm>
              <a:off x="9625743" y="1021536"/>
              <a:ext cx="400050" cy="342900"/>
            </p:xfrm>
            <a:graphic>
              <a:graphicData uri="http://schemas.openxmlformats.org/presentationml/2006/ole">
                <p:oleObj spid="_x0000_s20585" name="Equation" r:id="rId15" imgW="10668000" imgH="9144000" progId="Equation.DSMT4">
                  <p:embed/>
                </p:oleObj>
              </a:graphicData>
            </a:graphic>
          </p:graphicFrame>
          <p:graphicFrame>
            <p:nvGraphicFramePr>
              <p:cNvPr id="15" name="对象 14"/>
              <p:cNvGraphicFramePr>
                <a:graphicFrameLocks noChangeAspect="1"/>
              </p:cNvGraphicFramePr>
              <p:nvPr/>
            </p:nvGraphicFramePr>
            <p:xfrm>
              <a:off x="10136085" y="1021536"/>
              <a:ext cx="419099" cy="342899"/>
            </p:xfrm>
            <a:graphic>
              <a:graphicData uri="http://schemas.openxmlformats.org/presentationml/2006/ole">
                <p:oleObj spid="_x0000_s20586" name="Equation" r:id="rId16" imgW="10972800" imgH="9144000" progId="Equation.DSMT4">
                  <p:embed/>
                </p:oleObj>
              </a:graphicData>
            </a:graphic>
          </p:graphicFrame>
          <p:graphicFrame>
            <p:nvGraphicFramePr>
              <p:cNvPr id="16" name="对象 15"/>
              <p:cNvGraphicFramePr>
                <a:graphicFrameLocks noChangeAspect="1"/>
              </p:cNvGraphicFramePr>
              <p:nvPr/>
            </p:nvGraphicFramePr>
            <p:xfrm>
              <a:off x="540000" y="1695584"/>
              <a:ext cx="400050" cy="342899"/>
            </p:xfrm>
            <a:graphic>
              <a:graphicData uri="http://schemas.openxmlformats.org/presentationml/2006/ole">
                <p:oleObj spid="_x0000_s20587" name="Equation" r:id="rId17" imgW="10668000" imgH="9144000" progId="Equation.DSMT4">
                  <p:embed/>
                </p:oleObj>
              </a:graphicData>
            </a:graphic>
          </p:graphicFrame>
          <p:graphicFrame>
            <p:nvGraphicFramePr>
              <p:cNvPr id="17" name="对象 16"/>
              <p:cNvGraphicFramePr>
                <a:graphicFrameLocks noChangeAspect="1"/>
              </p:cNvGraphicFramePr>
              <p:nvPr/>
            </p:nvGraphicFramePr>
            <p:xfrm>
              <a:off x="1022850" y="1695584"/>
              <a:ext cx="419099" cy="342899"/>
            </p:xfrm>
            <a:graphic>
              <a:graphicData uri="http://schemas.openxmlformats.org/presentationml/2006/ole">
                <p:oleObj spid="_x0000_s20588" name="Equation" r:id="rId18" imgW="10972800" imgH="9144000" progId="Equation.DSMT4">
                  <p:embed/>
                </p:oleObj>
              </a:graphicData>
            </a:graphic>
          </p:graphicFrame>
          <p:graphicFrame>
            <p:nvGraphicFramePr>
              <p:cNvPr id="18" name="对象 17"/>
              <p:cNvGraphicFramePr>
                <a:graphicFrameLocks noChangeAspect="1"/>
              </p:cNvGraphicFramePr>
              <p:nvPr/>
            </p:nvGraphicFramePr>
            <p:xfrm>
              <a:off x="2208335" y="1695584"/>
              <a:ext cx="400049" cy="342899"/>
            </p:xfrm>
            <a:graphic>
              <a:graphicData uri="http://schemas.openxmlformats.org/presentationml/2006/ole">
                <p:oleObj spid="_x0000_s20589" name="Equation" r:id="rId19" imgW="10668000" imgH="9144000" progId="Equation.DSMT4">
                  <p:embed/>
                </p:oleObj>
              </a:graphicData>
            </a:graphic>
          </p:graphicFrame>
          <p:graphicFrame>
            <p:nvGraphicFramePr>
              <p:cNvPr id="19" name="对象 18"/>
              <p:cNvGraphicFramePr>
                <a:graphicFrameLocks noChangeAspect="1"/>
              </p:cNvGraphicFramePr>
              <p:nvPr/>
            </p:nvGraphicFramePr>
            <p:xfrm>
              <a:off x="2939585" y="1695584"/>
              <a:ext cx="419099" cy="342899"/>
            </p:xfrm>
            <a:graphic>
              <a:graphicData uri="http://schemas.openxmlformats.org/presentationml/2006/ole">
                <p:oleObj spid="_x0000_s20590" name="Equation" r:id="rId20" imgW="10972800" imgH="9144000" progId="Equation.DSMT4">
                  <p:embed/>
                </p:oleObj>
              </a:graphicData>
            </a:graphic>
          </p:graphicFrame>
          <p:graphicFrame>
            <p:nvGraphicFramePr>
              <p:cNvPr id="20" name="对象 19"/>
              <p:cNvGraphicFramePr>
                <a:graphicFrameLocks noChangeAspect="1"/>
              </p:cNvGraphicFramePr>
              <p:nvPr/>
            </p:nvGraphicFramePr>
            <p:xfrm>
              <a:off x="4511578" y="1561862"/>
              <a:ext cx="238125" cy="704850"/>
            </p:xfrm>
            <a:graphic>
              <a:graphicData uri="http://schemas.openxmlformats.org/presentationml/2006/ole">
                <p:oleObj spid="_x0000_s20591" name="Equation" r:id="rId21" imgW="6400800" imgH="18592800" progId="Equation.DSMT4">
                  <p:embed/>
                </p:oleObj>
              </a:graphicData>
            </a:graphic>
          </p:graphicFrame>
          <p:graphicFrame>
            <p:nvGraphicFramePr>
              <p:cNvPr id="21" name="对象 20"/>
              <p:cNvGraphicFramePr>
                <a:graphicFrameLocks noChangeAspect="1"/>
              </p:cNvGraphicFramePr>
              <p:nvPr/>
            </p:nvGraphicFramePr>
            <p:xfrm>
              <a:off x="3604253" y="2410981"/>
              <a:ext cx="657224" cy="704850"/>
            </p:xfrm>
            <a:graphic>
              <a:graphicData uri="http://schemas.openxmlformats.org/presentationml/2006/ole">
                <p:oleObj spid="_x0000_s20592" name="Equation" r:id="rId22" imgW="17373600" imgH="18592800" progId="Equation.DSMT4">
                  <p:embed/>
                </p:oleObj>
              </a:graphicData>
            </a:graphic>
          </p:graphicFrame>
          <p:graphicFrame>
            <p:nvGraphicFramePr>
              <p:cNvPr id="22" name="对象 21"/>
              <p:cNvGraphicFramePr>
                <a:graphicFrameLocks noChangeAspect="1"/>
              </p:cNvGraphicFramePr>
              <p:nvPr/>
            </p:nvGraphicFramePr>
            <p:xfrm>
              <a:off x="4448263" y="2410981"/>
              <a:ext cx="657224" cy="704850"/>
            </p:xfrm>
            <a:graphic>
              <a:graphicData uri="http://schemas.openxmlformats.org/presentationml/2006/ole">
                <p:oleObj spid="_x0000_s20593" name="Equation" r:id="rId23" imgW="17373600" imgH="18592800" progId="Equation.DSMT4">
                  <p:embed/>
                </p:oleObj>
              </a:graphicData>
            </a:graphic>
          </p:graphicFrame>
          <p:graphicFrame>
            <p:nvGraphicFramePr>
              <p:cNvPr id="23" name="对象 22"/>
              <p:cNvGraphicFramePr>
                <a:graphicFrameLocks noChangeAspect="1"/>
              </p:cNvGraphicFramePr>
              <p:nvPr/>
            </p:nvGraphicFramePr>
            <p:xfrm>
              <a:off x="3194742" y="3204478"/>
              <a:ext cx="657224" cy="704850"/>
            </p:xfrm>
            <a:graphic>
              <a:graphicData uri="http://schemas.openxmlformats.org/presentationml/2006/ole">
                <p:oleObj spid="_x0000_s20594" name="Equation" r:id="rId24" imgW="17373600" imgH="18592800" progId="Equation.DSMT4">
                  <p:embed/>
                </p:oleObj>
              </a:graphicData>
            </a:graphic>
          </p:graphicFrame>
          <p:graphicFrame>
            <p:nvGraphicFramePr>
              <p:cNvPr id="24" name="对象 23"/>
              <p:cNvGraphicFramePr>
                <a:graphicFrameLocks noChangeAspect="1"/>
              </p:cNvGraphicFramePr>
              <p:nvPr/>
            </p:nvGraphicFramePr>
            <p:xfrm>
              <a:off x="4038752" y="3204478"/>
              <a:ext cx="657224" cy="704850"/>
            </p:xfrm>
            <a:graphic>
              <a:graphicData uri="http://schemas.openxmlformats.org/presentationml/2006/ole">
                <p:oleObj spid="_x0000_s20595" name="Equation" r:id="rId25" imgW="17373600" imgH="18592800" progId="Equation.DSMT4">
                  <p:embed/>
                </p:oleObj>
              </a:graphicData>
            </a:graphic>
          </p:graphicFrame>
          <p:graphicFrame>
            <p:nvGraphicFramePr>
              <p:cNvPr id="25" name="对象 24"/>
              <p:cNvGraphicFramePr>
                <a:graphicFrameLocks noChangeAspect="1"/>
              </p:cNvGraphicFramePr>
              <p:nvPr/>
            </p:nvGraphicFramePr>
            <p:xfrm>
              <a:off x="5651657" y="3187660"/>
              <a:ext cx="771525" cy="781050"/>
            </p:xfrm>
            <a:graphic>
              <a:graphicData uri="http://schemas.openxmlformats.org/presentationml/2006/ole">
                <p:oleObj spid="_x0000_s20596" name="Equation" r:id="rId26" imgW="20421600" imgH="20726400" progId="Equation.DSMT4">
                  <p:embed/>
                </p:oleObj>
              </a:graphicData>
            </a:graphic>
          </p:graphicFrame>
          <p:graphicFrame>
            <p:nvGraphicFramePr>
              <p:cNvPr id="26" name="对象 25"/>
              <p:cNvGraphicFramePr>
                <a:graphicFrameLocks noChangeAspect="1"/>
              </p:cNvGraphicFramePr>
              <p:nvPr/>
            </p:nvGraphicFramePr>
            <p:xfrm>
              <a:off x="2443817" y="4010664"/>
              <a:ext cx="828674" cy="781049"/>
            </p:xfrm>
            <a:graphic>
              <a:graphicData uri="http://schemas.openxmlformats.org/presentationml/2006/ole">
                <p:oleObj spid="_x0000_s20597" name="Equation" r:id="rId27" imgW="21945600" imgH="20726400" progId="Equation.DSMT4">
                  <p:embed/>
                </p:oleObj>
              </a:graphicData>
            </a:graphic>
          </p:graphicFrame>
          <p:graphicFrame>
            <p:nvGraphicFramePr>
              <p:cNvPr id="27" name="对象 26"/>
              <p:cNvGraphicFramePr>
                <a:graphicFrameLocks noChangeAspect="1"/>
              </p:cNvGraphicFramePr>
              <p:nvPr/>
            </p:nvGraphicFramePr>
            <p:xfrm>
              <a:off x="2035665" y="4807077"/>
              <a:ext cx="228600" cy="704850"/>
            </p:xfrm>
            <a:graphic>
              <a:graphicData uri="http://schemas.openxmlformats.org/presentationml/2006/ole">
                <p:oleObj spid="_x0000_s20598" name="Equation" r:id="rId28" imgW="6096000" imgH="18592800" progId="Equation.DSMT4">
                  <p:embed/>
                </p:oleObj>
              </a:graphicData>
            </a:graphic>
          </p:graphicFrame>
          <p:graphicFrame>
            <p:nvGraphicFramePr>
              <p:cNvPr id="28" name="对象 27"/>
              <p:cNvGraphicFramePr>
                <a:graphicFrameLocks noChangeAspect="1"/>
              </p:cNvGraphicFramePr>
              <p:nvPr/>
            </p:nvGraphicFramePr>
            <p:xfrm>
              <a:off x="3384963" y="4807077"/>
              <a:ext cx="228599" cy="704849"/>
            </p:xfrm>
            <a:graphic>
              <a:graphicData uri="http://schemas.openxmlformats.org/presentationml/2006/ole">
                <p:oleObj spid="_x0000_s20599" name="Equation" r:id="rId29" imgW="6096000" imgH="18592800" progId="Equation.DSMT4">
                  <p:embed/>
                </p:oleObj>
              </a:graphicData>
            </a:graphic>
          </p:graphicFrame>
          <p:graphicFrame>
            <p:nvGraphicFramePr>
              <p:cNvPr id="29" name="对象 28"/>
              <p:cNvGraphicFramePr>
                <a:graphicFrameLocks noChangeAspect="1"/>
              </p:cNvGraphicFramePr>
              <p:nvPr/>
            </p:nvGraphicFramePr>
            <p:xfrm>
              <a:off x="3696363" y="4807077"/>
              <a:ext cx="657224" cy="704849"/>
            </p:xfrm>
            <a:graphic>
              <a:graphicData uri="http://schemas.openxmlformats.org/presentationml/2006/ole">
                <p:oleObj spid="_x0000_s20600" name="Equation" r:id="rId30" imgW="17373600" imgH="18592800" progId="Equation.DSMT4">
                  <p:embed/>
                </p:oleObj>
              </a:graphicData>
            </a:graphic>
          </p:graphicFrame>
          <p:graphicFrame>
            <p:nvGraphicFramePr>
              <p:cNvPr id="30" name="对象 29"/>
              <p:cNvGraphicFramePr>
                <a:graphicFrameLocks noChangeAspect="1"/>
              </p:cNvGraphicFramePr>
              <p:nvPr/>
            </p:nvGraphicFramePr>
            <p:xfrm>
              <a:off x="4436388" y="4807077"/>
              <a:ext cx="657225" cy="704850"/>
            </p:xfrm>
            <a:graphic>
              <a:graphicData uri="http://schemas.openxmlformats.org/presentationml/2006/ole">
                <p:oleObj spid="_x0000_s20601" name="Equation" r:id="rId31" imgW="17373600" imgH="18592800" progId="Equation.DSMT4">
                  <p:embed/>
                </p:oleObj>
              </a:graphicData>
            </a:graphic>
          </p:graphicFrame>
          <p:graphicFrame>
            <p:nvGraphicFramePr>
              <p:cNvPr id="31" name="对象 30"/>
              <p:cNvGraphicFramePr>
                <a:graphicFrameLocks noChangeAspect="1"/>
              </p:cNvGraphicFramePr>
              <p:nvPr/>
            </p:nvGraphicFramePr>
            <p:xfrm>
              <a:off x="5280398" y="4807077"/>
              <a:ext cx="1314450" cy="704850"/>
            </p:xfrm>
            <a:graphic>
              <a:graphicData uri="http://schemas.openxmlformats.org/presentationml/2006/ole">
                <p:oleObj spid="_x0000_s20602" name="Equation" r:id="rId32" imgW="34747200" imgH="18592800" progId="Equation.DSMT4">
                  <p:embed/>
                </p:oleObj>
              </a:graphicData>
            </a:graphic>
          </p:graphicFrame>
          <p:graphicFrame>
            <p:nvGraphicFramePr>
              <p:cNvPr id="32" name="对象 31"/>
              <p:cNvGraphicFramePr>
                <a:graphicFrameLocks noChangeAspect="1"/>
              </p:cNvGraphicFramePr>
              <p:nvPr/>
            </p:nvGraphicFramePr>
            <p:xfrm>
              <a:off x="6781633" y="4807077"/>
              <a:ext cx="819149" cy="704849"/>
            </p:xfrm>
            <a:graphic>
              <a:graphicData uri="http://schemas.openxmlformats.org/presentationml/2006/ole">
                <p:oleObj spid="_x0000_s20603" name="Equation" r:id="rId33" imgW="21640800" imgH="18592800" progId="Equation.DSMT4">
                  <p:embed/>
                </p:oleObj>
              </a:graphicData>
            </a:graphic>
          </p:graphicFrame>
          <p:graphicFrame>
            <p:nvGraphicFramePr>
              <p:cNvPr id="33" name="对象 32"/>
              <p:cNvGraphicFramePr>
                <a:graphicFrameLocks noChangeAspect="1"/>
              </p:cNvGraphicFramePr>
              <p:nvPr/>
            </p:nvGraphicFramePr>
            <p:xfrm>
              <a:off x="1412880" y="5583756"/>
              <a:ext cx="771525" cy="781049"/>
            </p:xfrm>
            <a:graphic>
              <a:graphicData uri="http://schemas.openxmlformats.org/presentationml/2006/ole">
                <p:oleObj spid="_x0000_s20604" name="Equation" r:id="rId34" imgW="20421600" imgH="20726400" progId="Equation.DSMT4">
                  <p:embed/>
                </p:oleObj>
              </a:graphicData>
            </a:graphic>
          </p:graphicFrame>
        </p:grpSp>
        <p:sp>
          <p:nvSpPr>
            <p:cNvPr id="35" name="TextBox 2"/>
            <p:cNvSpPr txBox="1"/>
            <p:nvPr/>
          </p:nvSpPr>
          <p:spPr>
            <a:xfrm>
              <a:off x="540000" y="5940549"/>
              <a:ext cx="11340000" cy="65235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a:solidFill>
                    <a:srgbClr val="FF0000"/>
                  </a:solidFill>
                  <a:latin typeface="Times New Roman" pitchFamily="65" charset="-122"/>
                  <a:ea typeface="宋体" pitchFamily="65" charset="-122"/>
                </a:rPr>
                <a:t>当且仅当</a:t>
              </a:r>
              <a:r>
                <a:rPr lang="zh-CN" altLang="en-US" sz="2607" i="1" kern="0" dirty="0">
                  <a:solidFill>
                    <a:srgbClr val="FF0000"/>
                  </a:solidFill>
                  <a:latin typeface="Times New Roman" pitchFamily="65" charset="-122"/>
                  <a:ea typeface="宋体" pitchFamily="65" charset="-122"/>
                </a:rPr>
                <a:t>A</a:t>
              </a:r>
              <a:r>
                <a:rPr lang="zh-CN" altLang="en-US" sz="2607" kern="0" dirty="0">
                  <a:solidFill>
                    <a:srgbClr val="FF0000"/>
                  </a:solidFill>
                  <a:latin typeface="Times New Roman" pitchFamily="65" charset="-122"/>
                  <a:ea typeface="宋体" pitchFamily="65" charset="-122"/>
                </a:rPr>
                <a:t>=</a:t>
              </a:r>
              <a:r>
                <a:rPr lang="zh-CN" altLang="en-US" sz="3321" kern="0" spc="-1446"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时,(sin 2</a:t>
              </a:r>
              <a:r>
                <a:rPr lang="zh-CN" altLang="en-US" sz="2607" i="1" kern="0" dirty="0">
                  <a:solidFill>
                    <a:srgbClr val="FF0000"/>
                  </a:solidFill>
                  <a:latin typeface="Times New Roman" pitchFamily="65" charset="-122"/>
                  <a:ea typeface="宋体" pitchFamily="65" charset="-122"/>
                </a:rPr>
                <a:t>A</a:t>
              </a:r>
              <a:r>
                <a:rPr lang="zh-CN" altLang="en-US" sz="2607" kern="0" dirty="0">
                  <a:solidFill>
                    <a:srgbClr val="FF0000"/>
                  </a:solidFill>
                  <a:latin typeface="Times New Roman" pitchFamily="65" charset="-122"/>
                  <a:ea typeface="宋体" pitchFamily="65" charset="-122"/>
                </a:rPr>
                <a:t>)</a:t>
              </a:r>
              <a:r>
                <a:rPr lang="zh-CN" altLang="en-US" sz="1963" kern="0" baseline="-15000" dirty="0">
                  <a:solidFill>
                    <a:srgbClr val="FF0000"/>
                  </a:solidFill>
                  <a:latin typeface="Times New Roman" pitchFamily="65" charset="-122"/>
                  <a:ea typeface="宋体" pitchFamily="65" charset="-122"/>
                </a:rPr>
                <a:t>max</a:t>
              </a:r>
              <a:r>
                <a:rPr lang="zh-CN" altLang="en-US" sz="2607" kern="0" dirty="0">
                  <a:solidFill>
                    <a:srgbClr val="FF0000"/>
                  </a:solidFill>
                  <a:latin typeface="Times New Roman" pitchFamily="65" charset="-122"/>
                  <a:ea typeface="宋体" pitchFamily="65" charset="-122"/>
                </a:rPr>
                <a:t>=1,从而(</a:t>
              </a:r>
              <a:r>
                <a:rPr lang="zh-CN" altLang="en-US" sz="2607" i="1" kern="0" dirty="0">
                  <a:solidFill>
                    <a:srgbClr val="FF0000"/>
                  </a:solidFill>
                  <a:latin typeface="Times New Roman" pitchFamily="65" charset="-122"/>
                  <a:ea typeface="宋体" pitchFamily="65" charset="-122"/>
                </a:rPr>
                <a:t>S</a:t>
              </a:r>
              <a:r>
                <a:rPr lang="zh-CN" altLang="en-US" sz="1963" kern="0" baseline="-15000" dirty="0">
                  <a:solidFill>
                    <a:srgbClr val="FF0000"/>
                  </a:solidFill>
                  <a:latin typeface="Times New Roman" pitchFamily="65" charset="-122"/>
                  <a:ea typeface="宋体" pitchFamily="65" charset="-122"/>
                </a:rPr>
                <a:t>△</a:t>
              </a:r>
              <a:r>
                <a:rPr lang="zh-CN" altLang="en-US" sz="1963" i="1" kern="0" baseline="-15000" dirty="0">
                  <a:solidFill>
                    <a:srgbClr val="FF0000"/>
                  </a:solidFill>
                  <a:latin typeface="Times New Roman" pitchFamily="65" charset="-122"/>
                  <a:ea typeface="宋体" pitchFamily="65" charset="-122"/>
                </a:rPr>
                <a:t>ABC</a:t>
              </a:r>
              <a:r>
                <a:rPr lang="zh-CN" altLang="en-US" sz="2607" kern="0" dirty="0">
                  <a:solidFill>
                    <a:srgbClr val="FF0000"/>
                  </a:solidFill>
                  <a:latin typeface="Times New Roman" pitchFamily="65" charset="-122"/>
                  <a:ea typeface="宋体" pitchFamily="65" charset="-122"/>
                </a:rPr>
                <a:t>)</a:t>
              </a:r>
              <a:r>
                <a:rPr lang="zh-CN" altLang="en-US" sz="1963" kern="0" baseline="-15000" dirty="0">
                  <a:solidFill>
                    <a:srgbClr val="FF0000"/>
                  </a:solidFill>
                  <a:latin typeface="Times New Roman" pitchFamily="65" charset="-122"/>
                  <a:ea typeface="宋体" pitchFamily="65" charset="-122"/>
                </a:rPr>
                <a:t>min</a:t>
              </a:r>
              <a:r>
                <a:rPr lang="zh-CN" altLang="en-US" sz="2607" kern="0" dirty="0">
                  <a:solidFill>
                    <a:srgbClr val="FF0000"/>
                  </a:solidFill>
                  <a:latin typeface="Times New Roman" pitchFamily="65" charset="-122"/>
                  <a:ea typeface="宋体" pitchFamily="65" charset="-122"/>
                </a:rPr>
                <a:t>=16.</a:t>
              </a:r>
              <a:endParaRPr lang="en-US" altLang="zh-CN" sz="2607" kern="0" dirty="0">
                <a:solidFill>
                  <a:srgbClr val="FF0000"/>
                </a:solidFill>
                <a:latin typeface="Times New Roman" pitchFamily="65" charset="-122"/>
                <a:ea typeface="宋体" pitchFamily="65" charset="-122"/>
              </a:endParaRPr>
            </a:p>
          </p:txBody>
        </p:sp>
        <p:graphicFrame>
          <p:nvGraphicFramePr>
            <p:cNvPr id="36" name="对象 35"/>
            <p:cNvGraphicFramePr>
              <a:graphicFrameLocks noChangeAspect="1"/>
            </p:cNvGraphicFramePr>
            <p:nvPr/>
          </p:nvGraphicFramePr>
          <p:xfrm>
            <a:off x="2262065" y="6046880"/>
            <a:ext cx="238124" cy="704849"/>
          </p:xfrm>
          <a:graphic>
            <a:graphicData uri="http://schemas.openxmlformats.org/presentationml/2006/ole">
              <p:oleObj spid="_x0000_s20605" name="Equation" r:id="rId35" imgW="6400800" imgH="18592800" progId="Equation.DSMT4">
                <p:embed/>
              </p:oleObj>
            </a:graphicData>
          </a:graphic>
        </p:graphicFrame>
      </p:grpSp>
    </p:spTree>
    <p:custDataLst>
      <p:custData r:id="rId2"/>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368388"/>
          </a:xfrm>
          <a:prstGeom prst="rect">
            <a:avLst/>
          </a:prstGeom>
          <a:noFill/>
        </p:spPr>
        <p:txBody>
          <a:bodyPr wrap="square" lIns="0" tIns="0" rIns="0" bIns="0" rtlCol="0">
            <a:spAutoFit/>
          </a:bodyPr>
          <a:lstStyle/>
          <a:p>
            <a:pPr eaLnBrk="0" latinLnBrk="1" hangingPunct="0">
              <a:lnSpc>
                <a:spcPct val="150000"/>
              </a:lnSpc>
            </a:pPr>
            <a:r>
              <a:rPr lang="zh-CN" altLang="en-US" sz="2607" b="1" kern="0" dirty="0">
                <a:solidFill>
                  <a:srgbClr val="000000"/>
                </a:solidFill>
                <a:latin typeface="Times New Roman" pitchFamily="65" charset="-122"/>
                <a:ea typeface="宋体" pitchFamily="65" charset="-122"/>
              </a:rPr>
              <a:t>题型三　三角形中代数式的取值范围或最值</a:t>
            </a:r>
          </a:p>
          <a:p>
            <a:pPr marL="0" indent="0" eaLnBrk="0" latinLnBrk="1" hangingPunct="0">
              <a:lnSpc>
                <a:spcPct val="150000"/>
              </a:lnSpc>
              <a:spcBef>
                <a:spcPts val="0"/>
              </a:spcBef>
              <a:buNone/>
            </a:pPr>
            <a:r>
              <a:rPr lang="zh-CN" altLang="en-US" sz="2607" b="1" kern="0" dirty="0">
                <a:solidFill>
                  <a:srgbClr val="000000"/>
                </a:solidFill>
                <a:latin typeface="Times New Roman" pitchFamily="65" charset="-122"/>
                <a:ea typeface="宋体" pitchFamily="65" charset="-122"/>
              </a:rPr>
              <a:t>例4</a:t>
            </a:r>
            <a:r>
              <a:rPr lang="zh-CN" altLang="en-US" sz="2607" kern="0" dirty="0">
                <a:solidFill>
                  <a:srgbClr val="000000"/>
                </a:solidFill>
                <a:latin typeface="Times New Roman" pitchFamily="65" charset="-122"/>
                <a:ea typeface="宋体" pitchFamily="65" charset="-122"/>
              </a:rPr>
              <a:t>　在△</a:t>
            </a:r>
            <a:r>
              <a:rPr lang="zh-CN" altLang="en-US" sz="2607" i="1" kern="0" dirty="0">
                <a:solidFill>
                  <a:srgbClr val="000000"/>
                </a:solidFill>
                <a:latin typeface="Times New Roman" pitchFamily="65" charset="-122"/>
                <a:ea typeface="宋体" pitchFamily="65" charset="-122"/>
              </a:rPr>
              <a:t>ABC</a:t>
            </a:r>
            <a:r>
              <a:rPr lang="zh-CN" altLang="en-US" sz="2607" kern="0" dirty="0">
                <a:solidFill>
                  <a:srgbClr val="000000"/>
                </a:solidFill>
                <a:latin typeface="Times New Roman" pitchFamily="65" charset="-122"/>
                <a:ea typeface="宋体" pitchFamily="65" charset="-122"/>
              </a:rPr>
              <a:t>中,若</a:t>
            </a:r>
            <a:r>
              <a:rPr lang="zh-CN" altLang="en-US" sz="2607" i="1" kern="0" dirty="0">
                <a:solidFill>
                  <a:srgbClr val="000000"/>
                </a:solidFill>
                <a:latin typeface="Times New Roman" pitchFamily="65" charset="-122"/>
                <a:ea typeface="宋体" pitchFamily="65" charset="-122"/>
              </a:rPr>
              <a:t>A</a:t>
            </a:r>
            <a:r>
              <a:rPr lang="zh-CN" altLang="en-US" sz="2607" kern="0" dirty="0">
                <a:solidFill>
                  <a:srgbClr val="000000"/>
                </a:solidFill>
                <a:latin typeface="Times New Roman" pitchFamily="65" charset="-122"/>
                <a:ea typeface="宋体" pitchFamily="65" charset="-122"/>
              </a:rPr>
              <a:t>=2</a:t>
            </a:r>
            <a:r>
              <a:rPr lang="zh-CN" altLang="en-US" sz="2607" i="1" kern="0" dirty="0">
                <a:solidFill>
                  <a:srgbClr val="000000"/>
                </a:solidFill>
                <a:latin typeface="Times New Roman" pitchFamily="65" charset="-122"/>
                <a:ea typeface="宋体" pitchFamily="65" charset="-122"/>
              </a:rPr>
              <a:t>C</a:t>
            </a:r>
            <a:r>
              <a:rPr lang="zh-CN" altLang="en-US" sz="2607" kern="0" dirty="0">
                <a:solidFill>
                  <a:srgbClr val="000000"/>
                </a:solidFill>
                <a:latin typeface="Times New Roman" pitchFamily="65" charset="-122"/>
                <a:ea typeface="宋体" pitchFamily="65" charset="-122"/>
              </a:rPr>
              <a:t>,则</a:t>
            </a:r>
            <a:r>
              <a:rPr lang="zh-CN" altLang="en-US" sz="3321" kern="0" spc="-1446" dirty="0">
                <a:solidFill>
                  <a:srgbClr val="000000"/>
                </a:solidFill>
                <a:latin typeface="Times New Roman" pitchFamily="65" charset="-122"/>
                <a:ea typeface="宋体" pitchFamily="65" charset="-122"/>
              </a:rPr>
              <a:t> </a:t>
            </a:r>
            <a:r>
              <a:rPr lang="zh-CN" altLang="en-US" sz="2607" kern="0" dirty="0">
                <a:solidFill>
                  <a:srgbClr val="000000"/>
                </a:solidFill>
                <a:latin typeface="Times New Roman" pitchFamily="65" charset="-122"/>
                <a:ea typeface="宋体" pitchFamily="65" charset="-122"/>
              </a:rPr>
              <a:t>的取值范围是 </a:t>
            </a:r>
            <a:r>
              <a:rPr lang="zh-CN" altLang="en-US" sz="2607" u="sng" kern="0" dirty="0">
                <a:solidFill>
                  <a:srgbClr val="000000"/>
                </a:solidFill>
                <a:latin typeface="Times New Roman" pitchFamily="65" charset="-122"/>
                <a:ea typeface="宋体" pitchFamily="65" charset="-122"/>
              </a:rPr>
              <a:t>　　　    </a:t>
            </a:r>
            <a:r>
              <a:rPr lang="zh-CN" altLang="en-US" sz="2607" kern="0" dirty="0">
                <a:solidFill>
                  <a:srgbClr val="000000"/>
                </a:solidFill>
                <a:latin typeface="Times New Roman" pitchFamily="65" charset="-122"/>
                <a:ea typeface="宋体" pitchFamily="65" charset="-122"/>
              </a:rPr>
              <a:t>.</a:t>
            </a:r>
            <a:endParaRPr lang="zh-CN" altLang="en-US" dirty="0"/>
          </a:p>
        </p:txBody>
      </p:sp>
      <p:graphicFrame>
        <p:nvGraphicFramePr>
          <p:cNvPr id="4" name="对象 3"/>
          <p:cNvGraphicFramePr>
            <a:graphicFrameLocks noChangeAspect="1"/>
          </p:cNvGraphicFramePr>
          <p:nvPr/>
        </p:nvGraphicFramePr>
        <p:xfrm>
          <a:off x="4603578" y="1609115"/>
          <a:ext cx="238124" cy="704849"/>
        </p:xfrm>
        <a:graphic>
          <a:graphicData uri="http://schemas.openxmlformats.org/presentationml/2006/ole">
            <p:oleObj spid="_x0000_s22542" name="Equation" r:id="rId5" imgW="6400800" imgH="18592800" progId="Equation.DSMT4">
              <p:embed/>
            </p:oleObj>
          </a:graphicData>
        </a:graphic>
      </p:graphicFrame>
      <p:sp>
        <p:nvSpPr>
          <p:cNvPr id="5" name="TextBox 2"/>
          <p:cNvSpPr txBox="1"/>
          <p:nvPr/>
        </p:nvSpPr>
        <p:spPr>
          <a:xfrm>
            <a:off x="540000" y="2412157"/>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a:solidFill>
                  <a:srgbClr val="FF0000"/>
                </a:solidFill>
                <a:latin typeface="Times New Roman" pitchFamily="65" charset="-122"/>
                <a:ea typeface="宋体" pitchFamily="65" charset="-122"/>
              </a:rPr>
              <a:t>答案</a:t>
            </a:r>
            <a:r>
              <a:rPr lang="zh-CN" altLang="en-US" sz="2607" kern="0" dirty="0">
                <a:solidFill>
                  <a:srgbClr val="FF0000"/>
                </a:solidFill>
                <a:latin typeface="Times New Roman" pitchFamily="65" charset="-122"/>
                <a:ea typeface="宋体" pitchFamily="65" charset="-122"/>
              </a:rPr>
              <a:t>　(1,2)</a:t>
            </a:r>
            <a:endParaRPr lang="zh-CN" altLang="en-US" dirty="0">
              <a:solidFill>
                <a:srgbClr val="FF0000"/>
              </a:solidFill>
            </a:endParaRPr>
          </a:p>
        </p:txBody>
      </p:sp>
      <p:grpSp>
        <p:nvGrpSpPr>
          <p:cNvPr id="6" name="组合 5"/>
          <p:cNvGrpSpPr/>
          <p:nvPr/>
        </p:nvGrpSpPr>
        <p:grpSpPr>
          <a:xfrm>
            <a:off x="540000" y="3084680"/>
            <a:ext cx="11340000" cy="1415709"/>
            <a:chOff x="540000" y="900000"/>
            <a:chExt cx="11340000" cy="1415709"/>
          </a:xfrm>
        </p:grpSpPr>
        <p:sp>
          <p:nvSpPr>
            <p:cNvPr id="7" name="TextBox 2"/>
            <p:cNvSpPr txBox="1"/>
            <p:nvPr/>
          </p:nvSpPr>
          <p:spPr>
            <a:xfrm>
              <a:off x="540000" y="900000"/>
              <a:ext cx="11340000" cy="141570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a:solidFill>
                    <a:srgbClr val="FF0000"/>
                  </a:solidFill>
                  <a:latin typeface="Times New Roman" pitchFamily="65" charset="-122"/>
                  <a:ea typeface="宋体" pitchFamily="65" charset="-122"/>
                </a:rPr>
                <a:t>解析</a:t>
              </a:r>
              <a:r>
                <a:rPr lang="zh-CN" altLang="en-US" sz="2607" kern="0" dirty="0">
                  <a:solidFill>
                    <a:srgbClr val="FF0000"/>
                  </a:solidFill>
                  <a:latin typeface="Times New Roman" pitchFamily="65" charset="-122"/>
                  <a:ea typeface="宋体" pitchFamily="65" charset="-122"/>
                </a:rPr>
                <a:t>　由</a:t>
              </a:r>
              <a:r>
                <a:rPr lang="zh-CN" altLang="en-US" sz="2607" i="1" kern="0" dirty="0">
                  <a:solidFill>
                    <a:srgbClr val="FF0000"/>
                  </a:solidFill>
                  <a:latin typeface="Times New Roman" pitchFamily="65" charset="-122"/>
                  <a:ea typeface="宋体" pitchFamily="65" charset="-122"/>
                </a:rPr>
                <a:t>A</a:t>
              </a:r>
              <a:r>
                <a:rPr lang="zh-CN" altLang="en-US" sz="2607" kern="0" dirty="0">
                  <a:solidFill>
                    <a:srgbClr val="FF0000"/>
                  </a:solidFill>
                  <a:latin typeface="Times New Roman" pitchFamily="65" charset="-122"/>
                  <a:ea typeface="宋体" pitchFamily="65" charset="-122"/>
                </a:rPr>
                <a:t>=2</a:t>
              </a:r>
              <a:r>
                <a:rPr lang="zh-CN" altLang="en-US" sz="2607" i="1" kern="0" dirty="0">
                  <a:solidFill>
                    <a:srgbClr val="FF0000"/>
                  </a:solidFill>
                  <a:latin typeface="Times New Roman" pitchFamily="65" charset="-122"/>
                  <a:ea typeface="宋体" pitchFamily="65" charset="-122"/>
                </a:rPr>
                <a:t>C</a:t>
              </a:r>
              <a:r>
                <a:rPr lang="zh-CN" altLang="en-US" sz="2607" kern="0" dirty="0">
                  <a:solidFill>
                    <a:srgbClr val="FF0000"/>
                  </a:solidFill>
                  <a:latin typeface="Times New Roman" pitchFamily="65" charset="-122"/>
                  <a:ea typeface="宋体" pitchFamily="65" charset="-122"/>
                </a:rPr>
                <a:t>得sin </a:t>
              </a:r>
              <a:r>
                <a:rPr lang="zh-CN" altLang="en-US" sz="2607" i="1" kern="0" dirty="0">
                  <a:solidFill>
                    <a:srgbClr val="FF0000"/>
                  </a:solidFill>
                  <a:latin typeface="Times New Roman" pitchFamily="65" charset="-122"/>
                  <a:ea typeface="宋体" pitchFamily="65" charset="-122"/>
                </a:rPr>
                <a:t>A</a:t>
              </a:r>
              <a:r>
                <a:rPr lang="zh-CN" altLang="en-US" sz="2607" kern="0" dirty="0">
                  <a:solidFill>
                    <a:srgbClr val="FF0000"/>
                  </a:solidFill>
                  <a:latin typeface="Times New Roman" pitchFamily="65" charset="-122"/>
                  <a:ea typeface="宋体" pitchFamily="65" charset="-122"/>
                </a:rPr>
                <a:t>=sin 2</a:t>
              </a:r>
              <a:r>
                <a:rPr lang="zh-CN" altLang="en-US" sz="2607" i="1" kern="0" dirty="0">
                  <a:solidFill>
                    <a:srgbClr val="FF0000"/>
                  </a:solidFill>
                  <a:latin typeface="Times New Roman" pitchFamily="65" charset="-122"/>
                  <a:ea typeface="宋体" pitchFamily="65" charset="-122"/>
                </a:rPr>
                <a:t>C</a:t>
              </a:r>
              <a:r>
                <a:rPr lang="zh-CN" altLang="en-US" sz="2607" kern="0" dirty="0">
                  <a:solidFill>
                    <a:srgbClr val="FF0000"/>
                  </a:solidFill>
                  <a:latin typeface="Times New Roman" pitchFamily="65" charset="-122"/>
                  <a:ea typeface="宋体" pitchFamily="65" charset="-122"/>
                </a:rPr>
                <a:t>=2sin </a:t>
              </a:r>
              <a:r>
                <a:rPr lang="zh-CN" altLang="en-US" sz="2607" i="1" kern="0" dirty="0">
                  <a:solidFill>
                    <a:srgbClr val="FF0000"/>
                  </a:solidFill>
                  <a:latin typeface="Times New Roman" pitchFamily="65" charset="-122"/>
                  <a:ea typeface="宋体" pitchFamily="65" charset="-122"/>
                </a:rPr>
                <a:t>C</a:t>
              </a:r>
              <a:r>
                <a:rPr lang="zh-CN" altLang="en-US" sz="2607" kern="0" dirty="0">
                  <a:solidFill>
                    <a:srgbClr val="FF0000"/>
                  </a:solidFill>
                  <a:latin typeface="Times New Roman" pitchFamily="65" charset="-122"/>
                  <a:ea typeface="宋体" pitchFamily="65" charset="-122"/>
                </a:rPr>
                <a:t>cos </a:t>
              </a:r>
              <a:r>
                <a:rPr lang="zh-CN" altLang="en-US" sz="2607" i="1" kern="0" dirty="0">
                  <a:solidFill>
                    <a:srgbClr val="FF0000"/>
                  </a:solidFill>
                  <a:latin typeface="Times New Roman" pitchFamily="65" charset="-122"/>
                  <a:ea typeface="宋体" pitchFamily="65" charset="-122"/>
                </a:rPr>
                <a:t>C</a:t>
              </a:r>
              <a:r>
                <a:rPr lang="zh-CN" altLang="en-US" sz="2607" kern="0" dirty="0">
                  <a:solidFill>
                    <a:srgbClr val="FF0000"/>
                  </a:solidFill>
                  <a:latin typeface="Times New Roman" pitchFamily="65" charset="-122"/>
                  <a:ea typeface="宋体" pitchFamily="65" charset="-122"/>
                </a:rPr>
                <a:t>,且</a:t>
              </a:r>
              <a:r>
                <a:rPr lang="zh-CN" altLang="en-US" sz="2607" i="1" kern="0" dirty="0">
                  <a:solidFill>
                    <a:srgbClr val="FF0000"/>
                  </a:solidFill>
                  <a:latin typeface="Times New Roman" pitchFamily="65" charset="-122"/>
                  <a:ea typeface="宋体" pitchFamily="65" charset="-122"/>
                </a:rPr>
                <a:t>C</a:t>
              </a:r>
              <a:r>
                <a:rPr lang="zh-CN" altLang="en-US" sz="2607" kern="0" dirty="0">
                  <a:solidFill>
                    <a:srgbClr val="FF0000"/>
                  </a:solidFill>
                  <a:latin typeface="Times New Roman" pitchFamily="65" charset="-122"/>
                  <a:ea typeface="宋体" pitchFamily="65" charset="-122"/>
                </a:rPr>
                <a:t>∈</a:t>
              </a:r>
              <a:r>
                <a:rPr lang="zh-CN" altLang="en-US" sz="3582" kern="0" spc="2492"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,则</a:t>
              </a:r>
              <a:r>
                <a:rPr lang="zh-CN" altLang="en-US" sz="3232" kern="0" spc="-1357"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3232" kern="0" spc="2017"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=2cos </a:t>
              </a:r>
              <a:r>
                <a:rPr lang="zh-CN" altLang="en-US" sz="2607" i="1" kern="0" dirty="0">
                  <a:solidFill>
                    <a:srgbClr val="FF0000"/>
                  </a:solidFill>
                  <a:latin typeface="Times New Roman" pitchFamily="65" charset="-122"/>
                  <a:ea typeface="宋体" pitchFamily="65" charset="-122"/>
                </a:rPr>
                <a:t>C</a:t>
              </a:r>
              <a:r>
                <a:rPr lang="zh-CN" altLang="en-US" sz="2607" kern="0" dirty="0">
                  <a:solidFill>
                    <a:srgbClr val="FF0000"/>
                  </a:solidFill>
                  <a:latin typeface="Times New Roman" pitchFamily="65" charset="-122"/>
                  <a:ea typeface="宋体" pitchFamily="65" charset="-122"/>
                </a:rPr>
                <a:t>∈</a:t>
              </a:r>
              <a:endParaRPr lang="zh-CN" altLang="en-US" dirty="0">
                <a:solidFill>
                  <a:srgbClr val="FF0000"/>
                </a:solidFill>
              </a:endParaRPr>
            </a:p>
            <a:p>
              <a:pPr marL="0" indent="0" eaLnBrk="0" latinLnBrk="1" hangingPunct="0">
                <a:lnSpc>
                  <a:spcPct val="150000"/>
                </a:lnSpc>
                <a:spcBef>
                  <a:spcPts val="368"/>
                </a:spcBef>
                <a:buNone/>
              </a:pPr>
              <a:r>
                <a:rPr lang="zh-CN" altLang="en-US" sz="2607" kern="0" dirty="0">
                  <a:solidFill>
                    <a:srgbClr val="FF0000"/>
                  </a:solidFill>
                  <a:latin typeface="Times New Roman" pitchFamily="65" charset="-122"/>
                  <a:ea typeface="宋体" pitchFamily="65" charset="-122"/>
                </a:rPr>
                <a:t>(1,2).</a:t>
              </a:r>
              <a:endParaRPr lang="zh-CN" altLang="en-US" dirty="0">
                <a:solidFill>
                  <a:srgbClr val="FF0000"/>
                </a:solidFill>
              </a:endParaRPr>
            </a:p>
          </p:txBody>
        </p:sp>
        <p:graphicFrame>
          <p:nvGraphicFramePr>
            <p:cNvPr id="8" name="对象 7"/>
            <p:cNvGraphicFramePr>
              <a:graphicFrameLocks noChangeAspect="1"/>
            </p:cNvGraphicFramePr>
            <p:nvPr/>
          </p:nvGraphicFramePr>
          <p:xfrm>
            <a:off x="7456070" y="1032922"/>
            <a:ext cx="771525" cy="781050"/>
          </p:xfrm>
          <a:graphic>
            <a:graphicData uri="http://schemas.openxmlformats.org/presentationml/2006/ole">
              <p:oleObj spid="_x0000_s22543" name="Equation" r:id="rId6" imgW="20421600" imgH="20726400" progId="Equation.DSMT4">
                <p:embed/>
              </p:oleObj>
            </a:graphicData>
          </a:graphic>
        </p:graphicFrame>
        <p:graphicFrame>
          <p:nvGraphicFramePr>
            <p:cNvPr id="9" name="对象 8"/>
            <p:cNvGraphicFramePr>
              <a:graphicFrameLocks noChangeAspect="1"/>
            </p:cNvGraphicFramePr>
            <p:nvPr/>
          </p:nvGraphicFramePr>
          <p:xfrm>
            <a:off x="8641595" y="1049739"/>
            <a:ext cx="238125" cy="704850"/>
          </p:xfrm>
          <a:graphic>
            <a:graphicData uri="http://schemas.openxmlformats.org/presentationml/2006/ole">
              <p:oleObj spid="_x0000_s22544" name="Equation" r:id="rId7" imgW="6400800" imgH="18592800" progId="Equation.DSMT4">
                <p:embed/>
              </p:oleObj>
            </a:graphicData>
          </a:graphic>
        </p:graphicFrame>
        <p:graphicFrame>
          <p:nvGraphicFramePr>
            <p:cNvPr id="10" name="对象 9"/>
            <p:cNvGraphicFramePr>
              <a:graphicFrameLocks noChangeAspect="1"/>
            </p:cNvGraphicFramePr>
            <p:nvPr/>
          </p:nvGraphicFramePr>
          <p:xfrm>
            <a:off x="9066505" y="1049739"/>
            <a:ext cx="666749" cy="704849"/>
          </p:xfrm>
          <a:graphic>
            <a:graphicData uri="http://schemas.openxmlformats.org/presentationml/2006/ole">
              <p:oleObj spid="_x0000_s22545" name="Equation" r:id="rId8" imgW="17678400" imgH="18592800" progId="Equation.DSMT4">
                <p:embed/>
              </p:oleObj>
            </a:graphicData>
          </a:graphic>
        </p:graphicFrame>
      </p:grpSp>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9400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a:solidFill>
                  <a:srgbClr val="000000"/>
                </a:solidFill>
                <a:latin typeface="Times New Roman" pitchFamily="65" charset="-122"/>
                <a:ea typeface="宋体" pitchFamily="65" charset="-122"/>
              </a:rPr>
              <a:t>4-1  </a:t>
            </a:r>
            <a:r>
              <a:rPr lang="zh-CN" altLang="en-US" sz="2607" kern="0" dirty="0">
                <a:solidFill>
                  <a:srgbClr val="000000"/>
                </a:solidFill>
                <a:latin typeface="Times New Roman" pitchFamily="65" charset="-122"/>
                <a:ea typeface="宋体" pitchFamily="65" charset="-122"/>
              </a:rPr>
              <a:t>  (2018江苏海安高级中学月考)在△</a:t>
            </a:r>
            <a:r>
              <a:rPr lang="zh-CN" altLang="en-US" sz="2607" i="1" kern="0" dirty="0">
                <a:solidFill>
                  <a:srgbClr val="000000"/>
                </a:solidFill>
                <a:latin typeface="Times New Roman" pitchFamily="65" charset="-122"/>
                <a:ea typeface="宋体" pitchFamily="65" charset="-122"/>
              </a:rPr>
              <a:t>ABC</a:t>
            </a:r>
            <a:r>
              <a:rPr lang="zh-CN" altLang="en-US" sz="2607" kern="0" dirty="0">
                <a:solidFill>
                  <a:srgbClr val="000000"/>
                </a:solidFill>
                <a:latin typeface="Times New Roman" pitchFamily="65" charset="-122"/>
                <a:ea typeface="宋体" pitchFamily="65" charset="-122"/>
              </a:rPr>
              <a:t>中,角</a:t>
            </a:r>
            <a:r>
              <a:rPr lang="zh-CN" altLang="en-US" sz="2607" i="1" kern="0" dirty="0">
                <a:solidFill>
                  <a:srgbClr val="000000"/>
                </a:solidFill>
                <a:latin typeface="Times New Roman" pitchFamily="65" charset="-122"/>
                <a:ea typeface="宋体" pitchFamily="65" charset="-122"/>
              </a:rPr>
              <a:t>A</a:t>
            </a:r>
            <a:r>
              <a:rPr lang="zh-CN" altLang="en-US" sz="2607" kern="0" dirty="0">
                <a:solidFill>
                  <a:srgbClr val="000000"/>
                </a:solidFill>
                <a:latin typeface="Times New Roman" pitchFamily="65" charset="-122"/>
                <a:ea typeface="宋体" pitchFamily="65" charset="-122"/>
              </a:rPr>
              <a:t>,</a:t>
            </a:r>
            <a:r>
              <a:rPr lang="zh-CN" altLang="en-US" sz="2607" i="1" kern="0" dirty="0">
                <a:solidFill>
                  <a:srgbClr val="000000"/>
                </a:solidFill>
                <a:latin typeface="Times New Roman" pitchFamily="65" charset="-122"/>
                <a:ea typeface="宋体" pitchFamily="65" charset="-122"/>
              </a:rPr>
              <a:t>B</a:t>
            </a:r>
            <a:r>
              <a:rPr lang="zh-CN" altLang="en-US" sz="2607" kern="0" dirty="0">
                <a:solidFill>
                  <a:srgbClr val="000000"/>
                </a:solidFill>
                <a:latin typeface="Times New Roman" pitchFamily="65" charset="-122"/>
                <a:ea typeface="宋体" pitchFamily="65" charset="-122"/>
              </a:rPr>
              <a:t>,</a:t>
            </a:r>
            <a:r>
              <a:rPr lang="zh-CN" altLang="en-US" sz="2607" i="1" kern="0" dirty="0">
                <a:solidFill>
                  <a:srgbClr val="000000"/>
                </a:solidFill>
                <a:latin typeface="Times New Roman" pitchFamily="65" charset="-122"/>
                <a:ea typeface="宋体" pitchFamily="65" charset="-122"/>
              </a:rPr>
              <a:t>C</a:t>
            </a:r>
            <a:r>
              <a:rPr lang="zh-CN" altLang="en-US" sz="2607" kern="0" dirty="0">
                <a:solidFill>
                  <a:srgbClr val="000000"/>
                </a:solidFill>
                <a:latin typeface="Times New Roman" pitchFamily="65" charset="-122"/>
                <a:ea typeface="宋体" pitchFamily="65" charset="-122"/>
              </a:rPr>
              <a:t>的对边依次为</a:t>
            </a:r>
            <a:r>
              <a:rPr lang="zh-CN" altLang="en-US" sz="2607" i="1" kern="0" dirty="0">
                <a:solidFill>
                  <a:srgbClr val="000000"/>
                </a:solidFill>
                <a:latin typeface="Times New Roman" pitchFamily="65" charset="-122"/>
                <a:ea typeface="宋体" pitchFamily="65" charset="-122"/>
              </a:rPr>
              <a:t>a</a:t>
            </a:r>
            <a:r>
              <a:rPr lang="zh-CN" altLang="en-US" sz="2607" kern="0" dirty="0">
                <a:solidFill>
                  <a:srgbClr val="000000"/>
                </a:solidFill>
                <a:latin typeface="Times New Roman" pitchFamily="65" charset="-122"/>
                <a:ea typeface="宋体" pitchFamily="65" charset="-122"/>
              </a:rPr>
              <a:t>,</a:t>
            </a:r>
            <a:r>
              <a:rPr lang="zh-CN" altLang="en-US" sz="2607" i="1" kern="0" dirty="0">
                <a:solidFill>
                  <a:srgbClr val="000000"/>
                </a:solidFill>
                <a:latin typeface="Times New Roman" pitchFamily="65" charset="-122"/>
                <a:ea typeface="宋体" pitchFamily="65" charset="-122"/>
              </a:rPr>
              <a:t>b</a:t>
            </a:r>
            <a:r>
              <a:rPr lang="zh-CN" altLang="en-US" sz="2607" kern="0" dirty="0">
                <a:solidFill>
                  <a:srgbClr val="000000"/>
                </a:solidFill>
                <a:latin typeface="Times New Roman" pitchFamily="65" charset="-122"/>
                <a:ea typeface="宋体" pitchFamily="65" charset="-122"/>
              </a:rPr>
              <a:t>,</a:t>
            </a:r>
            <a:r>
              <a:rPr lang="zh-CN" altLang="en-US" sz="2607" i="1" kern="0" dirty="0">
                <a:solidFill>
                  <a:srgbClr val="000000"/>
                </a:solidFill>
                <a:latin typeface="Times New Roman" pitchFamily="65" charset="-122"/>
                <a:ea typeface="宋体" pitchFamily="65" charset="-122"/>
              </a:rPr>
              <a:t>c</a:t>
            </a:r>
            <a:r>
              <a:rPr lang="zh-CN" altLang="en-US" sz="2607" kern="0" dirty="0">
                <a:solidFill>
                  <a:srgbClr val="000000"/>
                </a:solidFill>
                <a:latin typeface="Times New Roman" pitchFamily="65" charset="-122"/>
                <a:ea typeface="宋体" pitchFamily="65" charset="-122"/>
              </a:rPr>
              <a:t>,</a:t>
            </a:r>
            <a:r>
              <a:rPr dirty="0"/>
              <a:t/>
            </a:r>
            <a:br>
              <a:rPr dirty="0"/>
            </a:br>
            <a:r>
              <a:rPr lang="zh-CN" altLang="en-US" sz="2607" kern="0" dirty="0">
                <a:solidFill>
                  <a:srgbClr val="000000"/>
                </a:solidFill>
                <a:latin typeface="Times New Roman" pitchFamily="65" charset="-122"/>
                <a:ea typeface="宋体" pitchFamily="65" charset="-122"/>
              </a:rPr>
              <a:t>若△</a:t>
            </a:r>
            <a:r>
              <a:rPr lang="zh-CN" altLang="en-US" sz="2607" i="1" kern="0" dirty="0">
                <a:solidFill>
                  <a:srgbClr val="000000"/>
                </a:solidFill>
                <a:latin typeface="Times New Roman" pitchFamily="65" charset="-122"/>
                <a:ea typeface="宋体" pitchFamily="65" charset="-122"/>
              </a:rPr>
              <a:t>ABC</a:t>
            </a:r>
            <a:r>
              <a:rPr lang="zh-CN" altLang="en-US" sz="2607" kern="0" dirty="0">
                <a:solidFill>
                  <a:srgbClr val="000000"/>
                </a:solidFill>
                <a:latin typeface="Times New Roman" pitchFamily="65" charset="-122"/>
                <a:ea typeface="宋体" pitchFamily="65" charset="-122"/>
              </a:rPr>
              <a:t>为锐角三角形,且满足</a:t>
            </a:r>
            <a:r>
              <a:rPr lang="zh-CN" altLang="en-US" sz="2607" i="1" kern="0" dirty="0">
                <a:solidFill>
                  <a:srgbClr val="000000"/>
                </a:solidFill>
                <a:latin typeface="Times New Roman" pitchFamily="65" charset="-122"/>
                <a:ea typeface="宋体" pitchFamily="65" charset="-122"/>
              </a:rPr>
              <a:t>c</a:t>
            </a:r>
            <a:r>
              <a:rPr lang="zh-CN" altLang="en-US" sz="1963" kern="0" baseline="59000" dirty="0">
                <a:solidFill>
                  <a:srgbClr val="000000"/>
                </a:solidFill>
                <a:latin typeface="Times New Roman" pitchFamily="65" charset="-122"/>
                <a:ea typeface="宋体" pitchFamily="65" charset="-122"/>
              </a:rPr>
              <a:t>2</a:t>
            </a:r>
            <a:r>
              <a:rPr lang="zh-CN" altLang="en-US" sz="2607" kern="0" dirty="0">
                <a:solidFill>
                  <a:srgbClr val="000000"/>
                </a:solidFill>
                <a:latin typeface="Times New Roman" pitchFamily="65" charset="-122"/>
                <a:ea typeface="宋体" pitchFamily="65" charset="-122"/>
              </a:rPr>
              <a:t>-</a:t>
            </a:r>
            <a:r>
              <a:rPr lang="zh-CN" altLang="en-US" sz="2607" i="1" kern="0" dirty="0">
                <a:solidFill>
                  <a:srgbClr val="000000"/>
                </a:solidFill>
                <a:latin typeface="Times New Roman" pitchFamily="65" charset="-122"/>
                <a:ea typeface="宋体" pitchFamily="65" charset="-122"/>
              </a:rPr>
              <a:t>b</a:t>
            </a:r>
            <a:r>
              <a:rPr lang="zh-CN" altLang="en-US" sz="1963" kern="0" baseline="59000" dirty="0">
                <a:solidFill>
                  <a:srgbClr val="000000"/>
                </a:solidFill>
                <a:latin typeface="Times New Roman" pitchFamily="65" charset="-122"/>
                <a:ea typeface="宋体" pitchFamily="65" charset="-122"/>
              </a:rPr>
              <a:t>2</a:t>
            </a:r>
            <a:r>
              <a:rPr lang="zh-CN" altLang="en-US" sz="2607" kern="0" dirty="0">
                <a:solidFill>
                  <a:srgbClr val="000000"/>
                </a:solidFill>
                <a:latin typeface="Times New Roman" pitchFamily="65" charset="-122"/>
                <a:ea typeface="宋体" pitchFamily="65" charset="-122"/>
              </a:rPr>
              <a:t>=</a:t>
            </a:r>
            <a:r>
              <a:rPr lang="zh-CN" altLang="en-US" sz="2607" i="1" kern="0" dirty="0">
                <a:solidFill>
                  <a:srgbClr val="000000"/>
                </a:solidFill>
                <a:latin typeface="Times New Roman" pitchFamily="65" charset="-122"/>
                <a:ea typeface="宋体" pitchFamily="65" charset="-122"/>
              </a:rPr>
              <a:t>ab</a:t>
            </a:r>
            <a:r>
              <a:rPr lang="zh-CN" altLang="en-US" sz="2607" kern="0" dirty="0">
                <a:solidFill>
                  <a:srgbClr val="000000"/>
                </a:solidFill>
                <a:latin typeface="Times New Roman" pitchFamily="65" charset="-122"/>
                <a:ea typeface="宋体" pitchFamily="65" charset="-122"/>
              </a:rPr>
              <a:t>,则</a:t>
            </a:r>
            <a:r>
              <a:rPr lang="zh-CN" altLang="en-US" sz="3321" kern="0" spc="2153" dirty="0">
                <a:solidFill>
                  <a:srgbClr val="000000"/>
                </a:solidFill>
                <a:latin typeface="Times New Roman" pitchFamily="65" charset="-122"/>
                <a:ea typeface="宋体" pitchFamily="65" charset="-122"/>
              </a:rPr>
              <a:t> </a:t>
            </a:r>
            <a:r>
              <a:rPr lang="zh-CN" altLang="en-US" sz="2607" kern="0" dirty="0">
                <a:solidFill>
                  <a:srgbClr val="000000"/>
                </a:solidFill>
                <a:latin typeface="Times New Roman" pitchFamily="65" charset="-122"/>
                <a:ea typeface="宋体" pitchFamily="65" charset="-122"/>
              </a:rPr>
              <a:t>-</a:t>
            </a:r>
            <a:r>
              <a:rPr lang="zh-CN" altLang="en-US" sz="3321" kern="0" spc="2228" dirty="0">
                <a:solidFill>
                  <a:srgbClr val="000000"/>
                </a:solidFill>
                <a:latin typeface="Times New Roman" pitchFamily="65" charset="-122"/>
                <a:ea typeface="宋体" pitchFamily="65" charset="-122"/>
              </a:rPr>
              <a:t> </a:t>
            </a:r>
            <a:r>
              <a:rPr lang="zh-CN" altLang="en-US" sz="2607" kern="0" dirty="0">
                <a:solidFill>
                  <a:srgbClr val="000000"/>
                </a:solidFill>
                <a:latin typeface="Times New Roman" pitchFamily="65" charset="-122"/>
                <a:ea typeface="宋体" pitchFamily="65" charset="-122"/>
              </a:rPr>
              <a:t>+2sin </a:t>
            </a:r>
            <a:r>
              <a:rPr lang="zh-CN" altLang="en-US" sz="2607" i="1" kern="0" dirty="0">
                <a:solidFill>
                  <a:srgbClr val="000000"/>
                </a:solidFill>
                <a:latin typeface="Times New Roman" pitchFamily="65" charset="-122"/>
                <a:ea typeface="宋体" pitchFamily="65" charset="-122"/>
              </a:rPr>
              <a:t>C</a:t>
            </a:r>
            <a:r>
              <a:rPr lang="zh-CN" altLang="en-US" sz="2607" kern="0" dirty="0">
                <a:solidFill>
                  <a:srgbClr val="000000"/>
                </a:solidFill>
                <a:latin typeface="Times New Roman" pitchFamily="65" charset="-122"/>
                <a:ea typeface="宋体" pitchFamily="65" charset="-122"/>
              </a:rPr>
              <a:t>的取值范围是</a:t>
            </a:r>
            <a:r>
              <a:rPr lang="zh-CN" altLang="en-US" sz="2607"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269"/>
              </a:spcBef>
              <a:buNone/>
            </a:pPr>
            <a:r>
              <a:rPr lang="zh-CN" altLang="en-US" sz="2607" u="sng" kern="0" dirty="0">
                <a:solidFill>
                  <a:srgbClr val="000000"/>
                </a:solidFill>
                <a:latin typeface="Times New Roman" pitchFamily="65" charset="-122"/>
                <a:ea typeface="宋体" pitchFamily="65" charset="-122"/>
              </a:rPr>
              <a:t>　　　　　    </a:t>
            </a:r>
            <a:r>
              <a:rPr lang="zh-CN" altLang="en-US" sz="2607" kern="0" dirty="0">
                <a:solidFill>
                  <a:srgbClr val="000000"/>
                </a:solidFill>
                <a:latin typeface="Times New Roman" pitchFamily="65" charset="-122"/>
                <a:ea typeface="宋体" pitchFamily="65" charset="-122"/>
              </a:rPr>
              <a:t>.</a:t>
            </a:r>
            <a:endParaRPr lang="zh-CN" altLang="en-US" dirty="0"/>
          </a:p>
        </p:txBody>
      </p:sp>
      <p:graphicFrame>
        <p:nvGraphicFramePr>
          <p:cNvPr id="4" name="对象 3"/>
          <p:cNvGraphicFramePr>
            <a:graphicFrameLocks noChangeAspect="1"/>
          </p:cNvGraphicFramePr>
          <p:nvPr/>
        </p:nvGraphicFramePr>
        <p:xfrm>
          <a:off x="6415727" y="1609115"/>
          <a:ext cx="695324" cy="704849"/>
        </p:xfrm>
        <a:graphic>
          <a:graphicData uri="http://schemas.openxmlformats.org/presentationml/2006/ole">
            <p:oleObj spid="_x0000_s24587" name="Equation" r:id="rId5" imgW="18288000" imgH="18592800" progId="Equation.DSMT4">
              <p:embed/>
            </p:oleObj>
          </a:graphicData>
        </a:graphic>
      </p:graphicFrame>
      <p:graphicFrame>
        <p:nvGraphicFramePr>
          <p:cNvPr id="5" name="对象 4"/>
          <p:cNvGraphicFramePr>
            <a:graphicFrameLocks noChangeAspect="1"/>
          </p:cNvGraphicFramePr>
          <p:nvPr/>
        </p:nvGraphicFramePr>
        <p:xfrm>
          <a:off x="7221344" y="1609115"/>
          <a:ext cx="704849" cy="704849"/>
        </p:xfrm>
        <a:graphic>
          <a:graphicData uri="http://schemas.openxmlformats.org/presentationml/2006/ole">
            <p:oleObj spid="_x0000_s24588" name="Equation" r:id="rId6" imgW="18592800" imgH="18592800" progId="Equation.DSMT4">
              <p:embed/>
            </p:oleObj>
          </a:graphicData>
        </a:graphic>
      </p:graphicFrame>
      <p:grpSp>
        <p:nvGrpSpPr>
          <p:cNvPr id="10" name="组合 9"/>
          <p:cNvGrpSpPr/>
          <p:nvPr/>
        </p:nvGrpSpPr>
        <p:grpSpPr>
          <a:xfrm>
            <a:off x="540000" y="2916213"/>
            <a:ext cx="11340000" cy="855742"/>
            <a:chOff x="540000" y="2916213"/>
            <a:chExt cx="11340000" cy="855742"/>
          </a:xfrm>
        </p:grpSpPr>
        <p:sp>
          <p:nvSpPr>
            <p:cNvPr id="6" name="TextBox 2"/>
            <p:cNvSpPr txBox="1"/>
            <p:nvPr/>
          </p:nvSpPr>
          <p:spPr>
            <a:xfrm>
              <a:off x="540000" y="2916213"/>
              <a:ext cx="11340000" cy="70673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a:solidFill>
                    <a:srgbClr val="FF0000"/>
                  </a:solidFill>
                  <a:latin typeface="Times New Roman" pitchFamily="65" charset="-122"/>
                  <a:ea typeface="宋体" pitchFamily="65" charset="-122"/>
                </a:rPr>
                <a:t>答案</a:t>
              </a:r>
              <a:r>
                <a:rPr lang="zh-CN" altLang="en-US" sz="2607" kern="0" dirty="0">
                  <a:solidFill>
                    <a:srgbClr val="FF0000"/>
                  </a:solidFill>
                  <a:latin typeface="Times New Roman" pitchFamily="65" charset="-122"/>
                  <a:ea typeface="宋体" pitchFamily="65" charset="-122"/>
                </a:rPr>
                <a:t>    </a:t>
              </a:r>
              <a:r>
                <a:rPr lang="zh-CN" altLang="en-US" sz="3582" kern="0" spc="-1482" dirty="0">
                  <a:solidFill>
                    <a:srgbClr val="FF0000"/>
                  </a:solidFill>
                  <a:latin typeface="Times New Roman" pitchFamily="65" charset="-122"/>
                  <a:ea typeface="宋体" pitchFamily="65" charset="-122"/>
                </a:rPr>
                <a:t> </a:t>
              </a:r>
              <a:r>
                <a:rPr lang="zh-CN" altLang="en-US" sz="3538" kern="0" spc="961"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,3</a:t>
              </a:r>
              <a:r>
                <a:rPr lang="zh-CN" altLang="en-US" sz="3582" kern="0" spc="-1482"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 </a:t>
              </a:r>
              <a:endParaRPr lang="zh-CN" altLang="en-US" dirty="0">
                <a:solidFill>
                  <a:srgbClr val="FF0000"/>
                </a:solidFill>
              </a:endParaRPr>
            </a:p>
          </p:txBody>
        </p:sp>
        <p:pic>
          <p:nvPicPr>
            <p:cNvPr id="7" name="图片 3" descr="textimage2.jpeg"/>
            <p:cNvPicPr>
              <a:picLocks noChangeAspect="1"/>
            </p:cNvPicPr>
            <p:nvPr/>
          </p:nvPicPr>
          <p:blipFill>
            <a:blip r:embed="rId7" cstate="print"/>
            <a:stretch>
              <a:fillRect/>
            </a:stretch>
          </p:blipFill>
          <p:spPr>
            <a:xfrm>
              <a:off x="1533599" y="2989005"/>
              <a:ext cx="266699" cy="781049"/>
            </a:xfrm>
            <a:prstGeom prst="rect">
              <a:avLst/>
            </a:prstGeom>
          </p:spPr>
        </p:pic>
        <p:pic>
          <p:nvPicPr>
            <p:cNvPr id="8" name="图片 4" descr="textimage3.jpeg"/>
            <p:cNvPicPr>
              <a:picLocks noChangeAspect="1"/>
            </p:cNvPicPr>
            <p:nvPr/>
          </p:nvPicPr>
          <p:blipFill>
            <a:blip r:embed="rId8" cstate="print"/>
            <a:stretch>
              <a:fillRect/>
            </a:stretch>
          </p:blipFill>
          <p:spPr>
            <a:xfrm>
              <a:off x="2620200" y="2989005"/>
              <a:ext cx="266699" cy="781049"/>
            </a:xfrm>
            <a:prstGeom prst="rect">
              <a:avLst/>
            </a:prstGeom>
          </p:spPr>
        </p:pic>
        <p:graphicFrame>
          <p:nvGraphicFramePr>
            <p:cNvPr id="9" name="对象 8"/>
            <p:cNvGraphicFramePr>
              <a:graphicFrameLocks noChangeAspect="1"/>
            </p:cNvGraphicFramePr>
            <p:nvPr/>
          </p:nvGraphicFramePr>
          <p:xfrm>
            <a:off x="1800300" y="3000431"/>
            <a:ext cx="571499" cy="771524"/>
          </p:xfrm>
          <a:graphic>
            <a:graphicData uri="http://schemas.openxmlformats.org/presentationml/2006/ole">
              <p:oleObj spid="_x0000_s24589" name="Equation" r:id="rId9" imgW="15240000" imgH="20421600" progId="Equation.DSMT4">
                <p:embed/>
              </p:oleObj>
            </a:graphicData>
          </a:graphic>
        </p:graphicFrame>
      </p:grpSp>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5410" name="Picture 2">
            <a:hlinkClick r:id="rId2"/>
          </p:cNvPr>
          <p:cNvPicPr>
            <a:picLocks noChangeAspect="1" noChangeArrowheads="1"/>
          </p:cNvPicPr>
          <p:nvPr/>
        </p:nvPicPr>
        <p:blipFill>
          <a:blip r:embed="rId3"/>
          <a:srcRect/>
          <a:stretch>
            <a:fillRect/>
          </a:stretch>
        </p:blipFill>
        <p:spPr bwMode="auto">
          <a:xfrm>
            <a:off x="2119285" y="2348699"/>
            <a:ext cx="7621588" cy="2400300"/>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540000" y="900000"/>
            <a:ext cx="11340000" cy="3685895"/>
            <a:chOff x="540000" y="900000"/>
            <a:chExt cx="11340000" cy="3685895"/>
          </a:xfrm>
        </p:grpSpPr>
        <p:sp>
          <p:nvSpPr>
            <p:cNvPr id="2" name="TextBox 2"/>
            <p:cNvSpPr txBox="1"/>
            <p:nvPr/>
          </p:nvSpPr>
          <p:spPr>
            <a:xfrm>
              <a:off x="540000" y="900000"/>
              <a:ext cx="11340000" cy="349922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a:solidFill>
                    <a:srgbClr val="FF0000"/>
                  </a:solidFill>
                  <a:latin typeface="Times New Roman" pitchFamily="65" charset="-122"/>
                  <a:ea typeface="宋体" pitchFamily="65" charset="-122"/>
                </a:rPr>
                <a:t>解析</a:t>
              </a:r>
              <a:r>
                <a:rPr lang="zh-CN" altLang="en-US" sz="2607" kern="0" dirty="0">
                  <a:solidFill>
                    <a:srgbClr val="FF0000"/>
                  </a:solidFill>
                  <a:latin typeface="Times New Roman" pitchFamily="65" charset="-122"/>
                  <a:ea typeface="宋体" pitchFamily="65" charset="-122"/>
                </a:rPr>
                <a:t>    </a:t>
              </a:r>
              <a:r>
                <a:rPr lang="zh-CN" altLang="en-US" sz="2607" i="1" kern="0" dirty="0">
                  <a:solidFill>
                    <a:srgbClr val="FF0000"/>
                  </a:solidFill>
                  <a:latin typeface="Times New Roman" pitchFamily="65" charset="-122"/>
                  <a:ea typeface="宋体" pitchFamily="65" charset="-122"/>
                </a:rPr>
                <a:t>c</a:t>
              </a:r>
              <a:r>
                <a:rPr lang="zh-CN" altLang="en-US" sz="1963" kern="0" baseline="59000" dirty="0">
                  <a:solidFill>
                    <a:srgbClr val="FF0000"/>
                  </a:solidFill>
                  <a:latin typeface="Times New Roman" pitchFamily="65" charset="-122"/>
                  <a:ea typeface="宋体" pitchFamily="65" charset="-122"/>
                </a:rPr>
                <a:t>2</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b</a:t>
              </a:r>
              <a:r>
                <a:rPr lang="zh-CN" altLang="en-US" sz="1963" kern="0" baseline="59000" dirty="0">
                  <a:solidFill>
                    <a:srgbClr val="FF0000"/>
                  </a:solidFill>
                  <a:latin typeface="Times New Roman" pitchFamily="65" charset="-122"/>
                  <a:ea typeface="宋体" pitchFamily="65" charset="-122"/>
                </a:rPr>
                <a:t>2</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ab</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a</a:t>
              </a:r>
              <a:r>
                <a:rPr lang="zh-CN" altLang="en-US" sz="1963" kern="0" baseline="59000" dirty="0">
                  <a:solidFill>
                    <a:srgbClr val="FF0000"/>
                  </a:solidFill>
                  <a:latin typeface="Times New Roman" pitchFamily="65" charset="-122"/>
                  <a:ea typeface="宋体" pitchFamily="65" charset="-122"/>
                </a:rPr>
                <a:t>2</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b</a:t>
              </a:r>
              <a:r>
                <a:rPr lang="zh-CN" altLang="en-US" sz="1963" kern="0" baseline="59000" dirty="0">
                  <a:solidFill>
                    <a:srgbClr val="FF0000"/>
                  </a:solidFill>
                  <a:latin typeface="Times New Roman" pitchFamily="65" charset="-122"/>
                  <a:ea typeface="宋体" pitchFamily="65" charset="-122"/>
                </a:rPr>
                <a:t>2</a:t>
              </a:r>
              <a:r>
                <a:rPr lang="zh-CN" altLang="en-US" sz="2607" kern="0" dirty="0">
                  <a:solidFill>
                    <a:srgbClr val="FF0000"/>
                  </a:solidFill>
                  <a:latin typeface="Times New Roman" pitchFamily="65" charset="-122"/>
                  <a:ea typeface="宋体" pitchFamily="65" charset="-122"/>
                </a:rPr>
                <a:t>-2</a:t>
              </a:r>
              <a:r>
                <a:rPr lang="zh-CN" altLang="en-US" sz="2607" i="1" kern="0" dirty="0">
                  <a:solidFill>
                    <a:srgbClr val="FF0000"/>
                  </a:solidFill>
                  <a:latin typeface="Times New Roman" pitchFamily="65" charset="-122"/>
                  <a:ea typeface="宋体" pitchFamily="65" charset="-122"/>
                </a:rPr>
                <a:t>ab</a:t>
              </a:r>
              <a:r>
                <a:rPr lang="zh-CN" altLang="en-US" sz="2607" kern="0" dirty="0">
                  <a:solidFill>
                    <a:srgbClr val="FF0000"/>
                  </a:solidFill>
                  <a:latin typeface="Times New Roman" pitchFamily="65" charset="-122"/>
                  <a:ea typeface="宋体" pitchFamily="65" charset="-122"/>
                </a:rPr>
                <a:t>cos </a:t>
              </a:r>
              <a:r>
                <a:rPr lang="zh-CN" altLang="en-US" sz="2607" i="1" kern="0" dirty="0">
                  <a:solidFill>
                    <a:srgbClr val="FF0000"/>
                  </a:solidFill>
                  <a:latin typeface="Times New Roman" pitchFamily="65" charset="-122"/>
                  <a:ea typeface="宋体" pitchFamily="65" charset="-122"/>
                </a:rPr>
                <a:t>C</a:t>
              </a:r>
              <a:r>
                <a:rPr lang="zh-CN" altLang="en-US" sz="2607" kern="0" dirty="0">
                  <a:solidFill>
                    <a:srgbClr val="FF0000"/>
                  </a:solidFill>
                  <a:latin typeface="Times New Roman" pitchFamily="65" charset="-122"/>
                  <a:ea typeface="宋体" pitchFamily="65" charset="-122"/>
                </a:rPr>
                <a:t>,化简得</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a</a:t>
              </a:r>
              <a:r>
                <a:rPr lang="zh-CN" altLang="en-US" sz="2607" kern="0" dirty="0">
                  <a:solidFill>
                    <a:srgbClr val="FF0000"/>
                  </a:solidFill>
                  <a:latin typeface="Times New Roman" pitchFamily="65" charset="-122"/>
                  <a:ea typeface="宋体" pitchFamily="65" charset="-122"/>
                </a:rPr>
                <a:t>-2</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Times New Roman" pitchFamily="65" charset="-122"/>
                  <a:ea typeface="宋体" pitchFamily="65" charset="-122"/>
                </a:rPr>
                <a:t>cos </a:t>
              </a:r>
              <a:r>
                <a:rPr lang="zh-CN" altLang="en-US" sz="2607" i="1" kern="0" dirty="0">
                  <a:solidFill>
                    <a:srgbClr val="FF0000"/>
                  </a:solidFill>
                  <a:latin typeface="Times New Roman" pitchFamily="65" charset="-122"/>
                  <a:ea typeface="宋体" pitchFamily="65" charset="-122"/>
                </a:rPr>
                <a:t>C</a:t>
              </a:r>
              <a:r>
                <a:rPr lang="zh-CN" altLang="en-US" sz="2607" kern="0" dirty="0">
                  <a:solidFill>
                    <a:srgbClr val="FF0000"/>
                  </a:solidFill>
                  <a:latin typeface="Times New Roman" pitchFamily="65" charset="-122"/>
                  <a:ea typeface="宋体" pitchFamily="65" charset="-122"/>
                </a:rPr>
                <a:t>,则sin </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Times New Roman" pitchFamily="65" charset="-122"/>
                  <a:ea typeface="宋体" pitchFamily="65" charset="-122"/>
                </a:rPr>
                <a:t>=sin </a:t>
              </a:r>
              <a:r>
                <a:rPr lang="zh-CN" altLang="en-US" sz="2607" i="1" kern="0" dirty="0">
                  <a:solidFill>
                    <a:srgbClr val="FF0000"/>
                  </a:solidFill>
                  <a:latin typeface="Times New Roman" pitchFamily="65" charset="-122"/>
                  <a:ea typeface="宋体" pitchFamily="65" charset="-122"/>
                </a:rPr>
                <a:t>A</a:t>
              </a:r>
              <a:r>
                <a:rPr lang="zh-CN" altLang="en-US" sz="2607" kern="0" dirty="0">
                  <a:solidFill>
                    <a:srgbClr val="FF0000"/>
                  </a:solidFill>
                  <a:latin typeface="Times New Roman" pitchFamily="65" charset="-122"/>
                  <a:ea typeface="宋体" pitchFamily="65" charset="-122"/>
                </a:rPr>
                <a:t>-2sin </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Times New Roman" pitchFamily="65" charset="-122"/>
                  <a:ea typeface="宋体" pitchFamily="65" charset="-122"/>
                </a:rPr>
                <a:t>cos </a:t>
              </a:r>
              <a:r>
                <a:rPr dirty="0">
                  <a:solidFill>
                    <a:srgbClr val="FF0000"/>
                  </a:solidFill>
                </a:rPr>
                <a:t/>
              </a:r>
              <a:br>
                <a:rPr dirty="0">
                  <a:solidFill>
                    <a:srgbClr val="FF0000"/>
                  </a:solidFill>
                </a:rPr>
              </a:br>
              <a:r>
                <a:rPr lang="zh-CN" altLang="en-US" sz="2607" i="1" kern="0" dirty="0">
                  <a:solidFill>
                    <a:srgbClr val="FF0000"/>
                  </a:solidFill>
                  <a:latin typeface="Times New Roman" pitchFamily="65" charset="-122"/>
                  <a:ea typeface="宋体" pitchFamily="65" charset="-122"/>
                </a:rPr>
                <a:t>C</a:t>
              </a:r>
              <a:r>
                <a:rPr lang="zh-CN" altLang="en-US" sz="2607" kern="0" dirty="0">
                  <a:solidFill>
                    <a:srgbClr val="FF0000"/>
                  </a:solidFill>
                  <a:latin typeface="Times New Roman" pitchFamily="65" charset="-122"/>
                  <a:ea typeface="宋体" pitchFamily="65" charset="-122"/>
                </a:rPr>
                <a:t>,sin </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Times New Roman" pitchFamily="65" charset="-122"/>
                  <a:ea typeface="宋体" pitchFamily="65" charset="-122"/>
                </a:rPr>
                <a:t>=sin(</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C</a:t>
              </a:r>
              <a:r>
                <a:rPr lang="zh-CN" altLang="en-US" sz="2607" kern="0" dirty="0">
                  <a:solidFill>
                    <a:srgbClr val="FF0000"/>
                  </a:solidFill>
                  <a:latin typeface="Times New Roman" pitchFamily="65" charset="-122"/>
                  <a:ea typeface="宋体" pitchFamily="65" charset="-122"/>
                </a:rPr>
                <a:t>)-2sin </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Times New Roman" pitchFamily="65" charset="-122"/>
                  <a:ea typeface="宋体" pitchFamily="65" charset="-122"/>
                </a:rPr>
                <a:t>cos </a:t>
              </a:r>
              <a:r>
                <a:rPr lang="zh-CN" altLang="en-US" sz="2607" i="1" kern="0" dirty="0">
                  <a:solidFill>
                    <a:srgbClr val="FF0000"/>
                  </a:solidFill>
                  <a:latin typeface="Times New Roman" pitchFamily="65" charset="-122"/>
                  <a:ea typeface="宋体" pitchFamily="65" charset="-122"/>
                </a:rPr>
                <a:t>C</a:t>
              </a:r>
              <a:r>
                <a:rPr lang="zh-CN" altLang="en-US" sz="2607" kern="0" dirty="0">
                  <a:solidFill>
                    <a:srgbClr val="FF0000"/>
                  </a:solidFill>
                  <a:latin typeface="Times New Roman" pitchFamily="65" charset="-122"/>
                  <a:ea typeface="宋体" pitchFamily="65" charset="-122"/>
                </a:rPr>
                <a:t>,化简得sin </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Times New Roman" pitchFamily="65" charset="-122"/>
                  <a:ea typeface="宋体" pitchFamily="65" charset="-122"/>
                </a:rPr>
                <a:t>=sin(</a:t>
              </a:r>
              <a:r>
                <a:rPr lang="zh-CN" altLang="en-US" sz="2607" i="1" kern="0" dirty="0">
                  <a:solidFill>
                    <a:srgbClr val="FF0000"/>
                  </a:solidFill>
                  <a:latin typeface="Times New Roman" pitchFamily="65" charset="-122"/>
                  <a:ea typeface="宋体" pitchFamily="65" charset="-122"/>
                </a:rPr>
                <a:t>C</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Times New Roman" pitchFamily="65" charset="-122"/>
                  <a:ea typeface="宋体" pitchFamily="65" charset="-122"/>
                </a:rPr>
                <a:t>),即在锐角三角形中,</a:t>
              </a:r>
              <a:r>
                <a:rPr lang="zh-CN" altLang="en-US" sz="2607" i="1" kern="0" dirty="0">
                  <a:solidFill>
                    <a:srgbClr val="FF0000"/>
                  </a:solidFill>
                  <a:latin typeface="Times New Roman" pitchFamily="65" charset="-122"/>
                  <a:ea typeface="宋体" pitchFamily="65" charset="-122"/>
                </a:rPr>
                <a:t>C</a:t>
              </a:r>
              <a:r>
                <a:rPr lang="zh-CN" altLang="en-US" sz="2607" kern="0" dirty="0">
                  <a:solidFill>
                    <a:srgbClr val="FF0000"/>
                  </a:solidFill>
                  <a:latin typeface="Times New Roman" pitchFamily="65" charset="-122"/>
                  <a:ea typeface="宋体" pitchFamily="65" charset="-122"/>
                </a:rPr>
                <a:t>=2</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Times New Roman" pitchFamily="65" charset="-122"/>
                  <a:ea typeface="宋体" pitchFamily="65" charset="-122"/>
                </a:rPr>
                <a:t>,</a:t>
              </a:r>
              <a:r>
                <a:rPr dirty="0">
                  <a:solidFill>
                    <a:srgbClr val="FF0000"/>
                  </a:solidFill>
                </a:rPr>
                <a:t/>
              </a:r>
              <a:br>
                <a:rPr dirty="0">
                  <a:solidFill>
                    <a:srgbClr val="FF0000"/>
                  </a:solidFill>
                </a:rPr>
              </a:br>
              <a:r>
                <a:rPr lang="zh-CN" altLang="en-US" sz="2607" kern="0" dirty="0">
                  <a:solidFill>
                    <a:srgbClr val="FF0000"/>
                  </a:solidFill>
                  <a:latin typeface="Times New Roman" pitchFamily="65" charset="-122"/>
                  <a:ea typeface="宋体" pitchFamily="65" charset="-122"/>
                </a:rPr>
                <a:t>则</a:t>
              </a:r>
              <a:r>
                <a:rPr lang="zh-CN" altLang="en-US" sz="6161" kern="0" spc="8013"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解得</a:t>
              </a:r>
              <a:r>
                <a:rPr lang="zh-CN" altLang="en-US" sz="2832" kern="0" spc="-957"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&lt;</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Times New Roman" pitchFamily="65" charset="-122"/>
                  <a:ea typeface="宋体" pitchFamily="65" charset="-122"/>
                </a:rPr>
                <a:t>&lt;</a:t>
              </a:r>
              <a:r>
                <a:rPr lang="zh-CN" altLang="en-US" sz="2832" kern="0" spc="-957"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,则</a:t>
              </a:r>
              <a:r>
                <a:rPr lang="zh-CN" altLang="en-US" sz="2832" kern="0" spc="-957"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&lt;</a:t>
              </a:r>
              <a:r>
                <a:rPr lang="zh-CN" altLang="en-US" sz="2607" i="1" kern="0" dirty="0">
                  <a:solidFill>
                    <a:srgbClr val="FF0000"/>
                  </a:solidFill>
                  <a:latin typeface="Times New Roman" pitchFamily="65" charset="-122"/>
                  <a:ea typeface="宋体" pitchFamily="65" charset="-122"/>
                </a:rPr>
                <a:t>C</a:t>
              </a:r>
              <a:r>
                <a:rPr lang="zh-CN" altLang="en-US" sz="2607" kern="0" dirty="0">
                  <a:solidFill>
                    <a:srgbClr val="FF0000"/>
                  </a:solidFill>
                  <a:latin typeface="Times New Roman" pitchFamily="65" charset="-122"/>
                  <a:ea typeface="宋体" pitchFamily="65" charset="-122"/>
                </a:rPr>
                <a:t>&lt;</a:t>
              </a:r>
              <a:r>
                <a:rPr lang="zh-CN" altLang="en-US" sz="2832" kern="0" spc="-957"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,则</a:t>
              </a:r>
              <a:r>
                <a:rPr lang="zh-CN" altLang="en-US" sz="3100" kern="0" spc="349"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&lt;sin </a:t>
              </a:r>
              <a:r>
                <a:rPr lang="zh-CN" altLang="en-US" sz="2607" i="1" kern="0" dirty="0">
                  <a:solidFill>
                    <a:srgbClr val="FF0000"/>
                  </a:solidFill>
                  <a:latin typeface="Times New Roman" pitchFamily="65" charset="-122"/>
                  <a:ea typeface="宋体" pitchFamily="65" charset="-122"/>
                </a:rPr>
                <a:t>C</a:t>
              </a:r>
              <a:r>
                <a:rPr lang="zh-CN" altLang="en-US" sz="2607" kern="0" dirty="0">
                  <a:solidFill>
                    <a:srgbClr val="FF0000"/>
                  </a:solidFill>
                  <a:latin typeface="Times New Roman" pitchFamily="65" charset="-122"/>
                  <a:ea typeface="宋体" pitchFamily="65" charset="-122"/>
                </a:rPr>
                <a:t>&lt;1,则</a:t>
              </a:r>
              <a:r>
                <a:rPr lang="zh-CN" altLang="en-US" sz="2832" kern="0" spc="2642"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2832" kern="0" spc="2717"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 +2sin </a:t>
              </a:r>
              <a:r>
                <a:rPr lang="zh-CN" altLang="en-US" sz="2607" i="1" kern="0" dirty="0">
                  <a:solidFill>
                    <a:srgbClr val="FF0000"/>
                  </a:solidFill>
                  <a:latin typeface="Times New Roman" pitchFamily="65" charset="-122"/>
                  <a:ea typeface="宋体" pitchFamily="65" charset="-122"/>
                </a:rPr>
                <a:t>C</a:t>
              </a:r>
              <a:r>
                <a:rPr lang="zh-CN" altLang="en-US" sz="2607" kern="0" dirty="0">
                  <a:solidFill>
                    <a:srgbClr val="FF0000"/>
                  </a:solidFill>
                  <a:latin typeface="Times New Roman" pitchFamily="65" charset="-122"/>
                  <a:ea typeface="宋体" pitchFamily="65" charset="-122"/>
                </a:rPr>
                <a:t>=</a:t>
              </a:r>
              <a:endParaRPr lang="zh-CN" altLang="en-US" dirty="0">
                <a:solidFill>
                  <a:srgbClr val="FF0000"/>
                </a:solidFill>
              </a:endParaRPr>
            </a:p>
            <a:p>
              <a:pPr marL="0" indent="0" eaLnBrk="0" latinLnBrk="1" hangingPunct="0">
                <a:lnSpc>
                  <a:spcPct val="150000"/>
                </a:lnSpc>
                <a:spcBef>
                  <a:spcPts val="1342"/>
                </a:spcBef>
                <a:buNone/>
              </a:pPr>
              <a:r>
                <a:rPr lang="zh-CN" altLang="en-US" sz="3232" kern="0" spc="6817"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+2sin </a:t>
              </a:r>
              <a:r>
                <a:rPr lang="zh-CN" altLang="en-US" sz="2607" i="1" kern="0" dirty="0">
                  <a:solidFill>
                    <a:srgbClr val="FF0000"/>
                  </a:solidFill>
                  <a:latin typeface="Times New Roman" pitchFamily="65" charset="-122"/>
                  <a:ea typeface="宋体" pitchFamily="65" charset="-122"/>
                </a:rPr>
                <a:t>C</a:t>
              </a:r>
              <a:r>
                <a:rPr lang="zh-CN" altLang="en-US" sz="2607" kern="0" dirty="0">
                  <a:solidFill>
                    <a:srgbClr val="FF0000"/>
                  </a:solidFill>
                  <a:latin typeface="Times New Roman" pitchFamily="65" charset="-122"/>
                  <a:ea typeface="宋体" pitchFamily="65" charset="-122"/>
                </a:rPr>
                <a:t>=</a:t>
              </a:r>
              <a:r>
                <a:rPr lang="zh-CN" altLang="en-US" sz="3232" kern="0" spc="2017"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+2sin </a:t>
              </a:r>
              <a:r>
                <a:rPr lang="zh-CN" altLang="en-US" sz="2607" i="1" kern="0" dirty="0">
                  <a:solidFill>
                    <a:srgbClr val="FF0000"/>
                  </a:solidFill>
                  <a:latin typeface="Times New Roman" pitchFamily="65" charset="-122"/>
                  <a:ea typeface="宋体" pitchFamily="65" charset="-122"/>
                </a:rPr>
                <a:t>C</a:t>
              </a:r>
              <a:r>
                <a:rPr lang="zh-CN" altLang="en-US" sz="2607" kern="0" dirty="0">
                  <a:solidFill>
                    <a:srgbClr val="FF0000"/>
                  </a:solidFill>
                  <a:latin typeface="Times New Roman" pitchFamily="65" charset="-122"/>
                  <a:ea typeface="宋体" pitchFamily="65" charset="-122"/>
                </a:rPr>
                <a:t>,则所求取值范围是</a:t>
              </a:r>
              <a:r>
                <a:rPr lang="zh-CN" altLang="en-US" sz="3582" kern="0" spc="-1482" dirty="0">
                  <a:solidFill>
                    <a:srgbClr val="FF0000"/>
                  </a:solidFill>
                  <a:latin typeface="Times New Roman" pitchFamily="65" charset="-122"/>
                  <a:ea typeface="宋体" pitchFamily="65" charset="-122"/>
                </a:rPr>
                <a:t> </a:t>
              </a:r>
              <a:r>
                <a:rPr lang="zh-CN" altLang="en-US" sz="3538" kern="0" spc="961"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,3</a:t>
              </a:r>
              <a:r>
                <a:rPr lang="zh-CN" altLang="en-US" sz="3582" kern="0" spc="-1482"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endParaRPr lang="zh-CN" altLang="en-US" dirty="0">
                <a:solidFill>
                  <a:srgbClr val="FF0000"/>
                </a:solidFill>
              </a:endParaRPr>
            </a:p>
          </p:txBody>
        </p:sp>
        <p:pic>
          <p:nvPicPr>
            <p:cNvPr id="3" name="图片 3" descr="textimage4.jpeg"/>
            <p:cNvPicPr>
              <a:picLocks noChangeAspect="1"/>
            </p:cNvPicPr>
            <p:nvPr/>
          </p:nvPicPr>
          <p:blipFill>
            <a:blip r:embed="rId5" cstate="print"/>
            <a:stretch>
              <a:fillRect/>
            </a:stretch>
          </p:blipFill>
          <p:spPr>
            <a:xfrm>
              <a:off x="7487486" y="3773181"/>
              <a:ext cx="266699" cy="781049"/>
            </a:xfrm>
            <a:prstGeom prst="rect">
              <a:avLst/>
            </a:prstGeom>
          </p:spPr>
        </p:pic>
        <p:pic>
          <p:nvPicPr>
            <p:cNvPr id="4" name="图片 4" descr="textimage5.jpeg"/>
            <p:cNvPicPr>
              <a:picLocks noChangeAspect="1"/>
            </p:cNvPicPr>
            <p:nvPr/>
          </p:nvPicPr>
          <p:blipFill>
            <a:blip r:embed="rId6" cstate="print"/>
            <a:stretch>
              <a:fillRect/>
            </a:stretch>
          </p:blipFill>
          <p:spPr>
            <a:xfrm>
              <a:off x="8574086" y="3773181"/>
              <a:ext cx="266699" cy="781049"/>
            </a:xfrm>
            <a:prstGeom prst="rect">
              <a:avLst/>
            </a:prstGeom>
          </p:spPr>
        </p:pic>
        <p:graphicFrame>
          <p:nvGraphicFramePr>
            <p:cNvPr id="6" name="对象 5"/>
            <p:cNvGraphicFramePr>
              <a:graphicFrameLocks noChangeAspect="1"/>
            </p:cNvGraphicFramePr>
            <p:nvPr/>
          </p:nvGraphicFramePr>
          <p:xfrm>
            <a:off x="871200" y="2289084"/>
            <a:ext cx="1800224" cy="1533524"/>
          </p:xfrm>
          <a:graphic>
            <a:graphicData uri="http://schemas.openxmlformats.org/presentationml/2006/ole">
              <p:oleObj spid="_x0000_s26659" name="Equation" r:id="rId7" imgW="47548800" imgH="40538400" progId="Equation.DSMT4">
                <p:embed/>
              </p:oleObj>
            </a:graphicData>
          </a:graphic>
        </p:graphicFrame>
        <p:graphicFrame>
          <p:nvGraphicFramePr>
            <p:cNvPr id="7" name="对象 6"/>
            <p:cNvGraphicFramePr>
              <a:graphicFrameLocks noChangeAspect="1"/>
            </p:cNvGraphicFramePr>
            <p:nvPr/>
          </p:nvGraphicFramePr>
          <p:xfrm>
            <a:off x="3333825" y="2683962"/>
            <a:ext cx="238124" cy="704849"/>
          </p:xfrm>
          <a:graphic>
            <a:graphicData uri="http://schemas.openxmlformats.org/presentationml/2006/ole">
              <p:oleObj spid="_x0000_s26660" name="Equation" r:id="rId8" imgW="6400800" imgH="18592800" progId="Equation.DSMT4">
                <p:embed/>
              </p:oleObj>
            </a:graphicData>
          </a:graphic>
        </p:graphicFrame>
        <p:graphicFrame>
          <p:nvGraphicFramePr>
            <p:cNvPr id="8" name="对象 7"/>
            <p:cNvGraphicFramePr>
              <a:graphicFrameLocks noChangeAspect="1"/>
            </p:cNvGraphicFramePr>
            <p:nvPr/>
          </p:nvGraphicFramePr>
          <p:xfrm>
            <a:off x="4144337" y="2683962"/>
            <a:ext cx="238124" cy="704849"/>
          </p:xfrm>
          <a:graphic>
            <a:graphicData uri="http://schemas.openxmlformats.org/presentationml/2006/ole">
              <p:oleObj spid="_x0000_s26661" name="Equation" r:id="rId9" imgW="6400800" imgH="18592800" progId="Equation.DSMT4">
                <p:embed/>
              </p:oleObj>
            </a:graphicData>
          </a:graphic>
        </p:graphicFrame>
        <p:graphicFrame>
          <p:nvGraphicFramePr>
            <p:cNvPr id="9" name="对象 8"/>
            <p:cNvGraphicFramePr>
              <a:graphicFrameLocks noChangeAspect="1"/>
            </p:cNvGraphicFramePr>
            <p:nvPr/>
          </p:nvGraphicFramePr>
          <p:xfrm>
            <a:off x="4796462" y="2683962"/>
            <a:ext cx="238125" cy="704850"/>
          </p:xfrm>
          <a:graphic>
            <a:graphicData uri="http://schemas.openxmlformats.org/presentationml/2006/ole">
              <p:oleObj spid="_x0000_s26662" name="Equation" r:id="rId10" imgW="6400800" imgH="18592800" progId="Equation.DSMT4">
                <p:embed/>
              </p:oleObj>
            </a:graphicData>
          </a:graphic>
        </p:graphicFrame>
        <p:graphicFrame>
          <p:nvGraphicFramePr>
            <p:cNvPr id="10" name="对象 9"/>
            <p:cNvGraphicFramePr>
              <a:graphicFrameLocks noChangeAspect="1"/>
            </p:cNvGraphicFramePr>
            <p:nvPr/>
          </p:nvGraphicFramePr>
          <p:xfrm>
            <a:off x="5629065" y="2683962"/>
            <a:ext cx="238125" cy="704850"/>
          </p:xfrm>
          <a:graphic>
            <a:graphicData uri="http://schemas.openxmlformats.org/presentationml/2006/ole">
              <p:oleObj spid="_x0000_s26663" name="Equation" r:id="rId11" imgW="6400800" imgH="18592800" progId="Equation.DSMT4">
                <p:embed/>
              </p:oleObj>
            </a:graphicData>
          </a:graphic>
        </p:graphicFrame>
        <p:graphicFrame>
          <p:nvGraphicFramePr>
            <p:cNvPr id="11" name="对象 10"/>
            <p:cNvGraphicFramePr>
              <a:graphicFrameLocks noChangeAspect="1"/>
            </p:cNvGraphicFramePr>
            <p:nvPr/>
          </p:nvGraphicFramePr>
          <p:xfrm>
            <a:off x="6281190" y="2618441"/>
            <a:ext cx="438150" cy="771525"/>
          </p:xfrm>
          <a:graphic>
            <a:graphicData uri="http://schemas.openxmlformats.org/presentationml/2006/ole">
              <p:oleObj spid="_x0000_s26664" name="Equation" r:id="rId12" imgW="11582400" imgH="20421600" progId="Equation.DSMT4">
                <p:embed/>
              </p:oleObj>
            </a:graphicData>
          </a:graphic>
        </p:graphicFrame>
        <p:graphicFrame>
          <p:nvGraphicFramePr>
            <p:cNvPr id="12" name="对象 11"/>
            <p:cNvGraphicFramePr>
              <a:graphicFrameLocks noChangeAspect="1"/>
            </p:cNvGraphicFramePr>
            <p:nvPr/>
          </p:nvGraphicFramePr>
          <p:xfrm>
            <a:off x="8362726" y="2683962"/>
            <a:ext cx="695324" cy="704850"/>
          </p:xfrm>
          <a:graphic>
            <a:graphicData uri="http://schemas.openxmlformats.org/presentationml/2006/ole">
              <p:oleObj spid="_x0000_s26665" name="Equation" r:id="rId13" imgW="18288000" imgH="18592800" progId="Equation.DSMT4">
                <p:embed/>
              </p:oleObj>
            </a:graphicData>
          </a:graphic>
        </p:graphicFrame>
        <p:graphicFrame>
          <p:nvGraphicFramePr>
            <p:cNvPr id="13" name="对象 12"/>
            <p:cNvGraphicFramePr>
              <a:graphicFrameLocks noChangeAspect="1"/>
            </p:cNvGraphicFramePr>
            <p:nvPr/>
          </p:nvGraphicFramePr>
          <p:xfrm>
            <a:off x="9168343" y="2683962"/>
            <a:ext cx="704850" cy="704850"/>
          </p:xfrm>
          <a:graphic>
            <a:graphicData uri="http://schemas.openxmlformats.org/presentationml/2006/ole">
              <p:oleObj spid="_x0000_s26666" name="Equation" r:id="rId14" imgW="18592800" imgH="18592800" progId="Equation.DSMT4">
                <p:embed/>
              </p:oleObj>
            </a:graphicData>
          </a:graphic>
        </p:graphicFrame>
        <p:graphicFrame>
          <p:nvGraphicFramePr>
            <p:cNvPr id="14" name="对象 13"/>
            <p:cNvGraphicFramePr>
              <a:graphicFrameLocks noChangeAspect="1"/>
            </p:cNvGraphicFramePr>
            <p:nvPr/>
          </p:nvGraphicFramePr>
          <p:xfrm>
            <a:off x="540000" y="3879891"/>
            <a:ext cx="1276350" cy="704850"/>
          </p:xfrm>
          <a:graphic>
            <a:graphicData uri="http://schemas.openxmlformats.org/presentationml/2006/ole">
              <p:oleObj spid="_x0000_s26667" name="Equation" r:id="rId15" imgW="33832800" imgH="18592800" progId="Equation.DSMT4">
                <p:embed/>
              </p:oleObj>
            </a:graphicData>
          </a:graphic>
        </p:graphicFrame>
        <p:graphicFrame>
          <p:nvGraphicFramePr>
            <p:cNvPr id="15" name="对象 14"/>
            <p:cNvGraphicFramePr>
              <a:graphicFrameLocks noChangeAspect="1"/>
            </p:cNvGraphicFramePr>
            <p:nvPr/>
          </p:nvGraphicFramePr>
          <p:xfrm>
            <a:off x="3045735" y="3879891"/>
            <a:ext cx="666749" cy="704850"/>
          </p:xfrm>
          <a:graphic>
            <a:graphicData uri="http://schemas.openxmlformats.org/presentationml/2006/ole">
              <p:oleObj spid="_x0000_s26668" name="Equation" r:id="rId16" imgW="17678400" imgH="18592800" progId="Equation.DSMT4">
                <p:embed/>
              </p:oleObj>
            </a:graphicData>
          </a:graphic>
        </p:graphicFrame>
        <p:graphicFrame>
          <p:nvGraphicFramePr>
            <p:cNvPr id="16" name="对象 15"/>
            <p:cNvGraphicFramePr>
              <a:graphicFrameLocks noChangeAspect="1"/>
            </p:cNvGraphicFramePr>
            <p:nvPr/>
          </p:nvGraphicFramePr>
          <p:xfrm>
            <a:off x="7754186" y="3814370"/>
            <a:ext cx="571500" cy="771525"/>
          </p:xfrm>
          <a:graphic>
            <a:graphicData uri="http://schemas.openxmlformats.org/presentationml/2006/ole">
              <p:oleObj spid="_x0000_s26669" name="Equation" r:id="rId17" imgW="15240000" imgH="20421600" progId="Equation.DSMT4">
                <p:embed/>
              </p:oleObj>
            </a:graphicData>
          </a:graphic>
        </p:graphicFrame>
      </p:grpSp>
    </p:spTree>
    <p:custDataLst>
      <p:custData r:id="rId2"/>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70412"/>
            <a:ext cx="11340000" cy="5257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a:solidFill>
                  <a:srgbClr val="000000"/>
                </a:solidFill>
                <a:latin typeface="Times New Roman" pitchFamily="65" charset="-122"/>
                <a:ea typeface="宋体" pitchFamily="65" charset="-122"/>
              </a:rPr>
              <a:t>1.已知△</a:t>
            </a:r>
            <a:r>
              <a:rPr lang="zh-CN" altLang="en-US" sz="2607" i="1" kern="0" dirty="0">
                <a:solidFill>
                  <a:srgbClr val="000000"/>
                </a:solidFill>
                <a:latin typeface="Times New Roman" pitchFamily="65" charset="-122"/>
                <a:ea typeface="宋体" pitchFamily="65" charset="-122"/>
              </a:rPr>
              <a:t>ABC</a:t>
            </a:r>
            <a:r>
              <a:rPr lang="zh-CN" altLang="en-US" sz="2607" kern="0" dirty="0">
                <a:solidFill>
                  <a:srgbClr val="000000"/>
                </a:solidFill>
                <a:latin typeface="Times New Roman" pitchFamily="65" charset="-122"/>
                <a:ea typeface="宋体" pitchFamily="65" charset="-122"/>
              </a:rPr>
              <a:t>的周长为16,且</a:t>
            </a:r>
            <a:r>
              <a:rPr lang="zh-CN" altLang="en-US" sz="2607" i="1" kern="0" dirty="0">
                <a:solidFill>
                  <a:srgbClr val="000000"/>
                </a:solidFill>
                <a:latin typeface="Times New Roman" pitchFamily="65" charset="-122"/>
                <a:ea typeface="宋体" pitchFamily="65" charset="-122"/>
              </a:rPr>
              <a:t>BC</a:t>
            </a:r>
            <a:r>
              <a:rPr lang="zh-CN" altLang="en-US" sz="2607" kern="0" dirty="0">
                <a:solidFill>
                  <a:srgbClr val="000000"/>
                </a:solidFill>
                <a:latin typeface="Times New Roman" pitchFamily="65" charset="-122"/>
                <a:ea typeface="宋体" pitchFamily="65" charset="-122"/>
              </a:rPr>
              <a:t>=6,则</a:t>
            </a:r>
            <a:r>
              <a:rPr lang="zh-CN" altLang="en-US" sz="2022" kern="0" spc="1352" dirty="0">
                <a:solidFill>
                  <a:srgbClr val="000000"/>
                </a:solidFill>
                <a:latin typeface="Times New Roman" pitchFamily="65" charset="-122"/>
                <a:ea typeface="宋体" pitchFamily="65" charset="-122"/>
              </a:rPr>
              <a:t> </a:t>
            </a:r>
            <a:r>
              <a:rPr lang="zh-CN" altLang="en-US" sz="2607" kern="0" dirty="0">
                <a:solidFill>
                  <a:srgbClr val="000000"/>
                </a:solidFill>
                <a:latin typeface="Times New Roman" pitchFamily="65" charset="-122"/>
                <a:ea typeface="宋体" pitchFamily="65" charset="-122"/>
              </a:rPr>
              <a:t>·</a:t>
            </a:r>
            <a:r>
              <a:rPr lang="zh-CN" altLang="en-US" sz="2080" kern="0" spc="1444" dirty="0">
                <a:solidFill>
                  <a:srgbClr val="000000"/>
                </a:solidFill>
                <a:latin typeface="Times New Roman" pitchFamily="65" charset="-122"/>
                <a:ea typeface="宋体" pitchFamily="65" charset="-122"/>
              </a:rPr>
              <a:t> </a:t>
            </a:r>
            <a:r>
              <a:rPr lang="zh-CN" altLang="en-US" sz="2607" kern="0" dirty="0">
                <a:solidFill>
                  <a:srgbClr val="000000"/>
                </a:solidFill>
                <a:latin typeface="Times New Roman" pitchFamily="65" charset="-122"/>
                <a:ea typeface="宋体" pitchFamily="65" charset="-122"/>
              </a:rPr>
              <a:t>的取值范围是</a:t>
            </a:r>
            <a:r>
              <a:rPr lang="zh-CN" altLang="en-US" sz="2607" u="sng" kern="0" dirty="0">
                <a:solidFill>
                  <a:srgbClr val="000000"/>
                </a:solidFill>
                <a:latin typeface="Times New Roman" pitchFamily="65" charset="-122"/>
                <a:ea typeface="宋体" pitchFamily="65" charset="-122"/>
              </a:rPr>
              <a:t>　　　    </a:t>
            </a:r>
            <a:r>
              <a:rPr lang="zh-CN" altLang="en-US" sz="2607" kern="0" dirty="0">
                <a:solidFill>
                  <a:srgbClr val="000000"/>
                </a:solidFill>
                <a:latin typeface="Times New Roman" pitchFamily="65" charset="-122"/>
                <a:ea typeface="宋体" pitchFamily="65" charset="-122"/>
              </a:rPr>
              <a:t>.</a:t>
            </a:r>
            <a:endParaRPr lang="en-US" altLang="zh-CN" sz="2607" kern="0" dirty="0">
              <a:solidFill>
                <a:srgbClr val="000000"/>
              </a:solidFill>
              <a:latin typeface="Times New Roman" pitchFamily="65" charset="-122"/>
              <a:ea typeface="宋体" pitchFamily="65" charset="-122"/>
            </a:endParaRPr>
          </a:p>
        </p:txBody>
      </p:sp>
      <p:graphicFrame>
        <p:nvGraphicFramePr>
          <p:cNvPr id="4" name="对象 3"/>
          <p:cNvGraphicFramePr>
            <a:graphicFrameLocks noChangeAspect="1"/>
          </p:cNvGraphicFramePr>
          <p:nvPr/>
        </p:nvGraphicFramePr>
        <p:xfrm>
          <a:off x="5668315" y="1782162"/>
          <a:ext cx="428625" cy="333375"/>
        </p:xfrm>
        <a:graphic>
          <a:graphicData uri="http://schemas.openxmlformats.org/presentationml/2006/ole">
            <p:oleObj spid="_x0000_s27671" name="Equation" r:id="rId5" imgW="11277600" imgH="8839200" progId="Equation.DSMT4">
              <p:embed/>
            </p:oleObj>
          </a:graphicData>
        </a:graphic>
      </p:graphicFrame>
      <p:graphicFrame>
        <p:nvGraphicFramePr>
          <p:cNvPr id="5" name="对象 4"/>
          <p:cNvGraphicFramePr>
            <a:graphicFrameLocks noChangeAspect="1"/>
          </p:cNvGraphicFramePr>
          <p:nvPr/>
        </p:nvGraphicFramePr>
        <p:xfrm>
          <a:off x="6179740" y="1791948"/>
          <a:ext cx="447675" cy="342900"/>
        </p:xfrm>
        <a:graphic>
          <a:graphicData uri="http://schemas.openxmlformats.org/presentationml/2006/ole">
            <p:oleObj spid="_x0000_s27672" name="Equation" r:id="rId6" imgW="11887200" imgH="9144000" progId="Equation.DSMT4">
              <p:embed/>
            </p:oleObj>
          </a:graphicData>
        </a:graphic>
      </p:graphicFrame>
      <p:pic>
        <p:nvPicPr>
          <p:cNvPr id="6" name="Picture 4"/>
          <p:cNvPicPr>
            <a:picLocks noChangeAspect="1" noChangeArrowheads="1"/>
          </p:cNvPicPr>
          <p:nvPr/>
        </p:nvPicPr>
        <p:blipFill>
          <a:blip r:embed="rId7" cstate="print"/>
          <a:srcRect/>
          <a:stretch>
            <a:fillRect/>
          </a:stretch>
        </p:blipFill>
        <p:spPr bwMode="auto">
          <a:xfrm>
            <a:off x="521221" y="1044005"/>
            <a:ext cx="1643113" cy="529447"/>
          </a:xfrm>
          <a:prstGeom prst="rect">
            <a:avLst/>
          </a:prstGeom>
          <a:noFill/>
          <a:ln w="9525">
            <a:noFill/>
            <a:miter lim="800000"/>
            <a:headEnd/>
            <a:tailEnd/>
          </a:ln>
        </p:spPr>
      </p:pic>
      <p:sp>
        <p:nvSpPr>
          <p:cNvPr id="7" name="TextBox 2"/>
          <p:cNvSpPr txBox="1"/>
          <p:nvPr/>
        </p:nvSpPr>
        <p:spPr>
          <a:xfrm>
            <a:off x="540000" y="2311046"/>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a:solidFill>
                  <a:srgbClr val="FF0000"/>
                </a:solidFill>
                <a:latin typeface="Times New Roman" pitchFamily="65" charset="-122"/>
                <a:ea typeface="宋体" pitchFamily="65" charset="-122"/>
              </a:rPr>
              <a:t>答案</a:t>
            </a:r>
            <a:r>
              <a:rPr lang="zh-CN" altLang="en-US" sz="2607" kern="0" dirty="0">
                <a:solidFill>
                  <a:srgbClr val="FF0000"/>
                </a:solidFill>
                <a:latin typeface="Times New Roman" pitchFamily="65" charset="-122"/>
                <a:ea typeface="宋体" pitchFamily="65" charset="-122"/>
              </a:rPr>
              <a:t>　[7,16)</a:t>
            </a:r>
            <a:endParaRPr lang="zh-CN" altLang="en-US" dirty="0">
              <a:solidFill>
                <a:srgbClr val="FF0000"/>
              </a:solidFill>
            </a:endParaRPr>
          </a:p>
        </p:txBody>
      </p:sp>
      <p:grpSp>
        <p:nvGrpSpPr>
          <p:cNvPr id="8" name="组合 7"/>
          <p:cNvGrpSpPr/>
          <p:nvPr/>
        </p:nvGrpSpPr>
        <p:grpSpPr>
          <a:xfrm>
            <a:off x="540000" y="3000957"/>
            <a:ext cx="11340000" cy="2579552"/>
            <a:chOff x="540000" y="900000"/>
            <a:chExt cx="11340000" cy="2579552"/>
          </a:xfrm>
        </p:grpSpPr>
        <p:sp>
          <p:nvSpPr>
            <p:cNvPr id="9" name="TextBox 2"/>
            <p:cNvSpPr txBox="1"/>
            <p:nvPr/>
          </p:nvSpPr>
          <p:spPr>
            <a:xfrm>
              <a:off x="540000" y="900000"/>
              <a:ext cx="11340000" cy="257955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a:solidFill>
                    <a:srgbClr val="FF0000"/>
                  </a:solidFill>
                  <a:latin typeface="Times New Roman" pitchFamily="65" charset="-122"/>
                  <a:ea typeface="宋体" pitchFamily="65" charset="-122"/>
                </a:rPr>
                <a:t>解析　</a:t>
              </a:r>
              <a:r>
                <a:rPr lang="zh-CN" altLang="en-US" sz="2607" kern="0" dirty="0">
                  <a:solidFill>
                    <a:srgbClr val="FF0000"/>
                  </a:solidFill>
                  <a:latin typeface="Times New Roman" pitchFamily="65" charset="-122"/>
                  <a:ea typeface="宋体" pitchFamily="65" charset="-122"/>
                </a:rPr>
                <a:t>以</a:t>
              </a:r>
              <a:r>
                <a:rPr lang="zh-CN" altLang="en-US" sz="2607" i="1" kern="0" dirty="0">
                  <a:solidFill>
                    <a:srgbClr val="FF0000"/>
                  </a:solidFill>
                  <a:latin typeface="Times New Roman" pitchFamily="65" charset="-122"/>
                  <a:ea typeface="宋体" pitchFamily="65" charset="-122"/>
                </a:rPr>
                <a:t>BC</a:t>
              </a:r>
              <a:r>
                <a:rPr lang="zh-CN" altLang="en-US" sz="2607" kern="0" dirty="0">
                  <a:solidFill>
                    <a:srgbClr val="FF0000"/>
                  </a:solidFill>
                  <a:latin typeface="Times New Roman" pitchFamily="65" charset="-122"/>
                  <a:ea typeface="宋体" pitchFamily="65" charset="-122"/>
                </a:rPr>
                <a:t>所在的直线为</a:t>
              </a:r>
              <a:r>
                <a:rPr lang="zh-CN" altLang="en-US" sz="2607" i="1" kern="0" dirty="0">
                  <a:solidFill>
                    <a:srgbClr val="FF0000"/>
                  </a:solidFill>
                  <a:latin typeface="Times New Roman" pitchFamily="65" charset="-122"/>
                  <a:ea typeface="宋体" pitchFamily="65" charset="-122"/>
                </a:rPr>
                <a:t>x</a:t>
              </a:r>
              <a:r>
                <a:rPr lang="zh-CN" altLang="en-US" sz="2607" kern="0" dirty="0">
                  <a:solidFill>
                    <a:srgbClr val="FF0000"/>
                  </a:solidFill>
                  <a:latin typeface="Times New Roman" pitchFamily="65" charset="-122"/>
                  <a:ea typeface="宋体" pitchFamily="65" charset="-122"/>
                </a:rPr>
                <a:t>轴,</a:t>
              </a:r>
              <a:r>
                <a:rPr lang="zh-CN" altLang="en-US" sz="2607" i="1" kern="0" dirty="0">
                  <a:solidFill>
                    <a:srgbClr val="FF0000"/>
                  </a:solidFill>
                  <a:latin typeface="Times New Roman" pitchFamily="65" charset="-122"/>
                  <a:ea typeface="宋体" pitchFamily="65" charset="-122"/>
                </a:rPr>
                <a:t>BC</a:t>
              </a:r>
              <a:r>
                <a:rPr lang="zh-CN" altLang="en-US" sz="2607" kern="0" dirty="0">
                  <a:solidFill>
                    <a:srgbClr val="FF0000"/>
                  </a:solidFill>
                  <a:latin typeface="Times New Roman" pitchFamily="65" charset="-122"/>
                  <a:ea typeface="宋体" pitchFamily="65" charset="-122"/>
                </a:rPr>
                <a:t>的中点</a:t>
              </a:r>
              <a:r>
                <a:rPr lang="zh-CN" altLang="en-US" sz="2607" i="1" kern="0" dirty="0">
                  <a:solidFill>
                    <a:srgbClr val="FF0000"/>
                  </a:solidFill>
                  <a:latin typeface="Times New Roman" pitchFamily="65" charset="-122"/>
                  <a:ea typeface="宋体" pitchFamily="65" charset="-122"/>
                </a:rPr>
                <a:t>O</a:t>
              </a:r>
              <a:r>
                <a:rPr lang="zh-CN" altLang="en-US" sz="2607" kern="0" dirty="0">
                  <a:solidFill>
                    <a:srgbClr val="FF0000"/>
                  </a:solidFill>
                  <a:latin typeface="Times New Roman" pitchFamily="65" charset="-122"/>
                  <a:ea typeface="宋体" pitchFamily="65" charset="-122"/>
                </a:rPr>
                <a:t>为坐标原点建立平面直角坐标系,</a:t>
              </a:r>
              <a:r>
                <a:rPr dirty="0">
                  <a:solidFill>
                    <a:srgbClr val="FF0000"/>
                  </a:solidFill>
                </a:rPr>
                <a:t/>
              </a:r>
              <a:br>
                <a:rPr dirty="0">
                  <a:solidFill>
                    <a:srgbClr val="FF0000"/>
                  </a:solidFill>
                </a:rPr>
              </a:br>
              <a:r>
                <a:rPr lang="zh-CN" altLang="en-US" sz="2607" kern="0" dirty="0">
                  <a:solidFill>
                    <a:srgbClr val="FF0000"/>
                  </a:solidFill>
                  <a:latin typeface="Times New Roman" pitchFamily="65" charset="-122"/>
                  <a:ea typeface="宋体" pitchFamily="65" charset="-122"/>
                </a:rPr>
                <a:t>则</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Times New Roman" pitchFamily="65" charset="-122"/>
                  <a:ea typeface="宋体" pitchFamily="65" charset="-122"/>
                </a:rPr>
                <a:t>(-3,0),</a:t>
              </a:r>
              <a:r>
                <a:rPr lang="zh-CN" altLang="en-US" sz="2607" i="1" kern="0" dirty="0">
                  <a:solidFill>
                    <a:srgbClr val="FF0000"/>
                  </a:solidFill>
                  <a:latin typeface="Times New Roman" pitchFamily="65" charset="-122"/>
                  <a:ea typeface="宋体" pitchFamily="65" charset="-122"/>
                </a:rPr>
                <a:t>C</a:t>
              </a:r>
              <a:r>
                <a:rPr lang="zh-CN" altLang="en-US" sz="2607" kern="0" dirty="0">
                  <a:solidFill>
                    <a:srgbClr val="FF0000"/>
                  </a:solidFill>
                  <a:latin typeface="Times New Roman" pitchFamily="65" charset="-122"/>
                  <a:ea typeface="宋体" pitchFamily="65" charset="-122"/>
                </a:rPr>
                <a:t>(3,0).设</a:t>
              </a:r>
              <a:r>
                <a:rPr lang="zh-CN" altLang="en-US" sz="2607" i="1" kern="0" dirty="0">
                  <a:solidFill>
                    <a:srgbClr val="FF0000"/>
                  </a:solidFill>
                  <a:latin typeface="Times New Roman" pitchFamily="65" charset="-122"/>
                  <a:ea typeface="宋体" pitchFamily="65" charset="-122"/>
                </a:rPr>
                <a:t>A</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x</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y</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y</a:t>
              </a:r>
              <a:r>
                <a:rPr lang="zh-CN" altLang="en-US" sz="2607" kern="0" dirty="0">
                  <a:solidFill>
                    <a:srgbClr val="FF0000"/>
                  </a:solidFill>
                  <a:latin typeface="黑体" pitchFamily="65" charset="-122"/>
                  <a:ea typeface="宋体" pitchFamily="65" charset="-122"/>
                </a:rPr>
                <a:t>≠</a:t>
              </a:r>
              <a:r>
                <a:rPr lang="zh-CN" altLang="en-US" sz="2607" kern="0" dirty="0">
                  <a:solidFill>
                    <a:srgbClr val="FF0000"/>
                  </a:solidFill>
                  <a:latin typeface="Times New Roman" pitchFamily="65" charset="-122"/>
                  <a:ea typeface="宋体" pitchFamily="65" charset="-122"/>
                </a:rPr>
                <a:t>0,由</a:t>
              </a:r>
              <a:r>
                <a:rPr lang="zh-CN" altLang="en-US" sz="2607" i="1" kern="0" dirty="0">
                  <a:solidFill>
                    <a:srgbClr val="FF0000"/>
                  </a:solidFill>
                  <a:latin typeface="Times New Roman" pitchFamily="65" charset="-122"/>
                  <a:ea typeface="宋体" pitchFamily="65" charset="-122"/>
                </a:rPr>
                <a:t>AB</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AC</a:t>
              </a:r>
              <a:r>
                <a:rPr lang="zh-CN" altLang="en-US" sz="2607" kern="0" dirty="0">
                  <a:solidFill>
                    <a:srgbClr val="FF0000"/>
                  </a:solidFill>
                  <a:latin typeface="Times New Roman" pitchFamily="65" charset="-122"/>
                  <a:ea typeface="宋体" pitchFamily="65" charset="-122"/>
                </a:rPr>
                <a:t>=10结合椭圆定义得点</a:t>
              </a:r>
              <a:r>
                <a:rPr lang="zh-CN" altLang="en-US" sz="2607" i="1" kern="0" dirty="0">
                  <a:solidFill>
                    <a:srgbClr val="FF0000"/>
                  </a:solidFill>
                  <a:latin typeface="Times New Roman" pitchFamily="65" charset="-122"/>
                  <a:ea typeface="宋体" pitchFamily="65" charset="-122"/>
                </a:rPr>
                <a:t>A</a:t>
              </a:r>
              <a:r>
                <a:rPr lang="zh-CN" altLang="en-US" sz="2607" kern="0" dirty="0">
                  <a:solidFill>
                    <a:srgbClr val="FF0000"/>
                  </a:solidFill>
                  <a:latin typeface="Times New Roman" pitchFamily="65" charset="-122"/>
                  <a:ea typeface="宋体" pitchFamily="65" charset="-122"/>
                </a:rPr>
                <a:t>的轨迹是椭</a:t>
              </a:r>
              <a:r>
                <a:rPr dirty="0">
                  <a:solidFill>
                    <a:srgbClr val="FF0000"/>
                  </a:solidFill>
                </a:rPr>
                <a:t/>
              </a:r>
              <a:br>
                <a:rPr dirty="0">
                  <a:solidFill>
                    <a:srgbClr val="FF0000"/>
                  </a:solidFill>
                </a:rPr>
              </a:br>
              <a:r>
                <a:rPr lang="zh-CN" altLang="en-US" sz="2607" kern="0" dirty="0">
                  <a:solidFill>
                    <a:srgbClr val="FF0000"/>
                  </a:solidFill>
                  <a:latin typeface="Times New Roman" pitchFamily="65" charset="-122"/>
                  <a:ea typeface="宋体" pitchFamily="65" charset="-122"/>
                </a:rPr>
                <a:t>圆,轨迹方程为</a:t>
              </a:r>
              <a:r>
                <a:rPr lang="zh-CN" altLang="en-US" sz="3484" kern="0" spc="-559"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3484" kern="0" spc="-484"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=1,</a:t>
              </a:r>
              <a:r>
                <a:rPr lang="zh-CN" altLang="en-US" sz="2607" i="1" kern="0" dirty="0">
                  <a:solidFill>
                    <a:srgbClr val="FF0000"/>
                  </a:solidFill>
                  <a:latin typeface="Times New Roman" pitchFamily="65" charset="-122"/>
                  <a:ea typeface="宋体" pitchFamily="65" charset="-122"/>
                </a:rPr>
                <a:t>y</a:t>
              </a:r>
              <a:r>
                <a:rPr lang="zh-CN" altLang="en-US" sz="2607" kern="0" dirty="0">
                  <a:solidFill>
                    <a:srgbClr val="FF0000"/>
                  </a:solidFill>
                  <a:latin typeface="黑体" pitchFamily="65" charset="-122"/>
                  <a:ea typeface="宋体" pitchFamily="65" charset="-122"/>
                </a:rPr>
                <a:t>≠</a:t>
              </a:r>
              <a:r>
                <a:rPr lang="zh-CN" altLang="en-US" sz="2607" kern="0" dirty="0">
                  <a:solidFill>
                    <a:srgbClr val="FF0000"/>
                  </a:solidFill>
                  <a:latin typeface="Times New Roman" pitchFamily="65" charset="-122"/>
                  <a:ea typeface="宋体" pitchFamily="65" charset="-122"/>
                </a:rPr>
                <a:t>0,则</a:t>
              </a:r>
              <a:r>
                <a:rPr lang="zh-CN" altLang="en-US" sz="2607" i="1" kern="0" dirty="0">
                  <a:solidFill>
                    <a:srgbClr val="FF0000"/>
                  </a:solidFill>
                  <a:latin typeface="Times New Roman" pitchFamily="65" charset="-122"/>
                  <a:ea typeface="宋体" pitchFamily="65" charset="-122"/>
                </a:rPr>
                <a:t>x</a:t>
              </a:r>
              <a:r>
                <a:rPr lang="zh-CN" altLang="en-US" sz="2607" kern="0" dirty="0">
                  <a:solidFill>
                    <a:srgbClr val="FF0000"/>
                  </a:solidFill>
                  <a:latin typeface="Times New Roman" pitchFamily="65" charset="-122"/>
                  <a:ea typeface="宋体" pitchFamily="65" charset="-122"/>
                </a:rPr>
                <a:t>∈(-5,5),</a:t>
              </a:r>
              <a:r>
                <a:rPr lang="zh-CN" altLang="en-US" sz="1543" kern="0" spc="1831"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1587" kern="0" spc="1937"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=(-3-</a:t>
              </a:r>
              <a:r>
                <a:rPr lang="zh-CN" altLang="en-US" sz="2607" i="1" kern="0" dirty="0">
                  <a:solidFill>
                    <a:srgbClr val="FF0000"/>
                  </a:solidFill>
                  <a:latin typeface="Times New Roman" pitchFamily="65" charset="-122"/>
                  <a:ea typeface="宋体" pitchFamily="65" charset="-122"/>
                </a:rPr>
                <a:t>x</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y</a:t>
              </a:r>
              <a:r>
                <a:rPr lang="zh-CN" altLang="en-US" sz="2607" kern="0" dirty="0">
                  <a:solidFill>
                    <a:srgbClr val="FF0000"/>
                  </a:solidFill>
                  <a:latin typeface="Times New Roman" pitchFamily="65" charset="-122"/>
                  <a:ea typeface="宋体" pitchFamily="65" charset="-122"/>
                </a:rPr>
                <a:t>)·(3-</a:t>
              </a:r>
              <a:r>
                <a:rPr lang="zh-CN" altLang="en-US" sz="2607" i="1" kern="0" dirty="0">
                  <a:solidFill>
                    <a:srgbClr val="FF0000"/>
                  </a:solidFill>
                  <a:latin typeface="Times New Roman" pitchFamily="65" charset="-122"/>
                  <a:ea typeface="宋体" pitchFamily="65" charset="-122"/>
                </a:rPr>
                <a:t>x</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y</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x</a:t>
              </a:r>
              <a:r>
                <a:rPr lang="zh-CN" altLang="en-US" sz="1963" kern="0" baseline="59000" dirty="0">
                  <a:solidFill>
                    <a:srgbClr val="FF0000"/>
                  </a:solidFill>
                  <a:latin typeface="Times New Roman" pitchFamily="65" charset="-122"/>
                  <a:ea typeface="宋体" pitchFamily="65" charset="-122"/>
                </a:rPr>
                <a:t>2</a:t>
              </a:r>
              <a:r>
                <a:rPr lang="zh-CN" altLang="en-US" sz="2607" kern="0" dirty="0">
                  <a:solidFill>
                    <a:srgbClr val="FF0000"/>
                  </a:solidFill>
                  <a:latin typeface="Times New Roman" pitchFamily="65" charset="-122"/>
                  <a:ea typeface="宋体" pitchFamily="65" charset="-122"/>
                </a:rPr>
                <a:t>-9+</a:t>
              </a:r>
              <a:r>
                <a:rPr lang="zh-CN" altLang="en-US" sz="2607" i="1" kern="0" dirty="0">
                  <a:solidFill>
                    <a:srgbClr val="FF0000"/>
                  </a:solidFill>
                  <a:latin typeface="Times New Roman" pitchFamily="65" charset="-122"/>
                  <a:ea typeface="宋体" pitchFamily="65" charset="-122"/>
                </a:rPr>
                <a:t>y</a:t>
              </a:r>
              <a:r>
                <a:rPr lang="zh-CN" altLang="en-US" sz="1963" kern="0" baseline="59000" dirty="0">
                  <a:solidFill>
                    <a:srgbClr val="FF0000"/>
                  </a:solidFill>
                  <a:latin typeface="Times New Roman" pitchFamily="65" charset="-122"/>
                  <a:ea typeface="宋体" pitchFamily="65" charset="-122"/>
                </a:rPr>
                <a:t>2</a:t>
              </a:r>
              <a:r>
                <a:rPr lang="zh-CN" altLang="en-US" sz="2607" kern="0" dirty="0">
                  <a:solidFill>
                    <a:srgbClr val="FF0000"/>
                  </a:solidFill>
                  <a:latin typeface="Times New Roman" pitchFamily="65" charset="-122"/>
                  <a:ea typeface="宋体" pitchFamily="65" charset="-122"/>
                </a:rPr>
                <a:t>=</a:t>
              </a:r>
              <a:r>
                <a:rPr lang="zh-CN" altLang="en-US" sz="3263" kern="0" spc="-338" dirty="0">
                  <a:solidFill>
                    <a:srgbClr val="FF0000"/>
                  </a:solidFill>
                  <a:latin typeface="Times New Roman" pitchFamily="65" charset="-122"/>
                  <a:ea typeface="宋体" pitchFamily="65" charset="-122"/>
                </a:rPr>
                <a:t> </a:t>
              </a:r>
              <a:endParaRPr lang="zh-CN" altLang="en-US" dirty="0">
                <a:solidFill>
                  <a:srgbClr val="FF0000"/>
                </a:solidFill>
              </a:endParaRPr>
            </a:p>
            <a:p>
              <a:pPr marL="0" indent="0" eaLnBrk="0" latinLnBrk="1" hangingPunct="0">
                <a:lnSpc>
                  <a:spcPct val="150000"/>
                </a:lnSpc>
                <a:spcBef>
                  <a:spcPts val="331"/>
                </a:spcBef>
                <a:buNone/>
              </a:pPr>
              <a:r>
                <a:rPr lang="zh-CN" altLang="en-US" sz="2607" i="1" kern="0" dirty="0">
                  <a:solidFill>
                    <a:srgbClr val="FF0000"/>
                  </a:solidFill>
                  <a:latin typeface="Times New Roman" pitchFamily="65" charset="-122"/>
                  <a:ea typeface="宋体" pitchFamily="65" charset="-122"/>
                </a:rPr>
                <a:t>x</a:t>
              </a:r>
              <a:r>
                <a:rPr lang="zh-CN" altLang="en-US" sz="1963" kern="0" baseline="59000" dirty="0">
                  <a:solidFill>
                    <a:srgbClr val="FF0000"/>
                  </a:solidFill>
                  <a:latin typeface="Times New Roman" pitchFamily="65" charset="-122"/>
                  <a:ea typeface="宋体" pitchFamily="65" charset="-122"/>
                </a:rPr>
                <a:t>2</a:t>
              </a:r>
              <a:r>
                <a:rPr lang="zh-CN" altLang="en-US" sz="2607" kern="0" dirty="0">
                  <a:solidFill>
                    <a:srgbClr val="FF0000"/>
                  </a:solidFill>
                  <a:latin typeface="Times New Roman" pitchFamily="65" charset="-122"/>
                  <a:ea typeface="宋体" pitchFamily="65" charset="-122"/>
                </a:rPr>
                <a:t>+7∈[7,16).</a:t>
              </a:r>
              <a:endParaRPr lang="zh-CN" altLang="en-US" dirty="0">
                <a:solidFill>
                  <a:srgbClr val="FF0000"/>
                </a:solidFill>
              </a:endParaRPr>
            </a:p>
          </p:txBody>
        </p:sp>
        <p:graphicFrame>
          <p:nvGraphicFramePr>
            <p:cNvPr id="10" name="对象 9"/>
            <p:cNvGraphicFramePr>
              <a:graphicFrameLocks noChangeAspect="1"/>
            </p:cNvGraphicFramePr>
            <p:nvPr/>
          </p:nvGraphicFramePr>
          <p:xfrm>
            <a:off x="2610000" y="2191814"/>
            <a:ext cx="371474" cy="752474"/>
          </p:xfrm>
          <a:graphic>
            <a:graphicData uri="http://schemas.openxmlformats.org/presentationml/2006/ole">
              <p:oleObj spid="_x0000_s27673" name="Equation" r:id="rId8" imgW="9753600" imgH="19812000" progId="Equation.DSMT4">
                <p:embed/>
              </p:oleObj>
            </a:graphicData>
          </a:graphic>
        </p:graphicFrame>
        <p:graphicFrame>
          <p:nvGraphicFramePr>
            <p:cNvPr id="11" name="对象 10"/>
            <p:cNvGraphicFramePr>
              <a:graphicFrameLocks noChangeAspect="1"/>
            </p:cNvGraphicFramePr>
            <p:nvPr/>
          </p:nvGraphicFramePr>
          <p:xfrm>
            <a:off x="3168260" y="2191814"/>
            <a:ext cx="380999" cy="752474"/>
          </p:xfrm>
          <a:graphic>
            <a:graphicData uri="http://schemas.openxmlformats.org/presentationml/2006/ole">
              <p:oleObj spid="_x0000_s27674" name="Equation" r:id="rId9" imgW="10058400" imgH="19812000" progId="Equation.DSMT4">
                <p:embed/>
              </p:oleObj>
            </a:graphicData>
          </a:graphic>
        </p:graphicFrame>
        <p:graphicFrame>
          <p:nvGraphicFramePr>
            <p:cNvPr id="12" name="对象 11"/>
            <p:cNvGraphicFramePr>
              <a:graphicFrameLocks noChangeAspect="1"/>
            </p:cNvGraphicFramePr>
            <p:nvPr/>
          </p:nvGraphicFramePr>
          <p:xfrm>
            <a:off x="6345577" y="2362966"/>
            <a:ext cx="428625" cy="333375"/>
          </p:xfrm>
          <a:graphic>
            <a:graphicData uri="http://schemas.openxmlformats.org/presentationml/2006/ole">
              <p:oleObj spid="_x0000_s27675" name="Equation" r:id="rId10" imgW="11277600" imgH="8839200" progId="Equation.DSMT4">
                <p:embed/>
              </p:oleObj>
            </a:graphicData>
          </a:graphic>
        </p:graphicFrame>
        <p:graphicFrame>
          <p:nvGraphicFramePr>
            <p:cNvPr id="13" name="对象 12"/>
            <p:cNvGraphicFramePr>
              <a:graphicFrameLocks noChangeAspect="1"/>
            </p:cNvGraphicFramePr>
            <p:nvPr/>
          </p:nvGraphicFramePr>
          <p:xfrm>
            <a:off x="6857002" y="2372751"/>
            <a:ext cx="447675" cy="342900"/>
          </p:xfrm>
          <a:graphic>
            <a:graphicData uri="http://schemas.openxmlformats.org/presentationml/2006/ole">
              <p:oleObj spid="_x0000_s27676" name="Equation" r:id="rId11" imgW="11887200" imgH="9144000" progId="Equation.DSMT4">
                <p:embed/>
              </p:oleObj>
            </a:graphicData>
          </a:graphic>
        </p:graphicFrame>
        <p:graphicFrame>
          <p:nvGraphicFramePr>
            <p:cNvPr id="14" name="对象 13"/>
            <p:cNvGraphicFramePr>
              <a:graphicFrameLocks noChangeAspect="1"/>
            </p:cNvGraphicFramePr>
            <p:nvPr/>
          </p:nvGraphicFramePr>
          <p:xfrm>
            <a:off x="10939908" y="2239029"/>
            <a:ext cx="371475" cy="704850"/>
          </p:xfrm>
          <a:graphic>
            <a:graphicData uri="http://schemas.openxmlformats.org/presentationml/2006/ole">
              <p:oleObj spid="_x0000_s27677" name="Equation" r:id="rId12" imgW="9753600" imgH="18592800" progId="Equation.DSMT4">
                <p:embed/>
              </p:oleObj>
            </a:graphicData>
          </a:graphic>
        </p:graphicFrame>
      </p:grpSp>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257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a:solidFill>
                  <a:srgbClr val="000000"/>
                </a:solidFill>
                <a:latin typeface="Times New Roman" pitchFamily="65" charset="-122"/>
                <a:ea typeface="宋体" pitchFamily="65" charset="-122"/>
              </a:rPr>
              <a:t>2.在锐角三角形</a:t>
            </a:r>
            <a:r>
              <a:rPr lang="zh-CN" altLang="en-US" sz="2607" i="1" kern="0" dirty="0">
                <a:solidFill>
                  <a:srgbClr val="000000"/>
                </a:solidFill>
                <a:latin typeface="Times New Roman" pitchFamily="65" charset="-122"/>
                <a:ea typeface="宋体" pitchFamily="65" charset="-122"/>
              </a:rPr>
              <a:t>ABC</a:t>
            </a:r>
            <a:r>
              <a:rPr lang="zh-CN" altLang="en-US" sz="2607" kern="0" dirty="0">
                <a:solidFill>
                  <a:srgbClr val="000000"/>
                </a:solidFill>
                <a:latin typeface="Times New Roman" pitchFamily="65" charset="-122"/>
                <a:ea typeface="宋体" pitchFamily="65" charset="-122"/>
              </a:rPr>
              <a:t>中, </a:t>
            </a:r>
            <a:r>
              <a:rPr lang="zh-CN" altLang="en-US" sz="2607" i="1" kern="0" dirty="0">
                <a:solidFill>
                  <a:srgbClr val="000000"/>
                </a:solidFill>
                <a:latin typeface="Times New Roman" pitchFamily="65" charset="-122"/>
                <a:ea typeface="宋体" pitchFamily="65" charset="-122"/>
              </a:rPr>
              <a:t>c</a:t>
            </a:r>
            <a:r>
              <a:rPr lang="zh-CN" altLang="en-US" sz="2607" kern="0" dirty="0">
                <a:solidFill>
                  <a:srgbClr val="000000"/>
                </a:solidFill>
                <a:latin typeface="Times New Roman" pitchFamily="65" charset="-122"/>
                <a:ea typeface="宋体" pitchFamily="65" charset="-122"/>
              </a:rPr>
              <a:t>=</a:t>
            </a:r>
            <a:r>
              <a:rPr lang="zh-CN" altLang="en-US" sz="2607" i="1" kern="0" dirty="0">
                <a:solidFill>
                  <a:srgbClr val="000000"/>
                </a:solidFill>
                <a:latin typeface="Times New Roman" pitchFamily="65" charset="-122"/>
                <a:ea typeface="宋体" pitchFamily="65" charset="-122"/>
              </a:rPr>
              <a:t>a</a:t>
            </a:r>
            <a:r>
              <a:rPr lang="zh-CN" altLang="en-US" sz="2607" kern="0" dirty="0">
                <a:solidFill>
                  <a:srgbClr val="000000"/>
                </a:solidFill>
                <a:latin typeface="Times New Roman" pitchFamily="65" charset="-122"/>
                <a:ea typeface="宋体" pitchFamily="65" charset="-122"/>
              </a:rPr>
              <a:t>sin </a:t>
            </a:r>
            <a:r>
              <a:rPr lang="zh-CN" altLang="en-US" sz="2607" i="1" kern="0" dirty="0">
                <a:solidFill>
                  <a:srgbClr val="000000"/>
                </a:solidFill>
                <a:latin typeface="Times New Roman" pitchFamily="65" charset="-122"/>
                <a:ea typeface="宋体" pitchFamily="65" charset="-122"/>
              </a:rPr>
              <a:t>B</a:t>
            </a:r>
            <a:r>
              <a:rPr lang="zh-CN" altLang="en-US" sz="2607" kern="0" dirty="0">
                <a:solidFill>
                  <a:srgbClr val="000000"/>
                </a:solidFill>
                <a:latin typeface="Times New Roman" pitchFamily="65" charset="-122"/>
                <a:ea typeface="宋体" pitchFamily="65" charset="-122"/>
              </a:rPr>
              <a:t>,则sin </a:t>
            </a:r>
            <a:r>
              <a:rPr lang="zh-CN" altLang="en-US" sz="2607" i="1" kern="0" dirty="0">
                <a:solidFill>
                  <a:srgbClr val="000000"/>
                </a:solidFill>
                <a:latin typeface="Times New Roman" pitchFamily="65" charset="-122"/>
                <a:ea typeface="宋体" pitchFamily="65" charset="-122"/>
              </a:rPr>
              <a:t>C</a:t>
            </a:r>
            <a:r>
              <a:rPr lang="zh-CN" altLang="en-US" sz="2607" kern="0" dirty="0">
                <a:solidFill>
                  <a:srgbClr val="000000"/>
                </a:solidFill>
                <a:latin typeface="Times New Roman" pitchFamily="65" charset="-122"/>
                <a:ea typeface="宋体" pitchFamily="65" charset="-122"/>
              </a:rPr>
              <a:t>的最大值是</a:t>
            </a:r>
            <a:r>
              <a:rPr lang="zh-CN" altLang="en-US" sz="2607" u="sng" kern="0" dirty="0">
                <a:solidFill>
                  <a:srgbClr val="000000"/>
                </a:solidFill>
                <a:latin typeface="Times New Roman" pitchFamily="65" charset="-122"/>
                <a:ea typeface="宋体" pitchFamily="65" charset="-122"/>
              </a:rPr>
              <a:t>　　　    </a:t>
            </a:r>
            <a:r>
              <a:rPr lang="zh-CN" altLang="en-US" sz="2607" kern="0" dirty="0">
                <a:solidFill>
                  <a:srgbClr val="000000"/>
                </a:solidFill>
                <a:latin typeface="Times New Roman" pitchFamily="65" charset="-122"/>
                <a:ea typeface="宋体" pitchFamily="65" charset="-122"/>
              </a:rPr>
              <a:t>.</a:t>
            </a:r>
            <a:endParaRPr lang="en-US" altLang="zh-CN" sz="2607" kern="0" dirty="0">
              <a:solidFill>
                <a:srgbClr val="000000"/>
              </a:solidFill>
              <a:latin typeface="Times New Roman" pitchFamily="65" charset="-122"/>
              <a:ea typeface="宋体" pitchFamily="65" charset="-122"/>
            </a:endParaRPr>
          </a:p>
        </p:txBody>
      </p:sp>
      <p:grpSp>
        <p:nvGrpSpPr>
          <p:cNvPr id="5" name="组合 4"/>
          <p:cNvGrpSpPr/>
          <p:nvPr/>
        </p:nvGrpSpPr>
        <p:grpSpPr>
          <a:xfrm>
            <a:off x="540000" y="1528968"/>
            <a:ext cx="11340000" cy="811181"/>
            <a:chOff x="540000" y="1528968"/>
            <a:chExt cx="11340000" cy="811181"/>
          </a:xfrm>
        </p:grpSpPr>
        <p:sp>
          <p:nvSpPr>
            <p:cNvPr id="3" name="TextBox 2"/>
            <p:cNvSpPr txBox="1"/>
            <p:nvPr/>
          </p:nvSpPr>
          <p:spPr>
            <a:xfrm>
              <a:off x="540000" y="1528968"/>
              <a:ext cx="11340000" cy="66043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a:solidFill>
                    <a:srgbClr val="FF0000"/>
                  </a:solidFill>
                  <a:latin typeface="Times New Roman" pitchFamily="65" charset="-122"/>
                  <a:ea typeface="宋体" pitchFamily="65" charset="-122"/>
                </a:rPr>
                <a:t>答案</a:t>
              </a:r>
              <a:r>
                <a:rPr lang="zh-CN" altLang="en-US" sz="2607" kern="0" dirty="0">
                  <a:solidFill>
                    <a:srgbClr val="FF0000"/>
                  </a:solidFill>
                  <a:latin typeface="Times New Roman" pitchFamily="65" charset="-122"/>
                  <a:ea typeface="宋体" pitchFamily="65" charset="-122"/>
                </a:rPr>
                <a:t>    </a:t>
              </a:r>
              <a:r>
                <a:rPr lang="zh-CN" altLang="en-US" sz="3321" kern="0" spc="-1521"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 </a:t>
              </a:r>
              <a:endParaRPr lang="zh-CN" altLang="en-US" dirty="0">
                <a:solidFill>
                  <a:srgbClr val="FF0000"/>
                </a:solidFill>
              </a:endParaRPr>
            </a:p>
          </p:txBody>
        </p:sp>
        <p:graphicFrame>
          <p:nvGraphicFramePr>
            <p:cNvPr id="4" name="对象 3"/>
            <p:cNvGraphicFramePr>
              <a:graphicFrameLocks noChangeAspect="1"/>
            </p:cNvGraphicFramePr>
            <p:nvPr/>
          </p:nvGraphicFramePr>
          <p:xfrm>
            <a:off x="1533599" y="1635299"/>
            <a:ext cx="228600" cy="704850"/>
          </p:xfrm>
          <a:graphic>
            <a:graphicData uri="http://schemas.openxmlformats.org/presentationml/2006/ole">
              <p:oleObj spid="_x0000_s104470" name="Equation" r:id="rId5" imgW="6096000" imgH="18592800" progId="Equation.DSMT4">
                <p:embed/>
              </p:oleObj>
            </a:graphicData>
          </a:graphic>
        </p:graphicFrame>
      </p:grpSp>
      <p:grpSp>
        <p:nvGrpSpPr>
          <p:cNvPr id="6" name="组合 5"/>
          <p:cNvGrpSpPr/>
          <p:nvPr/>
        </p:nvGrpSpPr>
        <p:grpSpPr>
          <a:xfrm>
            <a:off x="540000" y="2484165"/>
            <a:ext cx="11340000" cy="2414912"/>
            <a:chOff x="540000" y="900000"/>
            <a:chExt cx="11340000" cy="2414912"/>
          </a:xfrm>
        </p:grpSpPr>
        <p:sp>
          <p:nvSpPr>
            <p:cNvPr id="7" name="TextBox 2"/>
            <p:cNvSpPr txBox="1"/>
            <p:nvPr/>
          </p:nvSpPr>
          <p:spPr>
            <a:xfrm>
              <a:off x="540000" y="900000"/>
              <a:ext cx="11340000" cy="22704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a:solidFill>
                    <a:srgbClr val="FF0000"/>
                  </a:solidFill>
                  <a:latin typeface="Times New Roman" pitchFamily="65" charset="-122"/>
                  <a:ea typeface="宋体" pitchFamily="65" charset="-122"/>
                </a:rPr>
                <a:t>解析</a:t>
              </a:r>
              <a:r>
                <a:rPr lang="zh-CN" altLang="en-US" sz="2607" kern="0" dirty="0">
                  <a:solidFill>
                    <a:srgbClr val="FF0000"/>
                  </a:solidFill>
                  <a:latin typeface="Times New Roman" pitchFamily="65" charset="-122"/>
                  <a:ea typeface="宋体" pitchFamily="65" charset="-122"/>
                </a:rPr>
                <a:t>　由</a:t>
              </a:r>
              <a:r>
                <a:rPr lang="zh-CN" altLang="en-US" sz="2607" i="1" kern="0" dirty="0">
                  <a:solidFill>
                    <a:srgbClr val="FF0000"/>
                  </a:solidFill>
                  <a:latin typeface="Times New Roman" pitchFamily="65" charset="-122"/>
                  <a:ea typeface="宋体" pitchFamily="65" charset="-122"/>
                </a:rPr>
                <a:t>c</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a</a:t>
              </a:r>
              <a:r>
                <a:rPr lang="zh-CN" altLang="en-US" sz="2607" kern="0" dirty="0">
                  <a:solidFill>
                    <a:srgbClr val="FF0000"/>
                  </a:solidFill>
                  <a:latin typeface="Times New Roman" pitchFamily="65" charset="-122"/>
                  <a:ea typeface="宋体" pitchFamily="65" charset="-122"/>
                </a:rPr>
                <a:t>sin </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Times New Roman" pitchFamily="65" charset="-122"/>
                  <a:ea typeface="宋体" pitchFamily="65" charset="-122"/>
                </a:rPr>
                <a:t>得tan </a:t>
              </a:r>
              <a:r>
                <a:rPr lang="zh-CN" altLang="en-US" sz="2607" i="1" kern="0" dirty="0">
                  <a:solidFill>
                    <a:srgbClr val="FF0000"/>
                  </a:solidFill>
                  <a:latin typeface="Times New Roman" pitchFamily="65" charset="-122"/>
                  <a:ea typeface="宋体" pitchFamily="65" charset="-122"/>
                </a:rPr>
                <a:t>A</a:t>
              </a:r>
              <a:r>
                <a:rPr lang="zh-CN" altLang="en-US" sz="2607" kern="0" dirty="0">
                  <a:solidFill>
                    <a:srgbClr val="FF0000"/>
                  </a:solidFill>
                  <a:latin typeface="Times New Roman" pitchFamily="65" charset="-122"/>
                  <a:ea typeface="宋体" pitchFamily="65" charset="-122"/>
                </a:rPr>
                <a:t>+tan </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Times New Roman" pitchFamily="65" charset="-122"/>
                  <a:ea typeface="宋体" pitchFamily="65" charset="-122"/>
                </a:rPr>
                <a:t>=tan </a:t>
              </a:r>
              <a:r>
                <a:rPr lang="zh-CN" altLang="en-US" sz="2607" i="1" kern="0" dirty="0">
                  <a:solidFill>
                    <a:srgbClr val="FF0000"/>
                  </a:solidFill>
                  <a:latin typeface="Times New Roman" pitchFamily="65" charset="-122"/>
                  <a:ea typeface="宋体" pitchFamily="65" charset="-122"/>
                </a:rPr>
                <a:t>A</a:t>
              </a:r>
              <a:r>
                <a:rPr lang="zh-CN" altLang="en-US" sz="2607" kern="0" dirty="0">
                  <a:solidFill>
                    <a:srgbClr val="FF0000"/>
                  </a:solidFill>
                  <a:latin typeface="Times New Roman" pitchFamily="65" charset="-122"/>
                  <a:ea typeface="宋体" pitchFamily="65" charset="-122"/>
                </a:rPr>
                <a:t>tan </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Times New Roman" pitchFamily="65" charset="-122"/>
                  <a:ea typeface="宋体" pitchFamily="65" charset="-122"/>
                </a:rPr>
                <a:t>.因为tan </a:t>
              </a:r>
              <a:r>
                <a:rPr lang="zh-CN" altLang="en-US" sz="2607" i="1" kern="0" dirty="0">
                  <a:solidFill>
                    <a:srgbClr val="FF0000"/>
                  </a:solidFill>
                  <a:latin typeface="Times New Roman" pitchFamily="65" charset="-122"/>
                  <a:ea typeface="宋体" pitchFamily="65" charset="-122"/>
                </a:rPr>
                <a:t>C</a:t>
              </a:r>
              <a:r>
                <a:rPr lang="zh-CN" altLang="en-US" sz="2607" kern="0" dirty="0">
                  <a:solidFill>
                    <a:srgbClr val="FF0000"/>
                  </a:solidFill>
                  <a:latin typeface="Times New Roman" pitchFamily="65" charset="-122"/>
                  <a:ea typeface="宋体" pitchFamily="65" charset="-122"/>
                </a:rPr>
                <a:t>=-tan(</a:t>
              </a:r>
              <a:r>
                <a:rPr lang="zh-CN" altLang="en-US" sz="2607" i="1" kern="0" dirty="0">
                  <a:solidFill>
                    <a:srgbClr val="FF0000"/>
                  </a:solidFill>
                  <a:latin typeface="Times New Roman" pitchFamily="65" charset="-122"/>
                  <a:ea typeface="宋体" pitchFamily="65" charset="-122"/>
                </a:rPr>
                <a:t>A</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Times New Roman" pitchFamily="65" charset="-122"/>
                  <a:ea typeface="宋体" pitchFamily="65" charset="-122"/>
                </a:rPr>
                <a:t>)=</a:t>
              </a:r>
              <a:r>
                <a:rPr lang="zh-CN" altLang="en-US" sz="3321" kern="0" spc="8978" dirty="0">
                  <a:solidFill>
                    <a:srgbClr val="FF0000"/>
                  </a:solidFill>
                  <a:latin typeface="Times New Roman" pitchFamily="65" charset="-122"/>
                  <a:ea typeface="宋体" pitchFamily="65" charset="-122"/>
                </a:rPr>
                <a:t> </a:t>
              </a:r>
              <a:endParaRPr lang="zh-CN" altLang="en-US" dirty="0">
                <a:solidFill>
                  <a:srgbClr val="FF0000"/>
                </a:solidFill>
              </a:endParaRPr>
            </a:p>
            <a:p>
              <a:pPr marL="0" indent="0" eaLnBrk="0" latinLnBrk="1" hangingPunct="0">
                <a:lnSpc>
                  <a:spcPct val="150000"/>
                </a:lnSpc>
                <a:spcBef>
                  <a:spcPts val="269"/>
                </a:spcBef>
                <a:buNone/>
              </a:pPr>
              <a:r>
                <a:rPr lang="zh-CN" altLang="en-US" sz="2607" kern="0" dirty="0">
                  <a:solidFill>
                    <a:srgbClr val="FF0000"/>
                  </a:solidFill>
                  <a:latin typeface="Times New Roman" pitchFamily="65" charset="-122"/>
                  <a:ea typeface="宋体" pitchFamily="65" charset="-122"/>
                </a:rPr>
                <a:t>=</a:t>
              </a:r>
              <a:r>
                <a:rPr lang="zh-CN" altLang="en-US" sz="3321" kern="0" spc="8678"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=1+</a:t>
              </a:r>
              <a:r>
                <a:rPr lang="zh-CN" altLang="en-US" sz="3321" kern="0" spc="8678"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,又tan </a:t>
              </a:r>
              <a:r>
                <a:rPr lang="zh-CN" altLang="en-US" sz="2607" i="1" kern="0" dirty="0">
                  <a:solidFill>
                    <a:srgbClr val="FF0000"/>
                  </a:solidFill>
                  <a:latin typeface="Times New Roman" pitchFamily="65" charset="-122"/>
                  <a:ea typeface="宋体" pitchFamily="65" charset="-122"/>
                </a:rPr>
                <a:t>A</a:t>
              </a:r>
              <a:r>
                <a:rPr lang="zh-CN" altLang="en-US" sz="2607" kern="0" dirty="0">
                  <a:solidFill>
                    <a:srgbClr val="FF0000"/>
                  </a:solidFill>
                  <a:latin typeface="Times New Roman" pitchFamily="65" charset="-122"/>
                  <a:ea typeface="宋体" pitchFamily="65" charset="-122"/>
                </a:rPr>
                <a:t>+tan </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Times New Roman" pitchFamily="65" charset="-122"/>
                  <a:ea typeface="宋体" pitchFamily="65" charset="-122"/>
                </a:rPr>
                <a:t>=tan </a:t>
              </a:r>
              <a:r>
                <a:rPr lang="zh-CN" altLang="en-US" sz="2607" i="1" kern="0" dirty="0">
                  <a:solidFill>
                    <a:srgbClr val="FF0000"/>
                  </a:solidFill>
                  <a:latin typeface="Times New Roman" pitchFamily="65" charset="-122"/>
                  <a:ea typeface="宋体" pitchFamily="65" charset="-122"/>
                </a:rPr>
                <a:t>A</a:t>
              </a:r>
              <a:r>
                <a:rPr lang="zh-CN" altLang="en-US" sz="2607" kern="0" dirty="0">
                  <a:solidFill>
                    <a:srgbClr val="FF0000"/>
                  </a:solidFill>
                  <a:latin typeface="Times New Roman" pitchFamily="65" charset="-122"/>
                  <a:ea typeface="宋体" pitchFamily="65" charset="-122"/>
                </a:rPr>
                <a:t>tan </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黑体" pitchFamily="65" charset="-122"/>
                  <a:ea typeface="宋体" pitchFamily="65" charset="-122"/>
                </a:rPr>
                <a:t>≥</a:t>
              </a:r>
              <a:r>
                <a:rPr lang="zh-CN" altLang="en-US" sz="2607" kern="0" dirty="0">
                  <a:solidFill>
                    <a:srgbClr val="FF0000"/>
                  </a:solidFill>
                  <a:latin typeface="Times New Roman" pitchFamily="65" charset="-122"/>
                  <a:ea typeface="宋体" pitchFamily="65" charset="-122"/>
                </a:rPr>
                <a:t>2</a:t>
              </a:r>
              <a:r>
                <a:rPr lang="zh-CN" altLang="en-US" sz="1795" kern="0" spc="9979"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,所以tan </a:t>
              </a:r>
              <a:endParaRPr lang="zh-CN" altLang="en-US" dirty="0">
                <a:solidFill>
                  <a:srgbClr val="FF0000"/>
                </a:solidFill>
              </a:endParaRPr>
            </a:p>
            <a:p>
              <a:pPr marL="0" indent="0" eaLnBrk="0" latinLnBrk="1" hangingPunct="0">
                <a:lnSpc>
                  <a:spcPct val="150000"/>
                </a:lnSpc>
                <a:spcBef>
                  <a:spcPts val="269"/>
                </a:spcBef>
                <a:buNone/>
              </a:pPr>
              <a:r>
                <a:rPr lang="zh-CN" altLang="en-US" sz="2607" i="1" kern="0" dirty="0">
                  <a:solidFill>
                    <a:srgbClr val="FF0000"/>
                  </a:solidFill>
                  <a:latin typeface="Times New Roman" pitchFamily="65" charset="-122"/>
                  <a:ea typeface="宋体" pitchFamily="65" charset="-122"/>
                </a:rPr>
                <a:t>A</a:t>
              </a:r>
              <a:r>
                <a:rPr lang="zh-CN" altLang="en-US" sz="2607" kern="0" dirty="0">
                  <a:solidFill>
                    <a:srgbClr val="FF0000"/>
                  </a:solidFill>
                  <a:latin typeface="Times New Roman" pitchFamily="65" charset="-122"/>
                  <a:ea typeface="宋体" pitchFamily="65" charset="-122"/>
                </a:rPr>
                <a:t>tan </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黑体" pitchFamily="65" charset="-122"/>
                  <a:ea typeface="宋体" pitchFamily="65" charset="-122"/>
                </a:rPr>
                <a:t>≥</a:t>
              </a:r>
              <a:r>
                <a:rPr lang="zh-CN" altLang="en-US" sz="2607" kern="0" dirty="0">
                  <a:solidFill>
                    <a:srgbClr val="FF0000"/>
                  </a:solidFill>
                  <a:latin typeface="Times New Roman" pitchFamily="65" charset="-122"/>
                  <a:ea typeface="宋体" pitchFamily="65" charset="-122"/>
                </a:rPr>
                <a:t>4,所以tan </a:t>
              </a:r>
              <a:r>
                <a:rPr lang="zh-CN" altLang="en-US" sz="2607" i="1" kern="0" dirty="0">
                  <a:solidFill>
                    <a:srgbClr val="FF0000"/>
                  </a:solidFill>
                  <a:latin typeface="Times New Roman" pitchFamily="65" charset="-122"/>
                  <a:ea typeface="宋体" pitchFamily="65" charset="-122"/>
                </a:rPr>
                <a:t>C</a:t>
              </a:r>
              <a:r>
                <a:rPr lang="zh-CN" altLang="en-US" sz="2607" kern="0" dirty="0">
                  <a:solidFill>
                    <a:srgbClr val="FF0000"/>
                  </a:solidFill>
                  <a:latin typeface="黑体" pitchFamily="65" charset="-122"/>
                  <a:ea typeface="宋体" pitchFamily="65" charset="-122"/>
                </a:rPr>
                <a:t>≤</a:t>
              </a:r>
              <a:r>
                <a:rPr lang="zh-CN" altLang="en-US" sz="3321" kern="0" spc="-1521"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,所以sin </a:t>
              </a:r>
              <a:r>
                <a:rPr lang="zh-CN" altLang="en-US" sz="2607" i="1" kern="0" dirty="0">
                  <a:solidFill>
                    <a:srgbClr val="FF0000"/>
                  </a:solidFill>
                  <a:latin typeface="Times New Roman" pitchFamily="65" charset="-122"/>
                  <a:ea typeface="宋体" pitchFamily="65" charset="-122"/>
                </a:rPr>
                <a:t>C</a:t>
              </a:r>
              <a:r>
                <a:rPr lang="zh-CN" altLang="en-US" sz="2607" kern="0" dirty="0">
                  <a:solidFill>
                    <a:srgbClr val="FF0000"/>
                  </a:solidFill>
                  <a:latin typeface="Times New Roman" pitchFamily="65" charset="-122"/>
                  <a:ea typeface="宋体" pitchFamily="65" charset="-122"/>
                </a:rPr>
                <a:t>的最大值是</a:t>
              </a:r>
              <a:r>
                <a:rPr lang="zh-CN" altLang="en-US" sz="3321" kern="0" spc="-1521"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endParaRPr lang="zh-CN" altLang="en-US" dirty="0">
                <a:solidFill>
                  <a:srgbClr val="FF0000"/>
                </a:solidFill>
              </a:endParaRPr>
            </a:p>
          </p:txBody>
        </p:sp>
        <p:graphicFrame>
          <p:nvGraphicFramePr>
            <p:cNvPr id="8" name="对象 7"/>
            <p:cNvGraphicFramePr>
              <a:graphicFrameLocks noChangeAspect="1"/>
            </p:cNvGraphicFramePr>
            <p:nvPr/>
          </p:nvGraphicFramePr>
          <p:xfrm>
            <a:off x="9663078" y="1006331"/>
            <a:ext cx="1562099" cy="704849"/>
          </p:xfrm>
          <a:graphic>
            <a:graphicData uri="http://schemas.openxmlformats.org/presentationml/2006/ole">
              <p:oleObj spid="_x0000_s104471" name="Equation" r:id="rId6" imgW="41452800" imgH="18592800" progId="Equation.DSMT4">
                <p:embed/>
              </p:oleObj>
            </a:graphicData>
          </a:graphic>
        </p:graphicFrame>
        <p:graphicFrame>
          <p:nvGraphicFramePr>
            <p:cNvPr id="9" name="对象 8"/>
            <p:cNvGraphicFramePr>
              <a:graphicFrameLocks noChangeAspect="1"/>
            </p:cNvGraphicFramePr>
            <p:nvPr/>
          </p:nvGraphicFramePr>
          <p:xfrm>
            <a:off x="726785" y="1808197"/>
            <a:ext cx="1524000" cy="704850"/>
          </p:xfrm>
          <a:graphic>
            <a:graphicData uri="http://schemas.openxmlformats.org/presentationml/2006/ole">
              <p:oleObj spid="_x0000_s104472" name="Equation" r:id="rId7" imgW="40233600" imgH="18592800" progId="Equation.DSMT4">
                <p:embed/>
              </p:oleObj>
            </a:graphicData>
          </a:graphic>
        </p:graphicFrame>
        <p:graphicFrame>
          <p:nvGraphicFramePr>
            <p:cNvPr id="10" name="对象 9"/>
            <p:cNvGraphicFramePr>
              <a:graphicFrameLocks noChangeAspect="1"/>
            </p:cNvGraphicFramePr>
            <p:nvPr/>
          </p:nvGraphicFramePr>
          <p:xfrm>
            <a:off x="2789955" y="1808197"/>
            <a:ext cx="1524000" cy="704850"/>
          </p:xfrm>
          <a:graphic>
            <a:graphicData uri="http://schemas.openxmlformats.org/presentationml/2006/ole">
              <p:oleObj spid="_x0000_s104473" name="Equation" r:id="rId8" imgW="40233600" imgH="18592800" progId="Equation.DSMT4">
                <p:embed/>
              </p:oleObj>
            </a:graphicData>
          </a:graphic>
        </p:graphicFrame>
        <p:graphicFrame>
          <p:nvGraphicFramePr>
            <p:cNvPr id="11" name="对象 10"/>
            <p:cNvGraphicFramePr>
              <a:graphicFrameLocks noChangeAspect="1"/>
            </p:cNvGraphicFramePr>
            <p:nvPr/>
          </p:nvGraphicFramePr>
          <p:xfrm>
            <a:off x="8366601" y="1923018"/>
            <a:ext cx="1495424" cy="380999"/>
          </p:xfrm>
          <a:graphic>
            <a:graphicData uri="http://schemas.openxmlformats.org/presentationml/2006/ole">
              <p:oleObj spid="_x0000_s104474" name="Equation" r:id="rId9" imgW="39624000" imgH="10058400" progId="Equation.DSMT4">
                <p:embed/>
              </p:oleObj>
            </a:graphicData>
          </a:graphic>
        </p:graphicFrame>
        <p:graphicFrame>
          <p:nvGraphicFramePr>
            <p:cNvPr id="12" name="对象 11"/>
            <p:cNvGraphicFramePr>
              <a:graphicFrameLocks noChangeAspect="1"/>
            </p:cNvGraphicFramePr>
            <p:nvPr/>
          </p:nvGraphicFramePr>
          <p:xfrm>
            <a:off x="3718245" y="2610063"/>
            <a:ext cx="228599" cy="704849"/>
          </p:xfrm>
          <a:graphic>
            <a:graphicData uri="http://schemas.openxmlformats.org/presentationml/2006/ole">
              <p:oleObj spid="_x0000_s104475" name="Equation" r:id="rId10" imgW="6096000" imgH="18592800" progId="Equation.DSMT4">
                <p:embed/>
              </p:oleObj>
            </a:graphicData>
          </a:graphic>
        </p:graphicFrame>
        <p:graphicFrame>
          <p:nvGraphicFramePr>
            <p:cNvPr id="13" name="对象 12"/>
            <p:cNvGraphicFramePr>
              <a:graphicFrameLocks noChangeAspect="1"/>
            </p:cNvGraphicFramePr>
            <p:nvPr/>
          </p:nvGraphicFramePr>
          <p:xfrm>
            <a:off x="7038261" y="2610063"/>
            <a:ext cx="228599" cy="704849"/>
          </p:xfrm>
          <a:graphic>
            <a:graphicData uri="http://schemas.openxmlformats.org/presentationml/2006/ole">
              <p:oleObj spid="_x0000_s104476" name="Equation" r:id="rId11" imgW="6096000" imgH="18592800" progId="Equation.DSMT4">
                <p:embed/>
              </p:oleObj>
            </a:graphicData>
          </a:graphic>
        </p:graphicFrame>
      </p:grpSp>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12755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a:solidFill>
                  <a:srgbClr val="000000"/>
                </a:solidFill>
                <a:latin typeface="Times New Roman" pitchFamily="65" charset="-122"/>
                <a:ea typeface="宋体" pitchFamily="65" charset="-122"/>
              </a:rPr>
              <a:t>3.(2018江苏南京、盐城模拟)若不等式</a:t>
            </a:r>
            <a:r>
              <a:rPr lang="zh-CN" altLang="en-US" sz="2607" i="1" kern="0" dirty="0">
                <a:solidFill>
                  <a:srgbClr val="000000"/>
                </a:solidFill>
                <a:latin typeface="Times New Roman" pitchFamily="65" charset="-122"/>
                <a:ea typeface="宋体" pitchFamily="65" charset="-122"/>
              </a:rPr>
              <a:t>k</a:t>
            </a:r>
            <a:r>
              <a:rPr lang="zh-CN" altLang="en-US" sz="2607" kern="0" dirty="0">
                <a:solidFill>
                  <a:srgbClr val="000000"/>
                </a:solidFill>
                <a:latin typeface="Times New Roman" pitchFamily="65" charset="-122"/>
                <a:ea typeface="宋体" pitchFamily="65" charset="-122"/>
              </a:rPr>
              <a:t>sin</a:t>
            </a:r>
            <a:r>
              <a:rPr lang="zh-CN" altLang="en-US" sz="1963" kern="0" baseline="59000" dirty="0">
                <a:solidFill>
                  <a:srgbClr val="000000"/>
                </a:solidFill>
                <a:latin typeface="Times New Roman" pitchFamily="65" charset="-122"/>
                <a:ea typeface="宋体" pitchFamily="65" charset="-122"/>
              </a:rPr>
              <a:t>2</a:t>
            </a:r>
            <a:r>
              <a:rPr lang="zh-CN" altLang="en-US" sz="2607" i="1" kern="0" dirty="0">
                <a:solidFill>
                  <a:srgbClr val="000000"/>
                </a:solidFill>
                <a:latin typeface="Times New Roman" pitchFamily="65" charset="-122"/>
                <a:ea typeface="宋体" pitchFamily="65" charset="-122"/>
              </a:rPr>
              <a:t>B</a:t>
            </a:r>
            <a:r>
              <a:rPr lang="zh-CN" altLang="en-US" sz="2607" kern="0" dirty="0">
                <a:solidFill>
                  <a:srgbClr val="000000"/>
                </a:solidFill>
                <a:latin typeface="Times New Roman" pitchFamily="65" charset="-122"/>
                <a:ea typeface="宋体" pitchFamily="65" charset="-122"/>
              </a:rPr>
              <a:t>+sin </a:t>
            </a:r>
            <a:r>
              <a:rPr lang="zh-CN" altLang="en-US" sz="2607" i="1" kern="0" dirty="0">
                <a:solidFill>
                  <a:srgbClr val="000000"/>
                </a:solidFill>
                <a:latin typeface="Times New Roman" pitchFamily="65" charset="-122"/>
                <a:ea typeface="宋体" pitchFamily="65" charset="-122"/>
              </a:rPr>
              <a:t>A</a:t>
            </a:r>
            <a:r>
              <a:rPr lang="zh-CN" altLang="en-US" sz="2607" kern="0" dirty="0">
                <a:solidFill>
                  <a:srgbClr val="000000"/>
                </a:solidFill>
                <a:latin typeface="Times New Roman" pitchFamily="65" charset="-122"/>
                <a:ea typeface="宋体" pitchFamily="65" charset="-122"/>
              </a:rPr>
              <a:t>sin </a:t>
            </a:r>
            <a:r>
              <a:rPr lang="zh-CN" altLang="en-US" sz="2607" i="1" kern="0" dirty="0">
                <a:solidFill>
                  <a:srgbClr val="000000"/>
                </a:solidFill>
                <a:latin typeface="Times New Roman" pitchFamily="65" charset="-122"/>
                <a:ea typeface="宋体" pitchFamily="65" charset="-122"/>
              </a:rPr>
              <a:t>C</a:t>
            </a:r>
            <a:r>
              <a:rPr lang="zh-CN" altLang="en-US" sz="2607" kern="0" dirty="0">
                <a:solidFill>
                  <a:srgbClr val="000000"/>
                </a:solidFill>
                <a:latin typeface="Times New Roman" pitchFamily="65" charset="-122"/>
                <a:ea typeface="宋体" pitchFamily="65" charset="-122"/>
              </a:rPr>
              <a:t>&gt;19sin </a:t>
            </a:r>
            <a:r>
              <a:rPr lang="zh-CN" altLang="en-US" sz="2607" i="1" kern="0" dirty="0">
                <a:solidFill>
                  <a:srgbClr val="000000"/>
                </a:solidFill>
                <a:latin typeface="Times New Roman" pitchFamily="65" charset="-122"/>
                <a:ea typeface="宋体" pitchFamily="65" charset="-122"/>
              </a:rPr>
              <a:t>B</a:t>
            </a:r>
            <a:r>
              <a:rPr lang="zh-CN" altLang="en-US" sz="2607" kern="0" dirty="0">
                <a:solidFill>
                  <a:srgbClr val="000000"/>
                </a:solidFill>
                <a:latin typeface="Times New Roman" pitchFamily="65" charset="-122"/>
                <a:ea typeface="宋体" pitchFamily="65" charset="-122"/>
              </a:rPr>
              <a:t>sin </a:t>
            </a:r>
            <a:r>
              <a:rPr lang="zh-CN" altLang="en-US" sz="2607" i="1" kern="0" dirty="0">
                <a:solidFill>
                  <a:srgbClr val="000000"/>
                </a:solidFill>
                <a:latin typeface="Times New Roman" pitchFamily="65" charset="-122"/>
                <a:ea typeface="宋体" pitchFamily="65" charset="-122"/>
              </a:rPr>
              <a:t>C</a:t>
            </a:r>
            <a:r>
              <a:rPr lang="zh-CN" altLang="en-US" sz="2607" kern="0" dirty="0">
                <a:solidFill>
                  <a:srgbClr val="000000"/>
                </a:solidFill>
                <a:latin typeface="Times New Roman" pitchFamily="65" charset="-122"/>
                <a:ea typeface="宋体" pitchFamily="65" charset="-122"/>
              </a:rPr>
              <a:t>对任意</a:t>
            </a:r>
            <a:r>
              <a:rPr dirty="0"/>
              <a:t/>
            </a:r>
            <a:br>
              <a:rPr dirty="0"/>
            </a:br>
            <a:r>
              <a:rPr lang="zh-CN" altLang="en-US" sz="2607" kern="0" dirty="0">
                <a:solidFill>
                  <a:srgbClr val="000000"/>
                </a:solidFill>
                <a:latin typeface="Times New Roman" pitchFamily="65" charset="-122"/>
                <a:ea typeface="宋体" pitchFamily="65" charset="-122"/>
              </a:rPr>
              <a:t>△</a:t>
            </a:r>
            <a:r>
              <a:rPr lang="zh-CN" altLang="en-US" sz="2607" i="1" kern="0" dirty="0">
                <a:solidFill>
                  <a:srgbClr val="000000"/>
                </a:solidFill>
                <a:latin typeface="Times New Roman" pitchFamily="65" charset="-122"/>
                <a:ea typeface="宋体" pitchFamily="65" charset="-122"/>
              </a:rPr>
              <a:t>ABC</a:t>
            </a:r>
            <a:r>
              <a:rPr lang="zh-CN" altLang="en-US" sz="2607" kern="0" dirty="0">
                <a:solidFill>
                  <a:srgbClr val="000000"/>
                </a:solidFill>
                <a:latin typeface="Times New Roman" pitchFamily="65" charset="-122"/>
                <a:ea typeface="宋体" pitchFamily="65" charset="-122"/>
              </a:rPr>
              <a:t>都成立,则实数</a:t>
            </a:r>
            <a:r>
              <a:rPr lang="zh-CN" altLang="en-US" sz="2607" i="1" kern="0" dirty="0">
                <a:solidFill>
                  <a:srgbClr val="000000"/>
                </a:solidFill>
                <a:latin typeface="Times New Roman" pitchFamily="65" charset="-122"/>
                <a:ea typeface="宋体" pitchFamily="65" charset="-122"/>
              </a:rPr>
              <a:t>k</a:t>
            </a:r>
            <a:r>
              <a:rPr lang="zh-CN" altLang="en-US" sz="2607" kern="0" dirty="0">
                <a:solidFill>
                  <a:srgbClr val="000000"/>
                </a:solidFill>
                <a:latin typeface="Times New Roman" pitchFamily="65" charset="-122"/>
                <a:ea typeface="宋体" pitchFamily="65" charset="-122"/>
              </a:rPr>
              <a:t>的最小值为</a:t>
            </a:r>
            <a:r>
              <a:rPr lang="zh-CN" altLang="en-US" sz="2607" u="sng" kern="0" dirty="0">
                <a:solidFill>
                  <a:srgbClr val="000000"/>
                </a:solidFill>
                <a:latin typeface="Times New Roman" pitchFamily="65" charset="-122"/>
                <a:ea typeface="宋体" pitchFamily="65" charset="-122"/>
              </a:rPr>
              <a:t>　　　    </a:t>
            </a:r>
            <a:r>
              <a:rPr lang="zh-CN" altLang="en-US" sz="2607" kern="0" dirty="0">
                <a:solidFill>
                  <a:srgbClr val="000000"/>
                </a:solidFill>
                <a:latin typeface="Times New Roman" pitchFamily="65" charset="-122"/>
                <a:ea typeface="宋体" pitchFamily="65" charset="-122"/>
              </a:rPr>
              <a:t>.</a:t>
            </a:r>
            <a:endParaRPr lang="en-US" altLang="zh-CN" sz="2607" kern="0" dirty="0">
              <a:solidFill>
                <a:srgbClr val="000000"/>
              </a:solidFill>
              <a:latin typeface="Times New Roman" pitchFamily="65" charset="-122"/>
              <a:ea typeface="宋体" pitchFamily="65" charset="-122"/>
            </a:endParaRPr>
          </a:p>
        </p:txBody>
      </p:sp>
      <p:sp>
        <p:nvSpPr>
          <p:cNvPr id="3" name="TextBox 2"/>
          <p:cNvSpPr txBox="1"/>
          <p:nvPr/>
        </p:nvSpPr>
        <p:spPr>
          <a:xfrm>
            <a:off x="540000" y="2095022"/>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a:solidFill>
                  <a:srgbClr val="FF0000"/>
                </a:solidFill>
                <a:latin typeface="Times New Roman" pitchFamily="65" charset="-122"/>
                <a:ea typeface="宋体" pitchFamily="65" charset="-122"/>
              </a:rPr>
              <a:t>答案</a:t>
            </a:r>
            <a:r>
              <a:rPr lang="zh-CN" altLang="en-US" sz="2607" kern="0" dirty="0">
                <a:solidFill>
                  <a:srgbClr val="FF0000"/>
                </a:solidFill>
                <a:latin typeface="Times New Roman" pitchFamily="65" charset="-122"/>
                <a:ea typeface="宋体" pitchFamily="65" charset="-122"/>
              </a:rPr>
              <a:t>　100</a:t>
            </a:r>
            <a:endParaRPr lang="zh-CN" altLang="en-US" dirty="0">
              <a:solidFill>
                <a:srgbClr val="FF0000"/>
              </a:solidFill>
            </a:endParaRPr>
          </a:p>
        </p:txBody>
      </p:sp>
      <p:grpSp>
        <p:nvGrpSpPr>
          <p:cNvPr id="4" name="组合 3"/>
          <p:cNvGrpSpPr/>
          <p:nvPr/>
        </p:nvGrpSpPr>
        <p:grpSpPr>
          <a:xfrm>
            <a:off x="540000" y="2786915"/>
            <a:ext cx="11340000" cy="2289538"/>
            <a:chOff x="540000" y="900000"/>
            <a:chExt cx="11340000" cy="2289538"/>
          </a:xfrm>
        </p:grpSpPr>
        <p:sp>
          <p:nvSpPr>
            <p:cNvPr id="5" name="TextBox 2"/>
            <p:cNvSpPr txBox="1"/>
            <p:nvPr/>
          </p:nvSpPr>
          <p:spPr>
            <a:xfrm>
              <a:off x="540000" y="900000"/>
              <a:ext cx="11340000" cy="228953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a:solidFill>
                    <a:srgbClr val="FF0000"/>
                  </a:solidFill>
                  <a:latin typeface="Times New Roman" pitchFamily="65" charset="-122"/>
                  <a:ea typeface="宋体" pitchFamily="65" charset="-122"/>
                </a:rPr>
                <a:t>解析</a:t>
              </a:r>
              <a:r>
                <a:rPr lang="zh-CN" altLang="en-US" sz="2607" kern="0" dirty="0">
                  <a:solidFill>
                    <a:srgbClr val="FF0000"/>
                  </a:solidFill>
                  <a:latin typeface="Times New Roman" pitchFamily="65" charset="-122"/>
                  <a:ea typeface="宋体" pitchFamily="65" charset="-122"/>
                </a:rPr>
                <a:t>　结合原不等式,由正弦定理可得</a:t>
              </a:r>
              <a:r>
                <a:rPr lang="zh-CN" altLang="en-US" sz="2607" i="1" kern="0" dirty="0">
                  <a:solidFill>
                    <a:srgbClr val="FF0000"/>
                  </a:solidFill>
                  <a:latin typeface="Times New Roman" pitchFamily="65" charset="-122"/>
                  <a:ea typeface="宋体" pitchFamily="65" charset="-122"/>
                </a:rPr>
                <a:t>kb</a:t>
              </a:r>
              <a:r>
                <a:rPr lang="zh-CN" altLang="en-US" sz="1963" kern="0" baseline="59000" dirty="0">
                  <a:solidFill>
                    <a:srgbClr val="FF0000"/>
                  </a:solidFill>
                  <a:latin typeface="Times New Roman" pitchFamily="65" charset="-122"/>
                  <a:ea typeface="宋体" pitchFamily="65" charset="-122"/>
                </a:rPr>
                <a:t>2</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ac</a:t>
              </a:r>
              <a:r>
                <a:rPr lang="zh-CN" altLang="en-US" sz="2607" kern="0" dirty="0">
                  <a:solidFill>
                    <a:srgbClr val="FF0000"/>
                  </a:solidFill>
                  <a:latin typeface="Times New Roman" pitchFamily="65" charset="-122"/>
                  <a:ea typeface="宋体" pitchFamily="65" charset="-122"/>
                </a:rPr>
                <a:t>&gt;19</a:t>
              </a:r>
              <a:r>
                <a:rPr lang="zh-CN" altLang="en-US" sz="2607" i="1" kern="0" dirty="0">
                  <a:solidFill>
                    <a:srgbClr val="FF0000"/>
                  </a:solidFill>
                  <a:latin typeface="Times New Roman" pitchFamily="65" charset="-122"/>
                  <a:ea typeface="宋体" pitchFamily="65" charset="-122"/>
                </a:rPr>
                <a:t>bc</a:t>
              </a:r>
              <a:r>
                <a:rPr lang="zh-CN" altLang="en-US" sz="2607" kern="0" dirty="0">
                  <a:solidFill>
                    <a:srgbClr val="FF0000"/>
                  </a:solidFill>
                  <a:latin typeface="Times New Roman" pitchFamily="65" charset="-122"/>
                  <a:ea typeface="宋体" pitchFamily="65" charset="-122"/>
                </a:rPr>
                <a:t>,则</a:t>
              </a:r>
              <a:r>
                <a:rPr lang="zh-CN" altLang="en-US" sz="2607" i="1" kern="0" dirty="0">
                  <a:solidFill>
                    <a:srgbClr val="FF0000"/>
                  </a:solidFill>
                  <a:latin typeface="Times New Roman" pitchFamily="65" charset="-122"/>
                  <a:ea typeface="宋体" pitchFamily="65" charset="-122"/>
                </a:rPr>
                <a:t>k</a:t>
              </a:r>
              <a:r>
                <a:rPr lang="zh-CN" altLang="en-US" sz="2607" kern="0" dirty="0">
                  <a:solidFill>
                    <a:srgbClr val="FF0000"/>
                  </a:solidFill>
                  <a:latin typeface="Times New Roman" pitchFamily="65" charset="-122"/>
                  <a:ea typeface="宋体" pitchFamily="65" charset="-122"/>
                </a:rPr>
                <a:t>&gt;</a:t>
              </a:r>
              <a:r>
                <a:rPr lang="zh-CN" altLang="en-US" sz="3582" kern="0" spc="-1482" dirty="0">
                  <a:solidFill>
                    <a:srgbClr val="FF0000"/>
                  </a:solidFill>
                  <a:latin typeface="Times New Roman" pitchFamily="65" charset="-122"/>
                  <a:ea typeface="宋体" pitchFamily="65" charset="-122"/>
                </a:rPr>
                <a:t> </a:t>
              </a:r>
              <a:r>
                <a:rPr lang="zh-CN" altLang="en-US" sz="3232" kern="0" spc="5317" dirty="0">
                  <a:solidFill>
                    <a:srgbClr val="FF0000"/>
                  </a:solidFill>
                  <a:latin typeface="Times New Roman" pitchFamily="65" charset="-122"/>
                  <a:ea typeface="宋体" pitchFamily="65" charset="-122"/>
                </a:rPr>
                <a:t> </a:t>
              </a:r>
              <a:r>
                <a:rPr lang="zh-CN" altLang="en-US" sz="3582" kern="0" spc="-1482" dirty="0">
                  <a:solidFill>
                    <a:srgbClr val="FF0000"/>
                  </a:solidFill>
                  <a:latin typeface="Times New Roman" pitchFamily="65" charset="-122"/>
                  <a:ea typeface="宋体" pitchFamily="65" charset="-122"/>
                </a:rPr>
                <a:t> </a:t>
              </a:r>
              <a:r>
                <a:rPr lang="zh-CN" altLang="en-US" sz="1963" kern="0" baseline="-15000" dirty="0">
                  <a:solidFill>
                    <a:srgbClr val="FF0000"/>
                  </a:solidFill>
                  <a:latin typeface="Times New Roman" pitchFamily="65" charset="-122"/>
                  <a:ea typeface="宋体" pitchFamily="65" charset="-122"/>
                </a:rPr>
                <a:t>max</a:t>
              </a:r>
              <a:r>
                <a:rPr lang="zh-CN" altLang="en-US" sz="2607" kern="0" dirty="0">
                  <a:solidFill>
                    <a:srgbClr val="FF0000"/>
                  </a:solidFill>
                  <a:latin typeface="Times New Roman" pitchFamily="65" charset="-122"/>
                  <a:ea typeface="宋体" pitchFamily="65" charset="-122"/>
                </a:rPr>
                <a:t>.因为</a:t>
              </a:r>
              <a:r>
                <a:rPr lang="zh-CN" altLang="en-US" sz="2607" i="1" kern="0" dirty="0">
                  <a:solidFill>
                    <a:srgbClr val="FF0000"/>
                  </a:solidFill>
                  <a:latin typeface="Times New Roman" pitchFamily="65" charset="-122"/>
                  <a:ea typeface="宋体" pitchFamily="65" charset="-122"/>
                </a:rPr>
                <a:t>a</a:t>
              </a:r>
              <a:endParaRPr lang="zh-CN" altLang="en-US" dirty="0">
                <a:solidFill>
                  <a:srgbClr val="FF0000"/>
                </a:solidFill>
              </a:endParaRPr>
            </a:p>
            <a:p>
              <a:pPr marL="0" indent="0" eaLnBrk="0" latinLnBrk="1" hangingPunct="0">
                <a:lnSpc>
                  <a:spcPct val="150000"/>
                </a:lnSpc>
                <a:spcBef>
                  <a:spcPts val="368"/>
                </a:spcBef>
                <a:buNone/>
              </a:pP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Times New Roman" pitchFamily="65" charset="-122"/>
                  <a:ea typeface="宋体" pitchFamily="65" charset="-122"/>
                </a:rPr>
                <a:t>&gt;</a:t>
              </a:r>
              <a:r>
                <a:rPr lang="zh-CN" altLang="en-US" sz="2607" i="1" kern="0" dirty="0">
                  <a:solidFill>
                    <a:srgbClr val="FF0000"/>
                  </a:solidFill>
                  <a:latin typeface="Times New Roman" pitchFamily="65" charset="-122"/>
                  <a:ea typeface="宋体" pitchFamily="65" charset="-122"/>
                </a:rPr>
                <a:t>c</a:t>
              </a:r>
              <a:r>
                <a:rPr lang="zh-CN" altLang="en-US" sz="2607" kern="0" dirty="0">
                  <a:solidFill>
                    <a:srgbClr val="FF0000"/>
                  </a:solidFill>
                  <a:latin typeface="Times New Roman" pitchFamily="65" charset="-122"/>
                  <a:ea typeface="宋体" pitchFamily="65" charset="-122"/>
                </a:rPr>
                <a:t>,所以</a:t>
              </a:r>
              <a:r>
                <a:rPr lang="zh-CN" altLang="en-US" sz="3232" kern="0" spc="5317"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&lt;</a:t>
              </a:r>
              <a:r>
                <a:rPr lang="zh-CN" altLang="en-US" sz="3232" kern="0" spc="10267"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3582" kern="0" spc="-1482" dirty="0">
                  <a:solidFill>
                    <a:srgbClr val="FF0000"/>
                  </a:solidFill>
                  <a:latin typeface="Times New Roman" pitchFamily="65" charset="-122"/>
                  <a:ea typeface="宋体" pitchFamily="65" charset="-122"/>
                </a:rPr>
                <a:t> </a:t>
              </a:r>
              <a:r>
                <a:rPr lang="zh-CN" altLang="en-US" sz="3232" kern="0" spc="-1357" dirty="0">
                  <a:solidFill>
                    <a:srgbClr val="FF0000"/>
                  </a:solidFill>
                  <a:latin typeface="Times New Roman" pitchFamily="65" charset="-122"/>
                  <a:ea typeface="宋体" pitchFamily="65" charset="-122"/>
                </a:rPr>
                <a:t> </a:t>
              </a:r>
              <a:r>
                <a:rPr lang="zh-CN" altLang="en-US" sz="3582" kern="0" spc="-1482" dirty="0">
                  <a:solidFill>
                    <a:srgbClr val="FF0000"/>
                  </a:solidFill>
                  <a:latin typeface="Times New Roman" pitchFamily="65" charset="-122"/>
                  <a:ea typeface="宋体" pitchFamily="65" charset="-122"/>
                </a:rPr>
                <a:t> </a:t>
              </a:r>
              <a:r>
                <a:rPr lang="zh-CN" altLang="en-US" sz="1963" kern="0" baseline="59000" dirty="0">
                  <a:solidFill>
                    <a:srgbClr val="FF0000"/>
                  </a:solidFill>
                  <a:latin typeface="Times New Roman" pitchFamily="65" charset="-122"/>
                  <a:ea typeface="宋体" pitchFamily="65" charset="-122"/>
                </a:rPr>
                <a:t>2</a:t>
              </a:r>
              <a:r>
                <a:rPr lang="zh-CN" altLang="en-US" sz="2607" kern="0" dirty="0">
                  <a:solidFill>
                    <a:srgbClr val="FF0000"/>
                  </a:solidFill>
                  <a:latin typeface="Times New Roman" pitchFamily="65" charset="-122"/>
                  <a:ea typeface="宋体" pitchFamily="65" charset="-122"/>
                </a:rPr>
                <a:t>+</a:t>
              </a:r>
              <a:r>
                <a:rPr lang="zh-CN" altLang="en-US" sz="3232" kern="0" spc="742"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+19=-</a:t>
              </a:r>
              <a:r>
                <a:rPr lang="zh-CN" altLang="en-US" sz="3582" kern="0" spc="-1482" dirty="0">
                  <a:solidFill>
                    <a:srgbClr val="FF0000"/>
                  </a:solidFill>
                  <a:latin typeface="Times New Roman" pitchFamily="65" charset="-122"/>
                  <a:ea typeface="宋体" pitchFamily="65" charset="-122"/>
                </a:rPr>
                <a:t> </a:t>
              </a:r>
              <a:r>
                <a:rPr lang="zh-CN" altLang="en-US" sz="3232" kern="0" spc="-1357"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-9</a:t>
              </a:r>
              <a:r>
                <a:rPr lang="zh-CN" altLang="en-US" sz="3582" kern="0" spc="-1482" dirty="0">
                  <a:solidFill>
                    <a:srgbClr val="FF0000"/>
                  </a:solidFill>
                  <a:latin typeface="Times New Roman" pitchFamily="65" charset="-122"/>
                  <a:ea typeface="宋体" pitchFamily="65" charset="-122"/>
                </a:rPr>
                <a:t> </a:t>
              </a:r>
              <a:r>
                <a:rPr lang="zh-CN" altLang="en-US" sz="1963" kern="0" baseline="59000" dirty="0">
                  <a:solidFill>
                    <a:srgbClr val="FF0000"/>
                  </a:solidFill>
                  <a:latin typeface="Times New Roman" pitchFamily="65" charset="-122"/>
                  <a:ea typeface="宋体" pitchFamily="65" charset="-122"/>
                </a:rPr>
                <a:t>2</a:t>
              </a:r>
              <a:r>
                <a:rPr lang="zh-CN" altLang="en-US" sz="2607" kern="0" dirty="0">
                  <a:solidFill>
                    <a:srgbClr val="FF0000"/>
                  </a:solidFill>
                  <a:latin typeface="Times New Roman" pitchFamily="65" charset="-122"/>
                  <a:ea typeface="宋体" pitchFamily="65" charset="-122"/>
                </a:rPr>
                <a:t>+100</a:t>
              </a:r>
              <a:r>
                <a:rPr lang="zh-CN" altLang="en-US" sz="2607" kern="0" dirty="0">
                  <a:solidFill>
                    <a:srgbClr val="FF0000"/>
                  </a:solidFill>
                  <a:latin typeface="黑体" pitchFamily="65" charset="-122"/>
                  <a:ea typeface="宋体" pitchFamily="65" charset="-122"/>
                </a:rPr>
                <a:t>≤</a:t>
              </a:r>
              <a:r>
                <a:rPr lang="zh-CN" altLang="en-US" sz="2607" kern="0" dirty="0">
                  <a:solidFill>
                    <a:srgbClr val="FF0000"/>
                  </a:solidFill>
                  <a:latin typeface="Times New Roman" pitchFamily="65" charset="-122"/>
                  <a:ea typeface="宋体" pitchFamily="65" charset="-122"/>
                </a:rPr>
                <a:t>100,当</a:t>
              </a:r>
              <a:r>
                <a:rPr lang="zh-CN" altLang="en-US" sz="3232" kern="0" spc="-1357"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=9</a:t>
              </a:r>
              <a:endParaRPr lang="zh-CN" altLang="en-US" dirty="0">
                <a:solidFill>
                  <a:srgbClr val="FF0000"/>
                </a:solidFill>
              </a:endParaRPr>
            </a:p>
            <a:p>
              <a:pPr marL="0" indent="0" eaLnBrk="0" latinLnBrk="1" hangingPunct="0">
                <a:lnSpc>
                  <a:spcPct val="150000"/>
                </a:lnSpc>
                <a:spcBef>
                  <a:spcPts val="368"/>
                </a:spcBef>
                <a:buNone/>
              </a:pPr>
              <a:r>
                <a:rPr lang="zh-CN" altLang="en-US" sz="2607" kern="0" dirty="0">
                  <a:solidFill>
                    <a:srgbClr val="FF0000"/>
                  </a:solidFill>
                  <a:latin typeface="Times New Roman" pitchFamily="65" charset="-122"/>
                  <a:ea typeface="宋体" pitchFamily="65" charset="-122"/>
                </a:rPr>
                <a:t>时取等号,则</a:t>
              </a:r>
              <a:r>
                <a:rPr lang="zh-CN" altLang="en-US" sz="2607" i="1" kern="0" dirty="0">
                  <a:solidFill>
                    <a:srgbClr val="FF0000"/>
                  </a:solidFill>
                  <a:latin typeface="Times New Roman" pitchFamily="65" charset="-122"/>
                  <a:ea typeface="宋体" pitchFamily="65" charset="-122"/>
                </a:rPr>
                <a:t>k</a:t>
              </a:r>
              <a:r>
                <a:rPr lang="zh-CN" altLang="en-US" sz="2607" kern="0" dirty="0">
                  <a:solidFill>
                    <a:srgbClr val="FF0000"/>
                  </a:solidFill>
                  <a:latin typeface="黑体" pitchFamily="65" charset="-122"/>
                  <a:ea typeface="宋体" pitchFamily="65" charset="-122"/>
                </a:rPr>
                <a:t>≥</a:t>
              </a:r>
              <a:r>
                <a:rPr lang="zh-CN" altLang="en-US" sz="2607" kern="0" dirty="0">
                  <a:solidFill>
                    <a:srgbClr val="FF0000"/>
                  </a:solidFill>
                  <a:latin typeface="Times New Roman" pitchFamily="65" charset="-122"/>
                  <a:ea typeface="宋体" pitchFamily="65" charset="-122"/>
                </a:rPr>
                <a:t>100,即</a:t>
              </a:r>
              <a:r>
                <a:rPr lang="zh-CN" altLang="en-US" sz="2607" i="1" kern="0" dirty="0">
                  <a:solidFill>
                    <a:srgbClr val="FF0000"/>
                  </a:solidFill>
                  <a:latin typeface="Times New Roman" pitchFamily="65" charset="-122"/>
                  <a:ea typeface="宋体" pitchFamily="65" charset="-122"/>
                </a:rPr>
                <a:t>k</a:t>
              </a:r>
              <a:r>
                <a:rPr lang="zh-CN" altLang="en-US" sz="2607" kern="0" dirty="0">
                  <a:solidFill>
                    <a:srgbClr val="FF0000"/>
                  </a:solidFill>
                  <a:latin typeface="Times New Roman" pitchFamily="65" charset="-122"/>
                  <a:ea typeface="宋体" pitchFamily="65" charset="-122"/>
                </a:rPr>
                <a:t>的最小值为100.</a:t>
              </a:r>
              <a:endParaRPr lang="zh-CN" altLang="en-US" dirty="0">
                <a:solidFill>
                  <a:srgbClr val="FF0000"/>
                </a:solidFill>
              </a:endParaRPr>
            </a:p>
          </p:txBody>
        </p:sp>
        <p:pic>
          <p:nvPicPr>
            <p:cNvPr id="6" name="图片 3" descr="textimage6.jpeg"/>
            <p:cNvPicPr>
              <a:picLocks noChangeAspect="1"/>
            </p:cNvPicPr>
            <p:nvPr/>
          </p:nvPicPr>
          <p:blipFill>
            <a:blip r:embed="rId5" cstate="print"/>
            <a:stretch>
              <a:fillRect/>
            </a:stretch>
          </p:blipFill>
          <p:spPr>
            <a:xfrm>
              <a:off x="8391658" y="972792"/>
              <a:ext cx="266699" cy="781049"/>
            </a:xfrm>
            <a:prstGeom prst="rect">
              <a:avLst/>
            </a:prstGeom>
          </p:spPr>
        </p:pic>
        <p:pic>
          <p:nvPicPr>
            <p:cNvPr id="7" name="图片 4" descr="textimage7.jpeg"/>
            <p:cNvPicPr>
              <a:picLocks noChangeAspect="1"/>
            </p:cNvPicPr>
            <p:nvPr/>
          </p:nvPicPr>
          <p:blipFill>
            <a:blip r:embed="rId6" cstate="print"/>
            <a:stretch>
              <a:fillRect/>
            </a:stretch>
          </p:blipFill>
          <p:spPr>
            <a:xfrm>
              <a:off x="9744208" y="972792"/>
              <a:ext cx="266700" cy="781050"/>
            </a:xfrm>
            <a:prstGeom prst="rect">
              <a:avLst/>
            </a:prstGeom>
          </p:spPr>
        </p:pic>
        <p:pic>
          <p:nvPicPr>
            <p:cNvPr id="8" name="图片 5" descr="textimage8.jpeg"/>
            <p:cNvPicPr>
              <a:picLocks noChangeAspect="1"/>
            </p:cNvPicPr>
            <p:nvPr/>
          </p:nvPicPr>
          <p:blipFill>
            <a:blip r:embed="rId7" cstate="print"/>
            <a:stretch>
              <a:fillRect/>
            </a:stretch>
          </p:blipFill>
          <p:spPr>
            <a:xfrm>
              <a:off x="5255585" y="1847574"/>
              <a:ext cx="266699" cy="781049"/>
            </a:xfrm>
            <a:prstGeom prst="rect">
              <a:avLst/>
            </a:prstGeom>
          </p:spPr>
        </p:pic>
        <p:pic>
          <p:nvPicPr>
            <p:cNvPr id="9" name="图片 6" descr="textimage9.jpeg"/>
            <p:cNvPicPr>
              <a:picLocks noChangeAspect="1"/>
            </p:cNvPicPr>
            <p:nvPr/>
          </p:nvPicPr>
          <p:blipFill>
            <a:blip r:embed="rId8" cstate="print"/>
            <a:stretch>
              <a:fillRect/>
            </a:stretch>
          </p:blipFill>
          <p:spPr>
            <a:xfrm>
              <a:off x="5760410" y="1847574"/>
              <a:ext cx="266699" cy="781049"/>
            </a:xfrm>
            <a:prstGeom prst="rect">
              <a:avLst/>
            </a:prstGeom>
          </p:spPr>
        </p:pic>
        <p:pic>
          <p:nvPicPr>
            <p:cNvPr id="10" name="图片 7" descr="textimage10.jpeg"/>
            <p:cNvPicPr>
              <a:picLocks noChangeAspect="1"/>
            </p:cNvPicPr>
            <p:nvPr/>
          </p:nvPicPr>
          <p:blipFill>
            <a:blip r:embed="rId7" cstate="print"/>
            <a:stretch>
              <a:fillRect/>
            </a:stretch>
          </p:blipFill>
          <p:spPr>
            <a:xfrm>
              <a:off x="7616582" y="1847574"/>
              <a:ext cx="266699" cy="781049"/>
            </a:xfrm>
            <a:prstGeom prst="rect">
              <a:avLst/>
            </a:prstGeom>
          </p:spPr>
        </p:pic>
        <p:pic>
          <p:nvPicPr>
            <p:cNvPr id="11" name="图片 8" descr="textimage11.jpeg"/>
            <p:cNvPicPr>
              <a:picLocks noChangeAspect="1"/>
            </p:cNvPicPr>
            <p:nvPr/>
          </p:nvPicPr>
          <p:blipFill>
            <a:blip r:embed="rId8" cstate="print"/>
            <a:stretch>
              <a:fillRect/>
            </a:stretch>
          </p:blipFill>
          <p:spPr>
            <a:xfrm>
              <a:off x="8397300" y="1847574"/>
              <a:ext cx="266699" cy="781049"/>
            </a:xfrm>
            <a:prstGeom prst="rect">
              <a:avLst/>
            </a:prstGeom>
          </p:spPr>
        </p:pic>
        <p:graphicFrame>
          <p:nvGraphicFramePr>
            <p:cNvPr id="12" name="对象 11"/>
            <p:cNvGraphicFramePr>
              <a:graphicFrameLocks noChangeAspect="1"/>
            </p:cNvGraphicFramePr>
            <p:nvPr/>
          </p:nvGraphicFramePr>
          <p:xfrm>
            <a:off x="8658358" y="1049739"/>
            <a:ext cx="1085849" cy="704849"/>
          </p:xfrm>
          <a:graphic>
            <a:graphicData uri="http://schemas.openxmlformats.org/presentationml/2006/ole">
              <p:oleObj spid="_x0000_s112662" name="Equation" r:id="rId9" imgW="28651200" imgH="18592800" progId="Equation.DSMT4">
                <p:embed/>
              </p:oleObj>
            </a:graphicData>
          </a:graphic>
        </p:graphicFrame>
        <p:graphicFrame>
          <p:nvGraphicFramePr>
            <p:cNvPr id="13" name="对象 12"/>
            <p:cNvGraphicFramePr>
              <a:graphicFrameLocks noChangeAspect="1"/>
            </p:cNvGraphicFramePr>
            <p:nvPr/>
          </p:nvGraphicFramePr>
          <p:xfrm>
            <a:off x="1971372" y="1924521"/>
            <a:ext cx="1085850" cy="704850"/>
          </p:xfrm>
          <a:graphic>
            <a:graphicData uri="http://schemas.openxmlformats.org/presentationml/2006/ole">
              <p:oleObj spid="_x0000_s112663" name="Equation" r:id="rId10" imgW="28651200" imgH="18592800" progId="Equation.DSMT4">
                <p:embed/>
              </p:oleObj>
            </a:graphicData>
          </a:graphic>
        </p:graphicFrame>
        <p:graphicFrame>
          <p:nvGraphicFramePr>
            <p:cNvPr id="14" name="对象 13"/>
            <p:cNvGraphicFramePr>
              <a:graphicFrameLocks noChangeAspect="1"/>
            </p:cNvGraphicFramePr>
            <p:nvPr/>
          </p:nvGraphicFramePr>
          <p:xfrm>
            <a:off x="3244007" y="1924521"/>
            <a:ext cx="1714500" cy="704850"/>
          </p:xfrm>
          <a:graphic>
            <a:graphicData uri="http://schemas.openxmlformats.org/presentationml/2006/ole">
              <p:oleObj spid="_x0000_s112664" name="Equation" r:id="rId11" imgW="45415200" imgH="18592800" progId="Equation.DSMT4">
                <p:embed/>
              </p:oleObj>
            </a:graphicData>
          </a:graphic>
        </p:graphicFrame>
        <p:graphicFrame>
          <p:nvGraphicFramePr>
            <p:cNvPr id="15" name="对象 14"/>
            <p:cNvGraphicFramePr>
              <a:graphicFrameLocks noChangeAspect="1"/>
            </p:cNvGraphicFramePr>
            <p:nvPr/>
          </p:nvGraphicFramePr>
          <p:xfrm>
            <a:off x="5522285" y="1924521"/>
            <a:ext cx="238125" cy="704850"/>
          </p:xfrm>
          <a:graphic>
            <a:graphicData uri="http://schemas.openxmlformats.org/presentationml/2006/ole">
              <p:oleObj spid="_x0000_s112665" name="Equation" r:id="rId12" imgW="6400800" imgH="18592800" progId="Equation.DSMT4">
                <p:embed/>
              </p:oleObj>
            </a:graphicData>
          </a:graphic>
        </p:graphicFrame>
        <p:graphicFrame>
          <p:nvGraphicFramePr>
            <p:cNvPr id="16" name="对象 15"/>
            <p:cNvGraphicFramePr>
              <a:graphicFrameLocks noChangeAspect="1"/>
            </p:cNvGraphicFramePr>
            <p:nvPr/>
          </p:nvGraphicFramePr>
          <p:xfrm>
            <a:off x="6296695" y="1924521"/>
            <a:ext cx="504825" cy="704850"/>
          </p:xfrm>
          <a:graphic>
            <a:graphicData uri="http://schemas.openxmlformats.org/presentationml/2006/ole">
              <p:oleObj spid="_x0000_s112666" name="Equation" r:id="rId13" imgW="13411200" imgH="18592800" progId="Equation.DSMT4">
                <p:embed/>
              </p:oleObj>
            </a:graphicData>
          </a:graphic>
        </p:graphicFrame>
        <p:graphicFrame>
          <p:nvGraphicFramePr>
            <p:cNvPr id="17" name="对象 16"/>
            <p:cNvGraphicFramePr>
              <a:graphicFrameLocks noChangeAspect="1"/>
            </p:cNvGraphicFramePr>
            <p:nvPr/>
          </p:nvGraphicFramePr>
          <p:xfrm>
            <a:off x="7883282" y="1924521"/>
            <a:ext cx="238125" cy="704850"/>
          </p:xfrm>
          <a:graphic>
            <a:graphicData uri="http://schemas.openxmlformats.org/presentationml/2006/ole">
              <p:oleObj spid="_x0000_s112667" name="Equation" r:id="rId14" imgW="6400800" imgH="18592800" progId="Equation.DSMT4">
                <p:embed/>
              </p:oleObj>
            </a:graphicData>
          </a:graphic>
        </p:graphicFrame>
        <p:graphicFrame>
          <p:nvGraphicFramePr>
            <p:cNvPr id="18" name="对象 17"/>
            <p:cNvGraphicFramePr>
              <a:graphicFrameLocks noChangeAspect="1"/>
            </p:cNvGraphicFramePr>
            <p:nvPr/>
          </p:nvGraphicFramePr>
          <p:xfrm>
            <a:off x="10672385" y="1924521"/>
            <a:ext cx="238124" cy="704849"/>
          </p:xfrm>
          <a:graphic>
            <a:graphicData uri="http://schemas.openxmlformats.org/presentationml/2006/ole">
              <p:oleObj spid="_x0000_s112668" name="Equation" r:id="rId15" imgW="6400800" imgH="18592800" progId="Equation.DSMT4">
                <p:embed/>
              </p:oleObj>
            </a:graphicData>
          </a:graphic>
        </p:graphicFrame>
      </p:grpSp>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25720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a:solidFill>
                  <a:srgbClr val="000000"/>
                </a:solidFill>
                <a:latin typeface="Times New Roman" pitchFamily="65" charset="-122"/>
                <a:ea typeface="宋体" pitchFamily="65" charset="-122"/>
              </a:rPr>
              <a:t>4.(2018江苏苏州期中)在△</a:t>
            </a:r>
            <a:r>
              <a:rPr lang="zh-CN" altLang="en-US" sz="2607" i="1" kern="0" dirty="0">
                <a:solidFill>
                  <a:srgbClr val="000000"/>
                </a:solidFill>
                <a:latin typeface="Times New Roman" pitchFamily="65" charset="-122"/>
                <a:ea typeface="宋体" pitchFamily="65" charset="-122"/>
              </a:rPr>
              <a:t>ABC</a:t>
            </a:r>
            <a:r>
              <a:rPr lang="zh-CN" altLang="en-US" sz="2607" kern="0" dirty="0">
                <a:solidFill>
                  <a:srgbClr val="000000"/>
                </a:solidFill>
                <a:latin typeface="Times New Roman" pitchFamily="65" charset="-122"/>
                <a:ea typeface="宋体" pitchFamily="65" charset="-122"/>
              </a:rPr>
              <a:t>中,角</a:t>
            </a:r>
            <a:r>
              <a:rPr lang="zh-CN" altLang="en-US" sz="2607" i="1" kern="0" dirty="0">
                <a:solidFill>
                  <a:srgbClr val="000000"/>
                </a:solidFill>
                <a:latin typeface="Times New Roman" pitchFamily="65" charset="-122"/>
                <a:ea typeface="宋体" pitchFamily="65" charset="-122"/>
              </a:rPr>
              <a:t>A</a:t>
            </a:r>
            <a:r>
              <a:rPr lang="zh-CN" altLang="en-US" sz="2607" kern="0" dirty="0">
                <a:solidFill>
                  <a:srgbClr val="000000"/>
                </a:solidFill>
                <a:latin typeface="Times New Roman" pitchFamily="65" charset="-122"/>
                <a:ea typeface="宋体" pitchFamily="65" charset="-122"/>
              </a:rPr>
              <a:t>,</a:t>
            </a:r>
            <a:r>
              <a:rPr lang="zh-CN" altLang="en-US" sz="2607" i="1" kern="0" dirty="0">
                <a:solidFill>
                  <a:srgbClr val="000000"/>
                </a:solidFill>
                <a:latin typeface="Times New Roman" pitchFamily="65" charset="-122"/>
                <a:ea typeface="宋体" pitchFamily="65" charset="-122"/>
              </a:rPr>
              <a:t>B</a:t>
            </a:r>
            <a:r>
              <a:rPr lang="zh-CN" altLang="en-US" sz="2607" kern="0" dirty="0">
                <a:solidFill>
                  <a:srgbClr val="000000"/>
                </a:solidFill>
                <a:latin typeface="Times New Roman" pitchFamily="65" charset="-122"/>
                <a:ea typeface="宋体" pitchFamily="65" charset="-122"/>
              </a:rPr>
              <a:t>,</a:t>
            </a:r>
            <a:r>
              <a:rPr lang="zh-CN" altLang="en-US" sz="2607" i="1" kern="0" dirty="0">
                <a:solidFill>
                  <a:srgbClr val="000000"/>
                </a:solidFill>
                <a:latin typeface="Times New Roman" pitchFamily="65" charset="-122"/>
                <a:ea typeface="宋体" pitchFamily="65" charset="-122"/>
              </a:rPr>
              <a:t>C</a:t>
            </a:r>
            <a:r>
              <a:rPr lang="zh-CN" altLang="en-US" sz="2607" kern="0" dirty="0">
                <a:solidFill>
                  <a:srgbClr val="000000"/>
                </a:solidFill>
                <a:latin typeface="Times New Roman" pitchFamily="65" charset="-122"/>
                <a:ea typeface="宋体" pitchFamily="65" charset="-122"/>
              </a:rPr>
              <a:t>所对的边分别是</a:t>
            </a:r>
            <a:r>
              <a:rPr lang="zh-CN" altLang="en-US" sz="2607" i="1" kern="0" dirty="0">
                <a:solidFill>
                  <a:srgbClr val="000000"/>
                </a:solidFill>
                <a:latin typeface="Times New Roman" pitchFamily="65" charset="-122"/>
                <a:ea typeface="宋体" pitchFamily="65" charset="-122"/>
              </a:rPr>
              <a:t>a</a:t>
            </a:r>
            <a:r>
              <a:rPr lang="zh-CN" altLang="en-US" sz="2607" kern="0" dirty="0">
                <a:solidFill>
                  <a:srgbClr val="000000"/>
                </a:solidFill>
                <a:latin typeface="Times New Roman" pitchFamily="65" charset="-122"/>
                <a:ea typeface="宋体" pitchFamily="65" charset="-122"/>
              </a:rPr>
              <a:t>,</a:t>
            </a:r>
            <a:r>
              <a:rPr lang="zh-CN" altLang="en-US" sz="2607" i="1" kern="0" dirty="0">
                <a:solidFill>
                  <a:srgbClr val="000000"/>
                </a:solidFill>
                <a:latin typeface="Times New Roman" pitchFamily="65" charset="-122"/>
                <a:ea typeface="宋体" pitchFamily="65" charset="-122"/>
              </a:rPr>
              <a:t>b</a:t>
            </a:r>
            <a:r>
              <a:rPr lang="zh-CN" altLang="en-US" sz="2607" kern="0" dirty="0">
                <a:solidFill>
                  <a:srgbClr val="000000"/>
                </a:solidFill>
                <a:latin typeface="Times New Roman" pitchFamily="65" charset="-122"/>
                <a:ea typeface="宋体" pitchFamily="65" charset="-122"/>
              </a:rPr>
              <a:t>,</a:t>
            </a:r>
            <a:r>
              <a:rPr lang="zh-CN" altLang="en-US" sz="2607" i="1" kern="0" dirty="0">
                <a:solidFill>
                  <a:srgbClr val="000000"/>
                </a:solidFill>
                <a:latin typeface="Times New Roman" pitchFamily="65" charset="-122"/>
                <a:ea typeface="宋体" pitchFamily="65" charset="-122"/>
              </a:rPr>
              <a:t>c</a:t>
            </a:r>
            <a:r>
              <a:rPr lang="zh-CN" altLang="en-US" sz="2607" kern="0" dirty="0">
                <a:solidFill>
                  <a:srgbClr val="000000"/>
                </a:solidFill>
                <a:latin typeface="Times New Roman" pitchFamily="65" charset="-122"/>
                <a:ea typeface="宋体" pitchFamily="65" charset="-122"/>
              </a:rPr>
              <a:t>,已知sin </a:t>
            </a:r>
            <a:r>
              <a:rPr lang="zh-CN" altLang="en-US" sz="2607" i="1" kern="0" dirty="0">
                <a:solidFill>
                  <a:srgbClr val="000000"/>
                </a:solidFill>
                <a:latin typeface="Times New Roman" pitchFamily="65" charset="-122"/>
                <a:ea typeface="宋体" pitchFamily="65" charset="-122"/>
              </a:rPr>
              <a:t>B</a:t>
            </a:r>
            <a:r>
              <a:rPr lang="zh-CN" altLang="en-US" sz="2607" kern="0" dirty="0">
                <a:solidFill>
                  <a:srgbClr val="000000"/>
                </a:solidFill>
                <a:latin typeface="Times New Roman" pitchFamily="65" charset="-122"/>
                <a:ea typeface="宋体" pitchFamily="65" charset="-122"/>
              </a:rPr>
              <a:t>+</a:t>
            </a:r>
            <a:r>
              <a:rPr dirty="0"/>
              <a:t/>
            </a:r>
            <a:br>
              <a:rPr dirty="0"/>
            </a:br>
            <a:r>
              <a:rPr lang="zh-CN" altLang="en-US" sz="2607" kern="0" dirty="0">
                <a:solidFill>
                  <a:srgbClr val="000000"/>
                </a:solidFill>
                <a:latin typeface="Times New Roman" pitchFamily="65" charset="-122"/>
                <a:ea typeface="宋体" pitchFamily="65" charset="-122"/>
              </a:rPr>
              <a:t>sin </a:t>
            </a:r>
            <a:r>
              <a:rPr lang="zh-CN" altLang="en-US" sz="2607" i="1" kern="0" dirty="0">
                <a:solidFill>
                  <a:srgbClr val="000000"/>
                </a:solidFill>
                <a:latin typeface="Times New Roman" pitchFamily="65" charset="-122"/>
                <a:ea typeface="宋体" pitchFamily="65" charset="-122"/>
              </a:rPr>
              <a:t>C</a:t>
            </a:r>
            <a:r>
              <a:rPr lang="zh-CN" altLang="en-US" sz="2607" kern="0" dirty="0">
                <a:solidFill>
                  <a:srgbClr val="000000"/>
                </a:solidFill>
                <a:latin typeface="Times New Roman" pitchFamily="65" charset="-122"/>
                <a:ea typeface="宋体" pitchFamily="65" charset="-122"/>
              </a:rPr>
              <a:t>=</a:t>
            </a:r>
            <a:r>
              <a:rPr lang="zh-CN" altLang="en-US" sz="2607" i="1" kern="0" dirty="0">
                <a:solidFill>
                  <a:srgbClr val="000000"/>
                </a:solidFill>
                <a:latin typeface="Times New Roman" pitchFamily="65" charset="-122"/>
                <a:ea typeface="宋体" pitchFamily="65" charset="-122"/>
              </a:rPr>
              <a:t>m</a:t>
            </a:r>
            <a:r>
              <a:rPr lang="zh-CN" altLang="en-US" sz="2607" kern="0" dirty="0">
                <a:solidFill>
                  <a:srgbClr val="000000"/>
                </a:solidFill>
                <a:latin typeface="Times New Roman" pitchFamily="65" charset="-122"/>
                <a:ea typeface="宋体" pitchFamily="65" charset="-122"/>
              </a:rPr>
              <a:t>sin </a:t>
            </a:r>
            <a:r>
              <a:rPr lang="zh-CN" altLang="en-US" sz="2607" i="1" kern="0" dirty="0">
                <a:solidFill>
                  <a:srgbClr val="000000"/>
                </a:solidFill>
                <a:latin typeface="Times New Roman" pitchFamily="65" charset="-122"/>
                <a:ea typeface="宋体" pitchFamily="65" charset="-122"/>
              </a:rPr>
              <a:t>A</a:t>
            </a:r>
            <a:r>
              <a:rPr lang="zh-CN" altLang="en-US" sz="2607" kern="0" dirty="0">
                <a:solidFill>
                  <a:srgbClr val="000000"/>
                </a:solidFill>
                <a:latin typeface="Times New Roman" pitchFamily="65" charset="-122"/>
                <a:ea typeface="宋体" pitchFamily="65" charset="-122"/>
              </a:rPr>
              <a:t>(</a:t>
            </a:r>
            <a:r>
              <a:rPr lang="zh-CN" altLang="en-US" sz="2607" i="1" kern="0" dirty="0">
                <a:solidFill>
                  <a:srgbClr val="000000"/>
                </a:solidFill>
                <a:latin typeface="Times New Roman" pitchFamily="65" charset="-122"/>
                <a:ea typeface="宋体" pitchFamily="65" charset="-122"/>
              </a:rPr>
              <a:t>m</a:t>
            </a:r>
            <a:r>
              <a:rPr lang="zh-CN" altLang="en-US" sz="2607" kern="0" dirty="0">
                <a:solidFill>
                  <a:srgbClr val="000000"/>
                </a:solidFill>
                <a:latin typeface="Times New Roman" pitchFamily="65" charset="-122"/>
                <a:ea typeface="宋体" pitchFamily="65" charset="-122"/>
              </a:rPr>
              <a:t>∈R),且</a:t>
            </a:r>
            <a:r>
              <a:rPr lang="zh-CN" altLang="en-US" sz="2607" i="1" kern="0" dirty="0">
                <a:solidFill>
                  <a:srgbClr val="000000"/>
                </a:solidFill>
                <a:latin typeface="Times New Roman" pitchFamily="65" charset="-122"/>
                <a:ea typeface="宋体" pitchFamily="65" charset="-122"/>
              </a:rPr>
              <a:t>a</a:t>
            </a:r>
            <a:r>
              <a:rPr lang="zh-CN" altLang="en-US" sz="1963" kern="0" baseline="59000" dirty="0">
                <a:solidFill>
                  <a:srgbClr val="000000"/>
                </a:solidFill>
                <a:latin typeface="Times New Roman" pitchFamily="65" charset="-122"/>
                <a:ea typeface="宋体" pitchFamily="65" charset="-122"/>
              </a:rPr>
              <a:t>2</a:t>
            </a:r>
            <a:r>
              <a:rPr lang="zh-CN" altLang="en-US" sz="2607" kern="0" dirty="0">
                <a:solidFill>
                  <a:srgbClr val="000000"/>
                </a:solidFill>
                <a:latin typeface="Times New Roman" pitchFamily="65" charset="-122"/>
                <a:ea typeface="宋体" pitchFamily="65" charset="-122"/>
              </a:rPr>
              <a:t>-4</a:t>
            </a:r>
            <a:r>
              <a:rPr lang="zh-CN" altLang="en-US" sz="2607" i="1" kern="0" dirty="0">
                <a:solidFill>
                  <a:srgbClr val="000000"/>
                </a:solidFill>
                <a:latin typeface="Times New Roman" pitchFamily="65" charset="-122"/>
                <a:ea typeface="宋体" pitchFamily="65" charset="-122"/>
              </a:rPr>
              <a:t>bc</a:t>
            </a:r>
            <a:r>
              <a:rPr lang="zh-CN" altLang="en-US" sz="2607" kern="0" dirty="0">
                <a:solidFill>
                  <a:srgbClr val="000000"/>
                </a:solidFill>
                <a:latin typeface="Times New Roman" pitchFamily="65" charset="-122"/>
                <a:ea typeface="宋体" pitchFamily="65" charset="-122"/>
              </a:rPr>
              <a:t>=0.</a:t>
            </a:r>
            <a:endParaRPr lang="zh-CN" altLang="en-US" dirty="0"/>
          </a:p>
          <a:p>
            <a:pPr marL="0" indent="0" eaLnBrk="0" latinLnBrk="1" hangingPunct="0">
              <a:lnSpc>
                <a:spcPct val="150000"/>
              </a:lnSpc>
              <a:spcBef>
                <a:spcPts val="0"/>
              </a:spcBef>
              <a:buNone/>
            </a:pPr>
            <a:r>
              <a:rPr lang="zh-CN" altLang="en-US" sz="2607" kern="0" dirty="0">
                <a:solidFill>
                  <a:srgbClr val="000000"/>
                </a:solidFill>
                <a:latin typeface="Times New Roman" pitchFamily="65" charset="-122"/>
                <a:ea typeface="宋体" pitchFamily="65" charset="-122"/>
              </a:rPr>
              <a:t>(1)当</a:t>
            </a:r>
            <a:r>
              <a:rPr lang="zh-CN" altLang="en-US" sz="2607" i="1" kern="0" dirty="0">
                <a:solidFill>
                  <a:srgbClr val="000000"/>
                </a:solidFill>
                <a:latin typeface="Times New Roman" pitchFamily="65" charset="-122"/>
                <a:ea typeface="宋体" pitchFamily="65" charset="-122"/>
              </a:rPr>
              <a:t>a</a:t>
            </a:r>
            <a:r>
              <a:rPr lang="zh-CN" altLang="en-US" sz="2607" kern="0" dirty="0">
                <a:solidFill>
                  <a:srgbClr val="000000"/>
                </a:solidFill>
                <a:latin typeface="Times New Roman" pitchFamily="65" charset="-122"/>
                <a:ea typeface="宋体" pitchFamily="65" charset="-122"/>
              </a:rPr>
              <a:t>=2,</a:t>
            </a:r>
            <a:r>
              <a:rPr lang="zh-CN" altLang="en-US" sz="2607" i="1" kern="0" dirty="0">
                <a:solidFill>
                  <a:srgbClr val="000000"/>
                </a:solidFill>
                <a:latin typeface="Times New Roman" pitchFamily="65" charset="-122"/>
                <a:ea typeface="宋体" pitchFamily="65" charset="-122"/>
              </a:rPr>
              <a:t>m</a:t>
            </a:r>
            <a:r>
              <a:rPr lang="zh-CN" altLang="en-US" sz="2607" kern="0" dirty="0">
                <a:solidFill>
                  <a:srgbClr val="000000"/>
                </a:solidFill>
                <a:latin typeface="Times New Roman" pitchFamily="65" charset="-122"/>
                <a:ea typeface="宋体" pitchFamily="65" charset="-122"/>
              </a:rPr>
              <a:t>=</a:t>
            </a:r>
            <a:r>
              <a:rPr lang="zh-CN" altLang="en-US" sz="3321" kern="0" spc="-1521" dirty="0">
                <a:solidFill>
                  <a:srgbClr val="000000"/>
                </a:solidFill>
                <a:latin typeface="Times New Roman" pitchFamily="65" charset="-122"/>
                <a:ea typeface="宋体" pitchFamily="65" charset="-122"/>
              </a:rPr>
              <a:t> </a:t>
            </a:r>
            <a:r>
              <a:rPr lang="zh-CN" altLang="en-US" sz="2607" kern="0" dirty="0">
                <a:solidFill>
                  <a:srgbClr val="000000"/>
                </a:solidFill>
                <a:latin typeface="Times New Roman" pitchFamily="65" charset="-122"/>
                <a:ea typeface="宋体" pitchFamily="65" charset="-122"/>
              </a:rPr>
              <a:t>时,求</a:t>
            </a:r>
            <a:r>
              <a:rPr lang="zh-CN" altLang="en-US" sz="2607" i="1" kern="0" dirty="0">
                <a:solidFill>
                  <a:srgbClr val="000000"/>
                </a:solidFill>
                <a:latin typeface="Times New Roman" pitchFamily="65" charset="-122"/>
                <a:ea typeface="宋体" pitchFamily="65" charset="-122"/>
              </a:rPr>
              <a:t>b</a:t>
            </a:r>
            <a:r>
              <a:rPr lang="zh-CN" altLang="en-US" sz="2607" kern="0" dirty="0">
                <a:solidFill>
                  <a:srgbClr val="000000"/>
                </a:solidFill>
                <a:latin typeface="Times New Roman" pitchFamily="65" charset="-122"/>
                <a:ea typeface="宋体" pitchFamily="65" charset="-122"/>
              </a:rPr>
              <a:t>,</a:t>
            </a:r>
            <a:r>
              <a:rPr lang="zh-CN" altLang="en-US" sz="2607" i="1" kern="0" dirty="0">
                <a:solidFill>
                  <a:srgbClr val="000000"/>
                </a:solidFill>
                <a:latin typeface="Times New Roman" pitchFamily="65" charset="-122"/>
                <a:ea typeface="宋体" pitchFamily="65" charset="-122"/>
              </a:rPr>
              <a:t>c</a:t>
            </a:r>
            <a:r>
              <a:rPr lang="zh-CN" altLang="en-US" sz="2607" kern="0" dirty="0">
                <a:solidFill>
                  <a:srgbClr val="000000"/>
                </a:solidFill>
                <a:latin typeface="Times New Roman" pitchFamily="65" charset="-122"/>
                <a:ea typeface="宋体" pitchFamily="65" charset="-122"/>
              </a:rPr>
              <a:t>的值;</a:t>
            </a:r>
            <a:endParaRPr lang="zh-CN" altLang="en-US" dirty="0"/>
          </a:p>
          <a:p>
            <a:pPr marL="0" indent="0" eaLnBrk="0" latinLnBrk="1" hangingPunct="0">
              <a:lnSpc>
                <a:spcPct val="150000"/>
              </a:lnSpc>
              <a:spcBef>
                <a:spcPts val="0"/>
              </a:spcBef>
              <a:buNone/>
            </a:pPr>
            <a:r>
              <a:rPr lang="zh-CN" altLang="en-US" sz="2607" kern="0" dirty="0">
                <a:solidFill>
                  <a:srgbClr val="000000"/>
                </a:solidFill>
                <a:latin typeface="Times New Roman" pitchFamily="65" charset="-122"/>
                <a:ea typeface="宋体" pitchFamily="65" charset="-122"/>
              </a:rPr>
              <a:t>(2)若角</a:t>
            </a:r>
            <a:r>
              <a:rPr lang="zh-CN" altLang="en-US" sz="2607" i="1" kern="0" dirty="0">
                <a:solidFill>
                  <a:srgbClr val="000000"/>
                </a:solidFill>
                <a:latin typeface="Times New Roman" pitchFamily="65" charset="-122"/>
                <a:ea typeface="宋体" pitchFamily="65" charset="-122"/>
              </a:rPr>
              <a:t>A</a:t>
            </a:r>
            <a:r>
              <a:rPr lang="zh-CN" altLang="en-US" sz="2607" kern="0" dirty="0">
                <a:solidFill>
                  <a:srgbClr val="000000"/>
                </a:solidFill>
                <a:latin typeface="Times New Roman" pitchFamily="65" charset="-122"/>
                <a:ea typeface="宋体" pitchFamily="65" charset="-122"/>
              </a:rPr>
              <a:t>为锐角,求实数</a:t>
            </a:r>
            <a:r>
              <a:rPr lang="zh-CN" altLang="en-US" sz="2607" i="1" kern="0" dirty="0">
                <a:solidFill>
                  <a:srgbClr val="000000"/>
                </a:solidFill>
                <a:latin typeface="Times New Roman" pitchFamily="65" charset="-122"/>
                <a:ea typeface="宋体" pitchFamily="65" charset="-122"/>
              </a:rPr>
              <a:t>m</a:t>
            </a:r>
            <a:r>
              <a:rPr lang="zh-CN" altLang="en-US" sz="2607" kern="0" dirty="0">
                <a:solidFill>
                  <a:srgbClr val="000000"/>
                </a:solidFill>
                <a:latin typeface="Times New Roman" pitchFamily="65" charset="-122"/>
                <a:ea typeface="宋体" pitchFamily="65" charset="-122"/>
              </a:rPr>
              <a:t>的取值范围.</a:t>
            </a:r>
            <a:endParaRPr lang="en-US" altLang="zh-CN" sz="2607" kern="0" dirty="0">
              <a:solidFill>
                <a:srgbClr val="000000"/>
              </a:solidFill>
              <a:latin typeface="Times New Roman" pitchFamily="65" charset="-122"/>
              <a:ea typeface="宋体" pitchFamily="65" charset="-122"/>
            </a:endParaRPr>
          </a:p>
        </p:txBody>
      </p:sp>
      <p:graphicFrame>
        <p:nvGraphicFramePr>
          <p:cNvPr id="4" name="对象 3"/>
          <p:cNvGraphicFramePr>
            <a:graphicFrameLocks noChangeAspect="1"/>
          </p:cNvGraphicFramePr>
          <p:nvPr/>
        </p:nvGraphicFramePr>
        <p:xfrm>
          <a:off x="2270701" y="2211899"/>
          <a:ext cx="228599" cy="704849"/>
        </p:xfrm>
        <a:graphic>
          <a:graphicData uri="http://schemas.openxmlformats.org/presentationml/2006/ole">
            <p:oleObj spid="_x0000_s32773" name="Equation" r:id="rId5" imgW="6096000" imgH="18592800" progId="Equation.DSMT4">
              <p:embed/>
            </p:oleObj>
          </a:graphicData>
        </a:graphic>
      </p:graphicFrame>
    </p:spTree>
    <p:custDataLst>
      <p:custData r:id="rId2"/>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540000" y="827981"/>
            <a:ext cx="11340000" cy="5254005"/>
            <a:chOff x="540000" y="827981"/>
            <a:chExt cx="11340000" cy="5254005"/>
          </a:xfrm>
        </p:grpSpPr>
        <p:grpSp>
          <p:nvGrpSpPr>
            <p:cNvPr id="9" name="组合 8"/>
            <p:cNvGrpSpPr/>
            <p:nvPr/>
          </p:nvGrpSpPr>
          <p:grpSpPr>
            <a:xfrm>
              <a:off x="540000" y="827981"/>
              <a:ext cx="11340000" cy="1939867"/>
              <a:chOff x="540000" y="900000"/>
              <a:chExt cx="11340000" cy="1939867"/>
            </a:xfrm>
          </p:grpSpPr>
          <p:sp>
            <p:nvSpPr>
              <p:cNvPr id="10" name="TextBox 2"/>
              <p:cNvSpPr txBox="1"/>
              <p:nvPr/>
            </p:nvSpPr>
            <p:spPr>
              <a:xfrm>
                <a:off x="540000" y="900000"/>
                <a:ext cx="11340000" cy="15728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a:solidFill>
                      <a:srgbClr val="FF0000"/>
                    </a:solidFill>
                    <a:latin typeface="Times New Roman" pitchFamily="65" charset="-122"/>
                    <a:ea typeface="宋体" pitchFamily="65" charset="-122"/>
                  </a:rPr>
                  <a:t>解析</a:t>
                </a:r>
                <a:r>
                  <a:rPr lang="zh-CN" altLang="en-US" sz="2607" kern="0" dirty="0">
                    <a:solidFill>
                      <a:srgbClr val="FF0000"/>
                    </a:solidFill>
                    <a:latin typeface="Times New Roman" pitchFamily="65" charset="-122"/>
                    <a:ea typeface="宋体" pitchFamily="65" charset="-122"/>
                  </a:rPr>
                  <a:t>　(1)由题意得</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c</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ma</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a</a:t>
                </a:r>
                <a:r>
                  <a:rPr lang="zh-CN" altLang="en-US" sz="1963" kern="0" baseline="59000" dirty="0">
                    <a:solidFill>
                      <a:srgbClr val="FF0000"/>
                    </a:solidFill>
                    <a:latin typeface="Times New Roman" pitchFamily="65" charset="-122"/>
                    <a:ea typeface="宋体" pitchFamily="65" charset="-122"/>
                  </a:rPr>
                  <a:t>2</a:t>
                </a:r>
                <a:r>
                  <a:rPr lang="zh-CN" altLang="en-US" sz="2607" kern="0" dirty="0">
                    <a:solidFill>
                      <a:srgbClr val="FF0000"/>
                    </a:solidFill>
                    <a:latin typeface="Times New Roman" pitchFamily="65" charset="-122"/>
                    <a:ea typeface="宋体" pitchFamily="65" charset="-122"/>
                  </a:rPr>
                  <a:t>-4</a:t>
                </a:r>
                <a:r>
                  <a:rPr lang="zh-CN" altLang="en-US" sz="2607" i="1" kern="0" dirty="0">
                    <a:solidFill>
                      <a:srgbClr val="FF0000"/>
                    </a:solidFill>
                    <a:latin typeface="Times New Roman" pitchFamily="65" charset="-122"/>
                    <a:ea typeface="宋体" pitchFamily="65" charset="-122"/>
                  </a:rPr>
                  <a:t>bc</a:t>
                </a:r>
                <a:r>
                  <a:rPr lang="zh-CN" altLang="en-US" sz="2607" kern="0" dirty="0">
                    <a:solidFill>
                      <a:srgbClr val="FF0000"/>
                    </a:solidFill>
                    <a:latin typeface="Times New Roman" pitchFamily="65" charset="-122"/>
                    <a:ea typeface="宋体" pitchFamily="65" charset="-122"/>
                  </a:rPr>
                  <a:t>=0.当</a:t>
                </a:r>
                <a:r>
                  <a:rPr lang="zh-CN" altLang="en-US" sz="2607" i="1" kern="0" dirty="0">
                    <a:solidFill>
                      <a:srgbClr val="FF0000"/>
                    </a:solidFill>
                    <a:latin typeface="Times New Roman" pitchFamily="65" charset="-122"/>
                    <a:ea typeface="宋体" pitchFamily="65" charset="-122"/>
                  </a:rPr>
                  <a:t>a</a:t>
                </a:r>
                <a:r>
                  <a:rPr lang="zh-CN" altLang="en-US" sz="2607" kern="0" dirty="0">
                    <a:solidFill>
                      <a:srgbClr val="FF0000"/>
                    </a:solidFill>
                    <a:latin typeface="Times New Roman" pitchFamily="65" charset="-122"/>
                    <a:ea typeface="宋体" pitchFamily="65" charset="-122"/>
                  </a:rPr>
                  <a:t>=2,</a:t>
                </a:r>
                <a:endParaRPr lang="zh-CN" altLang="en-US" dirty="0">
                  <a:solidFill>
                    <a:srgbClr val="FF0000"/>
                  </a:solidFill>
                </a:endParaRPr>
              </a:p>
              <a:p>
                <a:pPr marL="0" indent="0" eaLnBrk="0" latinLnBrk="1" hangingPunct="0">
                  <a:lnSpc>
                    <a:spcPct val="150000"/>
                  </a:lnSpc>
                  <a:spcBef>
                    <a:spcPts val="0"/>
                  </a:spcBef>
                  <a:buNone/>
                </a:pPr>
                <a:r>
                  <a:rPr lang="zh-CN" altLang="en-US" sz="2607" i="1" kern="0" dirty="0">
                    <a:solidFill>
                      <a:srgbClr val="FF0000"/>
                    </a:solidFill>
                    <a:latin typeface="Times New Roman" pitchFamily="65" charset="-122"/>
                    <a:ea typeface="宋体" pitchFamily="65" charset="-122"/>
                  </a:rPr>
                  <a:t>m</a:t>
                </a:r>
                <a:r>
                  <a:rPr lang="zh-CN" altLang="en-US" sz="2607" kern="0" dirty="0">
                    <a:solidFill>
                      <a:srgbClr val="FF0000"/>
                    </a:solidFill>
                    <a:latin typeface="Times New Roman" pitchFamily="65" charset="-122"/>
                    <a:ea typeface="宋体" pitchFamily="65" charset="-122"/>
                  </a:rPr>
                  <a:t>=</a:t>
                </a:r>
                <a:r>
                  <a:rPr lang="zh-CN" altLang="en-US" sz="2951" kern="0" spc="-1151"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时,</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c</a:t>
                </a:r>
                <a:r>
                  <a:rPr lang="zh-CN" altLang="en-US" sz="2607" kern="0" dirty="0">
                    <a:solidFill>
                      <a:srgbClr val="FF0000"/>
                    </a:solidFill>
                    <a:latin typeface="Times New Roman" pitchFamily="65" charset="-122"/>
                    <a:ea typeface="宋体" pitchFamily="65" charset="-122"/>
                  </a:rPr>
                  <a:t>=</a:t>
                </a:r>
                <a:r>
                  <a:rPr lang="zh-CN" altLang="en-US" sz="2951" kern="0" spc="-1151"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bc</a:t>
                </a:r>
                <a:r>
                  <a:rPr lang="zh-CN" altLang="en-US" sz="2607" kern="0" dirty="0">
                    <a:solidFill>
                      <a:srgbClr val="FF0000"/>
                    </a:solidFill>
                    <a:latin typeface="Times New Roman" pitchFamily="65" charset="-122"/>
                    <a:ea typeface="宋体" pitchFamily="65" charset="-122"/>
                  </a:rPr>
                  <a:t>=1,解得</a:t>
                </a:r>
                <a:r>
                  <a:rPr lang="zh-CN" altLang="en-US" sz="4986" kern="0" spc="1613"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或</a:t>
                </a:r>
                <a:r>
                  <a:rPr lang="zh-CN" altLang="en-US" sz="4986" kern="0" spc="2213"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 </a:t>
                </a:r>
                <a:endParaRPr lang="zh-CN" altLang="en-US" dirty="0">
                  <a:solidFill>
                    <a:srgbClr val="FF0000"/>
                  </a:solidFill>
                </a:endParaRPr>
              </a:p>
            </p:txBody>
          </p:sp>
          <p:graphicFrame>
            <p:nvGraphicFramePr>
              <p:cNvPr id="11" name="对象 10"/>
              <p:cNvGraphicFramePr>
                <a:graphicFrameLocks noChangeAspect="1"/>
              </p:cNvGraphicFramePr>
              <p:nvPr/>
            </p:nvGraphicFramePr>
            <p:xfrm>
              <a:off x="953488" y="1885842"/>
              <a:ext cx="228600" cy="704850"/>
            </p:xfrm>
            <a:graphic>
              <a:graphicData uri="http://schemas.openxmlformats.org/presentationml/2006/ole">
                <p:oleObj spid="_x0000_s33828" name="Equation" r:id="rId5" imgW="6096000" imgH="18592800" progId="Equation.DSMT4">
                  <p:embed/>
                </p:oleObj>
              </a:graphicData>
            </a:graphic>
          </p:graphicFrame>
          <p:graphicFrame>
            <p:nvGraphicFramePr>
              <p:cNvPr id="12" name="对象 11"/>
              <p:cNvGraphicFramePr>
                <a:graphicFrameLocks noChangeAspect="1"/>
              </p:cNvGraphicFramePr>
              <p:nvPr/>
            </p:nvGraphicFramePr>
            <p:xfrm>
              <a:off x="2282261" y="1885842"/>
              <a:ext cx="228599" cy="704849"/>
            </p:xfrm>
            <a:graphic>
              <a:graphicData uri="http://schemas.openxmlformats.org/presentationml/2006/ole">
                <p:oleObj spid="_x0000_s33829" name="Equation" r:id="rId6" imgW="6096000" imgH="18592800" progId="Equation.DSMT4">
                  <p:embed/>
                </p:oleObj>
              </a:graphicData>
            </a:graphic>
          </p:graphicFrame>
          <p:graphicFrame>
            <p:nvGraphicFramePr>
              <p:cNvPr id="13" name="对象 12"/>
              <p:cNvGraphicFramePr>
                <a:graphicFrameLocks noChangeAspect="1"/>
              </p:cNvGraphicFramePr>
              <p:nvPr/>
            </p:nvGraphicFramePr>
            <p:xfrm>
              <a:off x="4003849" y="1649242"/>
              <a:ext cx="838199" cy="1190625"/>
            </p:xfrm>
            <a:graphic>
              <a:graphicData uri="http://schemas.openxmlformats.org/presentationml/2006/ole">
                <p:oleObj spid="_x0000_s33830" name="Equation" r:id="rId7" imgW="22250400" imgH="31394400" progId="Equation.DSMT4">
                  <p:embed/>
                </p:oleObj>
              </a:graphicData>
            </a:graphic>
          </p:graphicFrame>
          <p:graphicFrame>
            <p:nvGraphicFramePr>
              <p:cNvPr id="14" name="对象 13"/>
              <p:cNvGraphicFramePr>
                <a:graphicFrameLocks noChangeAspect="1"/>
              </p:cNvGraphicFramePr>
              <p:nvPr/>
            </p:nvGraphicFramePr>
            <p:xfrm>
              <a:off x="5173249" y="1649242"/>
              <a:ext cx="914400" cy="1190625"/>
            </p:xfrm>
            <a:graphic>
              <a:graphicData uri="http://schemas.openxmlformats.org/presentationml/2006/ole">
                <p:oleObj spid="_x0000_s33831" name="Equation" r:id="rId8" imgW="24079200" imgH="31394400" progId="Equation.DSMT4">
                  <p:embed/>
                </p:oleObj>
              </a:graphicData>
            </a:graphic>
          </p:graphicFrame>
        </p:grpSp>
        <p:grpSp>
          <p:nvGrpSpPr>
            <p:cNvPr id="15" name="组合 14"/>
            <p:cNvGrpSpPr/>
            <p:nvPr/>
          </p:nvGrpSpPr>
          <p:grpSpPr>
            <a:xfrm>
              <a:off x="540000" y="2898784"/>
              <a:ext cx="11340000" cy="3183202"/>
              <a:chOff x="540000" y="900000"/>
              <a:chExt cx="11340000" cy="3183202"/>
            </a:xfrm>
          </p:grpSpPr>
          <p:sp>
            <p:nvSpPr>
              <p:cNvPr id="16" name="TextBox 2"/>
              <p:cNvSpPr txBox="1"/>
              <p:nvPr/>
            </p:nvSpPr>
            <p:spPr>
              <a:xfrm>
                <a:off x="540000" y="900000"/>
                <a:ext cx="11340000" cy="303390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a:solidFill>
                      <a:srgbClr val="FF0000"/>
                    </a:solidFill>
                    <a:latin typeface="Times New Roman" pitchFamily="65" charset="-122"/>
                    <a:ea typeface="宋体" pitchFamily="65" charset="-122"/>
                  </a:rPr>
                  <a:t>(2)cos </a:t>
                </a:r>
                <a:r>
                  <a:rPr lang="zh-CN" altLang="en-US" sz="2607" i="1" kern="0" dirty="0">
                    <a:solidFill>
                      <a:srgbClr val="FF0000"/>
                    </a:solidFill>
                    <a:latin typeface="Times New Roman" pitchFamily="65" charset="-122"/>
                    <a:ea typeface="宋体" pitchFamily="65" charset="-122"/>
                  </a:rPr>
                  <a:t>A</a:t>
                </a:r>
                <a:r>
                  <a:rPr lang="zh-CN" altLang="en-US" sz="2607" kern="0" dirty="0">
                    <a:solidFill>
                      <a:srgbClr val="FF0000"/>
                    </a:solidFill>
                    <a:latin typeface="Times New Roman" pitchFamily="65" charset="-122"/>
                    <a:ea typeface="宋体" pitchFamily="65" charset="-122"/>
                  </a:rPr>
                  <a:t>=</a:t>
                </a:r>
                <a:r>
                  <a:rPr lang="zh-CN" altLang="en-US" sz="3043" kern="0" spc="6856"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3043" kern="0" spc="11656"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5933" kern="0" spc="6891"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=2</a:t>
                </a:r>
                <a:r>
                  <a:rPr lang="zh-CN" altLang="en-US" sz="2607" i="1" kern="0" dirty="0">
                    <a:solidFill>
                      <a:srgbClr val="FF0000"/>
                    </a:solidFill>
                    <a:latin typeface="Times New Roman" pitchFamily="65" charset="-122"/>
                    <a:ea typeface="宋体" pitchFamily="65" charset="-122"/>
                  </a:rPr>
                  <a:t>m</a:t>
                </a:r>
                <a:r>
                  <a:rPr lang="zh-CN" altLang="en-US" sz="1963" kern="0" baseline="59000" dirty="0">
                    <a:solidFill>
                      <a:srgbClr val="FF0000"/>
                    </a:solidFill>
                    <a:latin typeface="Times New Roman" pitchFamily="65" charset="-122"/>
                    <a:ea typeface="宋体" pitchFamily="65" charset="-122"/>
                  </a:rPr>
                  <a:t>2</a:t>
                </a:r>
                <a:r>
                  <a:rPr lang="zh-CN" altLang="en-US" sz="2607" kern="0" dirty="0">
                    <a:solidFill>
                      <a:srgbClr val="FF0000"/>
                    </a:solidFill>
                    <a:latin typeface="Times New Roman" pitchFamily="65" charset="-122"/>
                    <a:ea typeface="宋体" pitchFamily="65" charset="-122"/>
                  </a:rPr>
                  <a:t>-3.因为角</a:t>
                </a:r>
                <a:r>
                  <a:rPr lang="zh-CN" altLang="en-US" sz="2607" i="1" kern="0" dirty="0">
                    <a:solidFill>
                      <a:srgbClr val="FF0000"/>
                    </a:solidFill>
                    <a:latin typeface="Times New Roman" pitchFamily="65" charset="-122"/>
                    <a:ea typeface="宋体" pitchFamily="65" charset="-122"/>
                  </a:rPr>
                  <a:t>A</a:t>
                </a:r>
                <a:r>
                  <a:rPr lang="zh-CN" altLang="en-US" sz="2607" kern="0" dirty="0">
                    <a:solidFill>
                      <a:srgbClr val="FF0000"/>
                    </a:solidFill>
                    <a:latin typeface="Times New Roman" pitchFamily="65" charset="-122"/>
                    <a:ea typeface="宋体" pitchFamily="65" charset="-122"/>
                  </a:rPr>
                  <a:t>为锐角,所以</a:t>
                </a:r>
                <a:endParaRPr lang="zh-CN" altLang="en-US" dirty="0">
                  <a:solidFill>
                    <a:srgbClr val="FF0000"/>
                  </a:solidFill>
                </a:endParaRPr>
              </a:p>
              <a:p>
                <a:pPr marL="0" indent="0" eaLnBrk="0" latinLnBrk="1" hangingPunct="0">
                  <a:lnSpc>
                    <a:spcPct val="150000"/>
                  </a:lnSpc>
                  <a:spcBef>
                    <a:spcPts val="1256"/>
                  </a:spcBef>
                  <a:buNone/>
                </a:pPr>
                <a:r>
                  <a:rPr lang="zh-CN" altLang="en-US" sz="2607" kern="0" dirty="0">
                    <a:solidFill>
                      <a:srgbClr val="FF0000"/>
                    </a:solidFill>
                    <a:latin typeface="Times New Roman" pitchFamily="65" charset="-122"/>
                    <a:ea typeface="宋体" pitchFamily="65" charset="-122"/>
                  </a:rPr>
                  <a:t>cos </a:t>
                </a:r>
                <a:r>
                  <a:rPr lang="zh-CN" altLang="en-US" sz="2607" i="1" kern="0" dirty="0">
                    <a:solidFill>
                      <a:srgbClr val="FF0000"/>
                    </a:solidFill>
                    <a:latin typeface="Times New Roman" pitchFamily="65" charset="-122"/>
                    <a:ea typeface="宋体" pitchFamily="65" charset="-122"/>
                  </a:rPr>
                  <a:t>A</a:t>
                </a:r>
                <a:r>
                  <a:rPr lang="zh-CN" altLang="en-US" sz="2607" kern="0" dirty="0">
                    <a:solidFill>
                      <a:srgbClr val="FF0000"/>
                    </a:solidFill>
                    <a:latin typeface="Times New Roman" pitchFamily="65" charset="-122"/>
                    <a:ea typeface="宋体" pitchFamily="65" charset="-122"/>
                  </a:rPr>
                  <a:t>=2</a:t>
                </a:r>
                <a:r>
                  <a:rPr lang="zh-CN" altLang="en-US" sz="2607" i="1" kern="0" dirty="0">
                    <a:solidFill>
                      <a:srgbClr val="FF0000"/>
                    </a:solidFill>
                    <a:latin typeface="Times New Roman" pitchFamily="65" charset="-122"/>
                    <a:ea typeface="宋体" pitchFamily="65" charset="-122"/>
                  </a:rPr>
                  <a:t>m</a:t>
                </a:r>
                <a:r>
                  <a:rPr lang="zh-CN" altLang="en-US" sz="1963" kern="0" baseline="59000" dirty="0">
                    <a:solidFill>
                      <a:srgbClr val="FF0000"/>
                    </a:solidFill>
                    <a:latin typeface="Times New Roman" pitchFamily="65" charset="-122"/>
                    <a:ea typeface="宋体" pitchFamily="65" charset="-122"/>
                  </a:rPr>
                  <a:t>2</a:t>
                </a:r>
                <a:r>
                  <a:rPr lang="zh-CN" altLang="en-US" sz="2607" kern="0" dirty="0">
                    <a:solidFill>
                      <a:srgbClr val="FF0000"/>
                    </a:solidFill>
                    <a:latin typeface="Times New Roman" pitchFamily="65" charset="-122"/>
                    <a:ea typeface="宋体" pitchFamily="65" charset="-122"/>
                  </a:rPr>
                  <a:t>-3∈(0,1),所以</a:t>
                </a:r>
                <a:r>
                  <a:rPr lang="zh-CN" altLang="en-US" sz="3321" kern="0" spc="-1521"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&lt;</a:t>
                </a:r>
                <a:r>
                  <a:rPr lang="zh-CN" altLang="en-US" sz="2607" i="1" kern="0" dirty="0">
                    <a:solidFill>
                      <a:srgbClr val="FF0000"/>
                    </a:solidFill>
                    <a:latin typeface="Times New Roman" pitchFamily="65" charset="-122"/>
                    <a:ea typeface="宋体" pitchFamily="65" charset="-122"/>
                  </a:rPr>
                  <a:t>m</a:t>
                </a:r>
                <a:r>
                  <a:rPr lang="zh-CN" altLang="en-US" sz="1963" kern="0" baseline="59000" dirty="0">
                    <a:solidFill>
                      <a:srgbClr val="FF0000"/>
                    </a:solidFill>
                    <a:latin typeface="Times New Roman" pitchFamily="65" charset="-122"/>
                    <a:ea typeface="宋体" pitchFamily="65" charset="-122"/>
                  </a:rPr>
                  <a:t>2</a:t>
                </a:r>
                <a:r>
                  <a:rPr lang="zh-CN" altLang="en-US" sz="2607" kern="0" dirty="0">
                    <a:solidFill>
                      <a:srgbClr val="FF0000"/>
                    </a:solidFill>
                    <a:latin typeface="Times New Roman" pitchFamily="65" charset="-122"/>
                    <a:ea typeface="宋体" pitchFamily="65" charset="-122"/>
                  </a:rPr>
                  <a:t>&lt;2.</a:t>
                </a:r>
                <a:endParaRPr lang="zh-CN" altLang="en-US" dirty="0">
                  <a:solidFill>
                    <a:srgbClr val="FF0000"/>
                  </a:solidFill>
                </a:endParaRPr>
              </a:p>
              <a:p>
                <a:pPr marL="0" indent="0" eaLnBrk="0" latinLnBrk="1" hangingPunct="0">
                  <a:lnSpc>
                    <a:spcPct val="150000"/>
                  </a:lnSpc>
                  <a:spcBef>
                    <a:spcPts val="269"/>
                  </a:spcBef>
                  <a:buNone/>
                </a:pPr>
                <a:r>
                  <a:rPr lang="zh-CN" altLang="en-US" sz="2607" kern="0" dirty="0">
                    <a:solidFill>
                      <a:srgbClr val="FF0000"/>
                    </a:solidFill>
                    <a:latin typeface="Times New Roman" pitchFamily="65" charset="-122"/>
                    <a:ea typeface="宋体" pitchFamily="65" charset="-122"/>
                  </a:rPr>
                  <a:t>由</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c</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ma</a:t>
                </a:r>
                <a:r>
                  <a:rPr lang="zh-CN" altLang="en-US" sz="2607" kern="0" dirty="0">
                    <a:solidFill>
                      <a:srgbClr val="FF0000"/>
                    </a:solidFill>
                    <a:latin typeface="Times New Roman" pitchFamily="65" charset="-122"/>
                    <a:ea typeface="宋体" pitchFamily="65" charset="-122"/>
                  </a:rPr>
                  <a:t>可得</a:t>
                </a:r>
                <a:r>
                  <a:rPr lang="zh-CN" altLang="en-US" sz="2607" i="1" kern="0" dirty="0">
                    <a:solidFill>
                      <a:srgbClr val="FF0000"/>
                    </a:solidFill>
                    <a:latin typeface="Times New Roman" pitchFamily="65" charset="-122"/>
                    <a:ea typeface="宋体" pitchFamily="65" charset="-122"/>
                  </a:rPr>
                  <a:t>m</a:t>
                </a:r>
                <a:r>
                  <a:rPr lang="zh-CN" altLang="en-US" sz="2607" kern="0" dirty="0">
                    <a:solidFill>
                      <a:srgbClr val="FF0000"/>
                    </a:solidFill>
                    <a:latin typeface="Times New Roman" pitchFamily="65" charset="-122"/>
                    <a:ea typeface="宋体" pitchFamily="65" charset="-122"/>
                  </a:rPr>
                  <a:t>&gt;0,所以</a:t>
                </a:r>
                <a:r>
                  <a:rPr lang="zh-CN" altLang="en-US" sz="3549" kern="0" spc="-24"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&lt;</a:t>
                </a:r>
                <a:r>
                  <a:rPr lang="zh-CN" altLang="en-US" sz="2607" i="1" kern="0" dirty="0">
                    <a:solidFill>
                      <a:srgbClr val="FF0000"/>
                    </a:solidFill>
                    <a:latin typeface="Times New Roman" pitchFamily="65" charset="-122"/>
                    <a:ea typeface="宋体" pitchFamily="65" charset="-122"/>
                  </a:rPr>
                  <a:t>m</a:t>
                </a:r>
                <a:r>
                  <a:rPr lang="zh-CN" altLang="en-US" sz="2607" kern="0" dirty="0">
                    <a:solidFill>
                      <a:srgbClr val="FF0000"/>
                    </a:solidFill>
                    <a:latin typeface="Times New Roman" pitchFamily="65" charset="-122"/>
                    <a:ea typeface="宋体" pitchFamily="65" charset="-122"/>
                  </a:rPr>
                  <a:t>&lt;</a:t>
                </a:r>
                <a:r>
                  <a:rPr lang="zh-CN" altLang="en-US" sz="1752" kern="0" spc="1397"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endParaRPr lang="en-US" altLang="zh-CN" sz="2607" kern="0" dirty="0">
                  <a:solidFill>
                    <a:srgbClr val="FF0000"/>
                  </a:solidFill>
                  <a:latin typeface="Times New Roman" pitchFamily="65" charset="-122"/>
                  <a:ea typeface="宋体" pitchFamily="65" charset="-122"/>
                </a:endParaRPr>
              </a:p>
            </p:txBody>
          </p:sp>
          <p:graphicFrame>
            <p:nvGraphicFramePr>
              <p:cNvPr id="17" name="对象 16"/>
              <p:cNvGraphicFramePr>
                <a:graphicFrameLocks noChangeAspect="1"/>
              </p:cNvGraphicFramePr>
              <p:nvPr/>
            </p:nvGraphicFramePr>
            <p:xfrm>
              <a:off x="1847741" y="1393196"/>
              <a:ext cx="1257300" cy="752475"/>
            </p:xfrm>
            <a:graphic>
              <a:graphicData uri="http://schemas.openxmlformats.org/presentationml/2006/ole">
                <p:oleObj spid="_x0000_s33832" name="Equation" r:id="rId9" imgW="33223200" imgH="19812000" progId="Equation.DSMT4">
                  <p:embed/>
                </p:oleObj>
              </a:graphicData>
            </a:graphic>
          </p:graphicFrame>
          <p:graphicFrame>
            <p:nvGraphicFramePr>
              <p:cNvPr id="18" name="对象 17"/>
              <p:cNvGraphicFramePr>
                <a:graphicFrameLocks noChangeAspect="1"/>
              </p:cNvGraphicFramePr>
              <p:nvPr/>
            </p:nvGraphicFramePr>
            <p:xfrm>
              <a:off x="3291827" y="1393196"/>
              <a:ext cx="1866900" cy="752475"/>
            </p:xfrm>
            <a:graphic>
              <a:graphicData uri="http://schemas.openxmlformats.org/presentationml/2006/ole">
                <p:oleObj spid="_x0000_s33833" name="Equation" r:id="rId10" imgW="49377600" imgH="19812000" progId="Equation.DSMT4">
                  <p:embed/>
                </p:oleObj>
              </a:graphicData>
            </a:graphic>
          </p:graphicFrame>
          <p:graphicFrame>
            <p:nvGraphicFramePr>
              <p:cNvPr id="19" name="对象 18"/>
              <p:cNvGraphicFramePr>
                <a:graphicFrameLocks noChangeAspect="1"/>
              </p:cNvGraphicFramePr>
              <p:nvPr/>
            </p:nvGraphicFramePr>
            <p:xfrm>
              <a:off x="5345512" y="1070277"/>
              <a:ext cx="1628775" cy="1466850"/>
            </p:xfrm>
            <a:graphic>
              <a:graphicData uri="http://schemas.openxmlformats.org/presentationml/2006/ole">
                <p:oleObj spid="_x0000_s33834" name="Equation" r:id="rId11" imgW="42976800" imgH="38709600" progId="Equation.DSMT4">
                  <p:embed/>
                </p:oleObj>
              </a:graphicData>
            </a:graphic>
          </p:graphicFrame>
          <p:graphicFrame>
            <p:nvGraphicFramePr>
              <p:cNvPr id="20" name="对象 19"/>
              <p:cNvGraphicFramePr>
                <a:graphicFrameLocks noChangeAspect="1"/>
              </p:cNvGraphicFramePr>
              <p:nvPr/>
            </p:nvGraphicFramePr>
            <p:xfrm>
              <a:off x="3923537" y="2537351"/>
              <a:ext cx="228599" cy="704849"/>
            </p:xfrm>
            <a:graphic>
              <a:graphicData uri="http://schemas.openxmlformats.org/presentationml/2006/ole">
                <p:oleObj spid="_x0000_s33835" name="Equation" r:id="rId12" imgW="6096000" imgH="18592800" progId="Equation.DSMT4">
                  <p:embed/>
                </p:oleObj>
              </a:graphicData>
            </a:graphic>
          </p:graphicFrame>
          <p:graphicFrame>
            <p:nvGraphicFramePr>
              <p:cNvPr id="21" name="对象 20"/>
              <p:cNvGraphicFramePr>
                <a:graphicFrameLocks noChangeAspect="1"/>
              </p:cNvGraphicFramePr>
              <p:nvPr/>
            </p:nvGraphicFramePr>
            <p:xfrm>
              <a:off x="3935408" y="3311677"/>
              <a:ext cx="447675" cy="771525"/>
            </p:xfrm>
            <a:graphic>
              <a:graphicData uri="http://schemas.openxmlformats.org/presentationml/2006/ole">
                <p:oleObj spid="_x0000_s33836" name="Equation" r:id="rId13" imgW="11887200" imgH="20421600" progId="Equation.DSMT4">
                  <p:embed/>
                </p:oleObj>
              </a:graphicData>
            </a:graphic>
          </p:graphicFrame>
          <p:graphicFrame>
            <p:nvGraphicFramePr>
              <p:cNvPr id="22" name="对象 21"/>
              <p:cNvGraphicFramePr>
                <a:graphicFrameLocks noChangeAspect="1"/>
              </p:cNvGraphicFramePr>
              <p:nvPr/>
            </p:nvGraphicFramePr>
            <p:xfrm>
              <a:off x="4983357" y="3492019"/>
              <a:ext cx="400050" cy="381000"/>
            </p:xfrm>
            <a:graphic>
              <a:graphicData uri="http://schemas.openxmlformats.org/presentationml/2006/ole">
                <p:oleObj spid="_x0000_s33837" name="Equation" r:id="rId14" imgW="10668000" imgH="10058400" progId="Equation.DSMT4">
                  <p:embed/>
                </p:oleObj>
              </a:graphicData>
            </a:graphic>
          </p:graphicFrame>
        </p:grpSp>
      </p:grpSp>
    </p:spTree>
    <p:custDataLst>
      <p:custData r:id="rId2"/>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25720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a:solidFill>
                  <a:srgbClr val="000000"/>
                </a:solidFill>
                <a:latin typeface="Times New Roman" pitchFamily="65" charset="-122"/>
                <a:ea typeface="宋体" pitchFamily="65" charset="-122"/>
              </a:rPr>
              <a:t>5.(2018江苏高考预测)在锐角△</a:t>
            </a:r>
            <a:r>
              <a:rPr lang="zh-CN" altLang="en-US" sz="2607" i="1" kern="0" dirty="0">
                <a:solidFill>
                  <a:srgbClr val="000000"/>
                </a:solidFill>
                <a:latin typeface="Times New Roman" pitchFamily="65" charset="-122"/>
                <a:ea typeface="宋体" pitchFamily="65" charset="-122"/>
              </a:rPr>
              <a:t>ABC</a:t>
            </a:r>
            <a:r>
              <a:rPr lang="zh-CN" altLang="en-US" sz="2607" kern="0" dirty="0">
                <a:solidFill>
                  <a:srgbClr val="000000"/>
                </a:solidFill>
                <a:latin typeface="Times New Roman" pitchFamily="65" charset="-122"/>
                <a:ea typeface="宋体" pitchFamily="65" charset="-122"/>
              </a:rPr>
              <a:t>中,角</a:t>
            </a:r>
            <a:r>
              <a:rPr lang="zh-CN" altLang="en-US" sz="2607" i="1" kern="0" dirty="0">
                <a:solidFill>
                  <a:srgbClr val="000000"/>
                </a:solidFill>
                <a:latin typeface="Times New Roman" pitchFamily="65" charset="-122"/>
                <a:ea typeface="宋体" pitchFamily="65" charset="-122"/>
              </a:rPr>
              <a:t>A</a:t>
            </a:r>
            <a:r>
              <a:rPr lang="zh-CN" altLang="en-US" sz="2607" kern="0" dirty="0">
                <a:solidFill>
                  <a:srgbClr val="000000"/>
                </a:solidFill>
                <a:latin typeface="Times New Roman" pitchFamily="65" charset="-122"/>
                <a:ea typeface="宋体" pitchFamily="65" charset="-122"/>
              </a:rPr>
              <a:t>,</a:t>
            </a:r>
            <a:r>
              <a:rPr lang="zh-CN" altLang="en-US" sz="2607" i="1" kern="0" dirty="0">
                <a:solidFill>
                  <a:srgbClr val="000000"/>
                </a:solidFill>
                <a:latin typeface="Times New Roman" pitchFamily="65" charset="-122"/>
                <a:ea typeface="宋体" pitchFamily="65" charset="-122"/>
              </a:rPr>
              <a:t>B</a:t>
            </a:r>
            <a:r>
              <a:rPr lang="zh-CN" altLang="en-US" sz="2607" kern="0" dirty="0">
                <a:solidFill>
                  <a:srgbClr val="000000"/>
                </a:solidFill>
                <a:latin typeface="Times New Roman" pitchFamily="65" charset="-122"/>
                <a:ea typeface="宋体" pitchFamily="65" charset="-122"/>
              </a:rPr>
              <a:t>,</a:t>
            </a:r>
            <a:r>
              <a:rPr lang="zh-CN" altLang="en-US" sz="2607" i="1" kern="0" dirty="0">
                <a:solidFill>
                  <a:srgbClr val="000000"/>
                </a:solidFill>
                <a:latin typeface="Times New Roman" pitchFamily="65" charset="-122"/>
                <a:ea typeface="宋体" pitchFamily="65" charset="-122"/>
              </a:rPr>
              <a:t>C</a:t>
            </a:r>
            <a:r>
              <a:rPr lang="zh-CN" altLang="en-US" sz="2607" kern="0" dirty="0">
                <a:solidFill>
                  <a:srgbClr val="000000"/>
                </a:solidFill>
                <a:latin typeface="Times New Roman" pitchFamily="65" charset="-122"/>
                <a:ea typeface="宋体" pitchFamily="65" charset="-122"/>
              </a:rPr>
              <a:t>的对边分别为</a:t>
            </a:r>
            <a:r>
              <a:rPr lang="zh-CN" altLang="en-US" sz="2607" i="1" kern="0" dirty="0">
                <a:solidFill>
                  <a:srgbClr val="000000"/>
                </a:solidFill>
                <a:latin typeface="Times New Roman" pitchFamily="65" charset="-122"/>
                <a:ea typeface="宋体" pitchFamily="65" charset="-122"/>
              </a:rPr>
              <a:t>a</a:t>
            </a:r>
            <a:r>
              <a:rPr lang="zh-CN" altLang="en-US" sz="2607" kern="0" dirty="0">
                <a:solidFill>
                  <a:srgbClr val="000000"/>
                </a:solidFill>
                <a:latin typeface="Times New Roman" pitchFamily="65" charset="-122"/>
                <a:ea typeface="宋体" pitchFamily="65" charset="-122"/>
              </a:rPr>
              <a:t>,</a:t>
            </a:r>
            <a:r>
              <a:rPr lang="zh-CN" altLang="en-US" sz="2607" i="1" kern="0" dirty="0">
                <a:solidFill>
                  <a:srgbClr val="000000"/>
                </a:solidFill>
                <a:latin typeface="Times New Roman" pitchFamily="65" charset="-122"/>
                <a:ea typeface="宋体" pitchFamily="65" charset="-122"/>
              </a:rPr>
              <a:t>b</a:t>
            </a:r>
            <a:r>
              <a:rPr lang="zh-CN" altLang="en-US" sz="2607" kern="0" dirty="0">
                <a:solidFill>
                  <a:srgbClr val="000000"/>
                </a:solidFill>
                <a:latin typeface="Times New Roman" pitchFamily="65" charset="-122"/>
                <a:ea typeface="宋体" pitchFamily="65" charset="-122"/>
              </a:rPr>
              <a:t>,</a:t>
            </a:r>
            <a:r>
              <a:rPr lang="zh-CN" altLang="en-US" sz="2607" i="1" kern="0" dirty="0">
                <a:solidFill>
                  <a:srgbClr val="000000"/>
                </a:solidFill>
                <a:latin typeface="Times New Roman" pitchFamily="65" charset="-122"/>
                <a:ea typeface="宋体" pitchFamily="65" charset="-122"/>
              </a:rPr>
              <a:t>c</a:t>
            </a:r>
            <a:r>
              <a:rPr lang="zh-CN" altLang="en-US" sz="2607" kern="0" dirty="0">
                <a:solidFill>
                  <a:srgbClr val="000000"/>
                </a:solidFill>
                <a:latin typeface="Times New Roman" pitchFamily="65" charset="-122"/>
                <a:ea typeface="宋体" pitchFamily="65" charset="-122"/>
              </a:rPr>
              <a:t>,且(2</a:t>
            </a:r>
            <a:r>
              <a:rPr lang="zh-CN" altLang="en-US" sz="2607" i="1" kern="0" dirty="0">
                <a:solidFill>
                  <a:srgbClr val="000000"/>
                </a:solidFill>
                <a:latin typeface="Times New Roman" pitchFamily="65" charset="-122"/>
                <a:ea typeface="宋体" pitchFamily="65" charset="-122"/>
              </a:rPr>
              <a:t>b</a:t>
            </a:r>
            <a:r>
              <a:rPr lang="zh-CN" altLang="en-US" sz="2607" kern="0" dirty="0">
                <a:solidFill>
                  <a:srgbClr val="000000"/>
                </a:solidFill>
                <a:latin typeface="Times New Roman" pitchFamily="65" charset="-122"/>
                <a:ea typeface="宋体" pitchFamily="65" charset="-122"/>
              </a:rPr>
              <a:t>-</a:t>
            </a:r>
            <a:r>
              <a:rPr lang="zh-CN" altLang="en-US" sz="2607" i="1" kern="0" dirty="0">
                <a:solidFill>
                  <a:srgbClr val="000000"/>
                </a:solidFill>
                <a:latin typeface="Times New Roman" pitchFamily="65" charset="-122"/>
                <a:ea typeface="宋体" pitchFamily="65" charset="-122"/>
              </a:rPr>
              <a:t>c</a:t>
            </a:r>
            <a:r>
              <a:rPr lang="zh-CN" altLang="en-US" sz="2607" kern="0" dirty="0">
                <a:solidFill>
                  <a:srgbClr val="000000"/>
                </a:solidFill>
                <a:latin typeface="Times New Roman" pitchFamily="65" charset="-122"/>
                <a:ea typeface="宋体" pitchFamily="65" charset="-122"/>
              </a:rPr>
              <a:t>)</a:t>
            </a:r>
            <a:r>
              <a:rPr dirty="0"/>
              <a:t/>
            </a:r>
            <a:br>
              <a:rPr dirty="0"/>
            </a:br>
            <a:r>
              <a:rPr lang="zh-CN" altLang="en-US" sz="2607" kern="0" dirty="0">
                <a:solidFill>
                  <a:srgbClr val="000000"/>
                </a:solidFill>
                <a:latin typeface="Times New Roman" pitchFamily="65" charset="-122"/>
                <a:ea typeface="宋体" pitchFamily="65" charset="-122"/>
              </a:rPr>
              <a:t>cos </a:t>
            </a:r>
            <a:r>
              <a:rPr lang="zh-CN" altLang="en-US" sz="2607" i="1" kern="0" dirty="0">
                <a:solidFill>
                  <a:srgbClr val="000000"/>
                </a:solidFill>
                <a:latin typeface="Times New Roman" pitchFamily="65" charset="-122"/>
                <a:ea typeface="宋体" pitchFamily="65" charset="-122"/>
              </a:rPr>
              <a:t>A</a:t>
            </a:r>
            <a:r>
              <a:rPr lang="zh-CN" altLang="en-US" sz="2607" kern="0" dirty="0">
                <a:solidFill>
                  <a:srgbClr val="000000"/>
                </a:solidFill>
                <a:latin typeface="Times New Roman" pitchFamily="65" charset="-122"/>
                <a:ea typeface="宋体" pitchFamily="65" charset="-122"/>
              </a:rPr>
              <a:t>=</a:t>
            </a:r>
            <a:r>
              <a:rPr lang="zh-CN" altLang="en-US" sz="2607" i="1" kern="0" dirty="0">
                <a:solidFill>
                  <a:srgbClr val="000000"/>
                </a:solidFill>
                <a:latin typeface="Times New Roman" pitchFamily="65" charset="-122"/>
                <a:ea typeface="宋体" pitchFamily="65" charset="-122"/>
              </a:rPr>
              <a:t>a</a:t>
            </a:r>
            <a:r>
              <a:rPr lang="zh-CN" altLang="en-US" sz="2607" kern="0" dirty="0">
                <a:solidFill>
                  <a:srgbClr val="000000"/>
                </a:solidFill>
                <a:latin typeface="Times New Roman" pitchFamily="65" charset="-122"/>
                <a:ea typeface="宋体" pitchFamily="65" charset="-122"/>
              </a:rPr>
              <a:t>cos </a:t>
            </a:r>
            <a:r>
              <a:rPr lang="zh-CN" altLang="en-US" sz="2607" i="1" kern="0" dirty="0">
                <a:solidFill>
                  <a:srgbClr val="000000"/>
                </a:solidFill>
                <a:latin typeface="Times New Roman" pitchFamily="65" charset="-122"/>
                <a:ea typeface="宋体" pitchFamily="65" charset="-122"/>
              </a:rPr>
              <a:t>C</a:t>
            </a:r>
            <a:r>
              <a:rPr lang="zh-CN" altLang="en-US" sz="2607"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607" kern="0" dirty="0">
                <a:solidFill>
                  <a:srgbClr val="000000"/>
                </a:solidFill>
                <a:latin typeface="Times New Roman" pitchFamily="65" charset="-122"/>
                <a:ea typeface="宋体" pitchFamily="65" charset="-122"/>
              </a:rPr>
              <a:t>(1)求角</a:t>
            </a:r>
            <a:r>
              <a:rPr lang="zh-CN" altLang="en-US" sz="2607" i="1" kern="0" dirty="0">
                <a:solidFill>
                  <a:srgbClr val="000000"/>
                </a:solidFill>
                <a:latin typeface="Times New Roman" pitchFamily="65" charset="-122"/>
                <a:ea typeface="宋体" pitchFamily="65" charset="-122"/>
              </a:rPr>
              <a:t>A</a:t>
            </a:r>
            <a:r>
              <a:rPr lang="zh-CN" altLang="en-US" sz="2607" kern="0" dirty="0">
                <a:solidFill>
                  <a:srgbClr val="000000"/>
                </a:solidFill>
                <a:latin typeface="Times New Roman" pitchFamily="65" charset="-122"/>
                <a:ea typeface="宋体" pitchFamily="65" charset="-122"/>
              </a:rPr>
              <a:t>的大小;</a:t>
            </a:r>
            <a:endParaRPr lang="zh-CN" altLang="en-US" dirty="0"/>
          </a:p>
          <a:p>
            <a:pPr marL="0" indent="0" eaLnBrk="0" latinLnBrk="1" hangingPunct="0">
              <a:lnSpc>
                <a:spcPct val="150000"/>
              </a:lnSpc>
              <a:spcBef>
                <a:spcPts val="0"/>
              </a:spcBef>
              <a:buNone/>
            </a:pPr>
            <a:r>
              <a:rPr lang="zh-CN" altLang="en-US" sz="2607" kern="0" dirty="0">
                <a:solidFill>
                  <a:srgbClr val="000000"/>
                </a:solidFill>
                <a:latin typeface="Times New Roman" pitchFamily="65" charset="-122"/>
                <a:ea typeface="宋体" pitchFamily="65" charset="-122"/>
              </a:rPr>
              <a:t>(2)若</a:t>
            </a:r>
            <a:r>
              <a:rPr lang="zh-CN" altLang="en-US" sz="2607" i="1" kern="0" dirty="0">
                <a:solidFill>
                  <a:srgbClr val="000000"/>
                </a:solidFill>
                <a:latin typeface="Times New Roman" pitchFamily="65" charset="-122"/>
                <a:ea typeface="宋体" pitchFamily="65" charset="-122"/>
              </a:rPr>
              <a:t>y</a:t>
            </a:r>
            <a:r>
              <a:rPr lang="zh-CN" altLang="en-US" sz="2607" kern="0" dirty="0">
                <a:solidFill>
                  <a:srgbClr val="000000"/>
                </a:solidFill>
                <a:latin typeface="Times New Roman" pitchFamily="65" charset="-122"/>
                <a:ea typeface="宋体" pitchFamily="65" charset="-122"/>
              </a:rPr>
              <a:t>=cos</a:t>
            </a:r>
            <a:r>
              <a:rPr lang="zh-CN" altLang="en-US" sz="1963" kern="0" baseline="59000" dirty="0">
                <a:solidFill>
                  <a:srgbClr val="000000"/>
                </a:solidFill>
                <a:latin typeface="Times New Roman" pitchFamily="65" charset="-122"/>
                <a:ea typeface="宋体" pitchFamily="65" charset="-122"/>
              </a:rPr>
              <a:t>2</a:t>
            </a:r>
            <a:r>
              <a:rPr lang="zh-CN" altLang="en-US" sz="3321" kern="0" spc="-1146" dirty="0">
                <a:solidFill>
                  <a:srgbClr val="000000"/>
                </a:solidFill>
                <a:latin typeface="Times New Roman" pitchFamily="65" charset="-122"/>
                <a:ea typeface="宋体" pitchFamily="65" charset="-122"/>
              </a:rPr>
              <a:t> </a:t>
            </a:r>
            <a:r>
              <a:rPr lang="zh-CN" altLang="en-US" sz="2607" kern="0" dirty="0">
                <a:solidFill>
                  <a:srgbClr val="000000"/>
                </a:solidFill>
                <a:latin typeface="Times New Roman" pitchFamily="65" charset="-122"/>
                <a:ea typeface="宋体" pitchFamily="65" charset="-122"/>
              </a:rPr>
              <a:t>+cos</a:t>
            </a:r>
            <a:r>
              <a:rPr lang="zh-CN" altLang="en-US" sz="1963" kern="0" baseline="59000" dirty="0">
                <a:solidFill>
                  <a:srgbClr val="000000"/>
                </a:solidFill>
                <a:latin typeface="Times New Roman" pitchFamily="65" charset="-122"/>
                <a:ea typeface="宋体" pitchFamily="65" charset="-122"/>
              </a:rPr>
              <a:t>2</a:t>
            </a:r>
            <a:r>
              <a:rPr lang="zh-CN" altLang="en-US" sz="3321" kern="0" spc="-1071" dirty="0">
                <a:solidFill>
                  <a:srgbClr val="000000"/>
                </a:solidFill>
                <a:latin typeface="Times New Roman" pitchFamily="65" charset="-122"/>
                <a:ea typeface="宋体" pitchFamily="65" charset="-122"/>
              </a:rPr>
              <a:t> </a:t>
            </a:r>
            <a:r>
              <a:rPr lang="zh-CN" altLang="en-US" sz="2607" kern="0" dirty="0">
                <a:solidFill>
                  <a:srgbClr val="000000"/>
                </a:solidFill>
                <a:latin typeface="Times New Roman" pitchFamily="65" charset="-122"/>
                <a:ea typeface="宋体" pitchFamily="65" charset="-122"/>
              </a:rPr>
              <a:t>-1,求</a:t>
            </a:r>
            <a:r>
              <a:rPr lang="zh-CN" altLang="en-US" sz="2607" i="1" kern="0" dirty="0">
                <a:solidFill>
                  <a:srgbClr val="000000"/>
                </a:solidFill>
                <a:latin typeface="Times New Roman" pitchFamily="65" charset="-122"/>
                <a:ea typeface="宋体" pitchFamily="65" charset="-122"/>
              </a:rPr>
              <a:t>y</a:t>
            </a:r>
            <a:r>
              <a:rPr lang="zh-CN" altLang="en-US" sz="2607" kern="0" dirty="0">
                <a:solidFill>
                  <a:srgbClr val="000000"/>
                </a:solidFill>
                <a:latin typeface="Times New Roman" pitchFamily="65" charset="-122"/>
                <a:ea typeface="宋体" pitchFamily="65" charset="-122"/>
              </a:rPr>
              <a:t>的取值范围.</a:t>
            </a:r>
            <a:endParaRPr lang="en-US" altLang="zh-CN" sz="2607" kern="0" dirty="0">
              <a:solidFill>
                <a:srgbClr val="000000"/>
              </a:solidFill>
              <a:latin typeface="Times New Roman" pitchFamily="65" charset="-122"/>
              <a:ea typeface="宋体" pitchFamily="65" charset="-122"/>
            </a:endParaRPr>
          </a:p>
        </p:txBody>
      </p:sp>
      <p:graphicFrame>
        <p:nvGraphicFramePr>
          <p:cNvPr id="4" name="对象 3"/>
          <p:cNvGraphicFramePr>
            <a:graphicFrameLocks noChangeAspect="1"/>
          </p:cNvGraphicFramePr>
          <p:nvPr/>
        </p:nvGraphicFramePr>
        <p:xfrm>
          <a:off x="2114189" y="2814683"/>
          <a:ext cx="276225" cy="704850"/>
        </p:xfrm>
        <a:graphic>
          <a:graphicData uri="http://schemas.openxmlformats.org/presentationml/2006/ole">
            <p:oleObj spid="_x0000_s35848" name="Equation" r:id="rId5" imgW="7315200" imgH="18592800" progId="Equation.DSMT4">
              <p:embed/>
            </p:oleObj>
          </a:graphicData>
        </a:graphic>
      </p:graphicFrame>
      <p:graphicFrame>
        <p:nvGraphicFramePr>
          <p:cNvPr id="5" name="对象 4"/>
          <p:cNvGraphicFramePr>
            <a:graphicFrameLocks noChangeAspect="1"/>
          </p:cNvGraphicFramePr>
          <p:nvPr/>
        </p:nvGraphicFramePr>
        <p:xfrm>
          <a:off x="3101492" y="2814683"/>
          <a:ext cx="285750" cy="704850"/>
        </p:xfrm>
        <a:graphic>
          <a:graphicData uri="http://schemas.openxmlformats.org/presentationml/2006/ole">
            <p:oleObj spid="_x0000_s35849" name="Equation" r:id="rId6" imgW="7620000" imgH="18592800" progId="Equation.DSMT4">
              <p:embed/>
            </p:oleObj>
          </a:graphicData>
        </a:graphic>
      </p:graphicFrame>
    </p:spTree>
    <p:custDataLst>
      <p:custData r:id="rId2"/>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540000" y="900000"/>
            <a:ext cx="11340000" cy="5736788"/>
            <a:chOff x="540000" y="900000"/>
            <a:chExt cx="11340000" cy="5736788"/>
          </a:xfrm>
        </p:grpSpPr>
        <p:sp>
          <p:nvSpPr>
            <p:cNvPr id="2" name="TextBox 2"/>
            <p:cNvSpPr txBox="1"/>
            <p:nvPr/>
          </p:nvSpPr>
          <p:spPr>
            <a:xfrm>
              <a:off x="540000" y="900000"/>
              <a:ext cx="11340000" cy="558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a:solidFill>
                    <a:srgbClr val="FF0000"/>
                  </a:solidFill>
                  <a:latin typeface="Times New Roman" pitchFamily="65" charset="-122"/>
                  <a:ea typeface="宋体" pitchFamily="65" charset="-122"/>
                </a:rPr>
                <a:t>解析　</a:t>
              </a:r>
              <a:r>
                <a:rPr lang="zh-CN" altLang="en-US" sz="2607" kern="0" dirty="0">
                  <a:solidFill>
                    <a:srgbClr val="FF0000"/>
                  </a:solidFill>
                  <a:latin typeface="Times New Roman" pitchFamily="65" charset="-122"/>
                  <a:ea typeface="宋体" pitchFamily="65" charset="-122"/>
                </a:rPr>
                <a:t>(1)∵</a:t>
              </a:r>
              <a:r>
                <a:rPr lang="zh-CN" altLang="en-US" sz="3321" kern="0" spc="1853"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3321" kern="0" spc="1853"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3321" kern="0" spc="1928"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,(2</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c</a:t>
              </a:r>
              <a:r>
                <a:rPr lang="zh-CN" altLang="en-US" sz="2607" kern="0" dirty="0">
                  <a:solidFill>
                    <a:srgbClr val="FF0000"/>
                  </a:solidFill>
                  <a:latin typeface="Times New Roman" pitchFamily="65" charset="-122"/>
                  <a:ea typeface="宋体" pitchFamily="65" charset="-122"/>
                </a:rPr>
                <a:t>)cos </a:t>
              </a:r>
              <a:r>
                <a:rPr lang="zh-CN" altLang="en-US" sz="2607" i="1" kern="0" dirty="0">
                  <a:solidFill>
                    <a:srgbClr val="FF0000"/>
                  </a:solidFill>
                  <a:latin typeface="Times New Roman" pitchFamily="65" charset="-122"/>
                  <a:ea typeface="宋体" pitchFamily="65" charset="-122"/>
                </a:rPr>
                <a:t>A</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a</a:t>
              </a:r>
              <a:r>
                <a:rPr lang="zh-CN" altLang="en-US" sz="2607" kern="0" dirty="0">
                  <a:solidFill>
                    <a:srgbClr val="FF0000"/>
                  </a:solidFill>
                  <a:latin typeface="Times New Roman" pitchFamily="65" charset="-122"/>
                  <a:ea typeface="宋体" pitchFamily="65" charset="-122"/>
                </a:rPr>
                <a:t>cos </a:t>
              </a:r>
              <a:r>
                <a:rPr lang="zh-CN" altLang="en-US" sz="2607" i="1" kern="0" dirty="0">
                  <a:solidFill>
                    <a:srgbClr val="FF0000"/>
                  </a:solidFill>
                  <a:latin typeface="Times New Roman" pitchFamily="65" charset="-122"/>
                  <a:ea typeface="宋体" pitchFamily="65" charset="-122"/>
                </a:rPr>
                <a:t>C</a:t>
              </a:r>
              <a:r>
                <a:rPr lang="zh-CN" altLang="en-US" sz="2607" kern="0" dirty="0">
                  <a:solidFill>
                    <a:srgbClr val="FF0000"/>
                  </a:solidFill>
                  <a:latin typeface="Times New Roman" pitchFamily="65" charset="-122"/>
                  <a:ea typeface="宋体" pitchFamily="65" charset="-122"/>
                </a:rPr>
                <a:t>,</a:t>
              </a:r>
              <a:endParaRPr lang="zh-CN" altLang="en-US" dirty="0">
                <a:solidFill>
                  <a:srgbClr val="FF0000"/>
                </a:solidFill>
              </a:endParaRPr>
            </a:p>
            <a:p>
              <a:pPr marL="0" indent="0" eaLnBrk="0" latinLnBrk="1" hangingPunct="0">
                <a:lnSpc>
                  <a:spcPct val="150000"/>
                </a:lnSpc>
                <a:spcBef>
                  <a:spcPts val="269"/>
                </a:spcBef>
                <a:buNone/>
              </a:pPr>
              <a:r>
                <a:rPr lang="zh-CN" altLang="en-US" sz="2607" kern="0" dirty="0">
                  <a:solidFill>
                    <a:srgbClr val="FF0000"/>
                  </a:solidFill>
                  <a:latin typeface="Times New Roman" pitchFamily="65" charset="-122"/>
                  <a:ea typeface="宋体" pitchFamily="65" charset="-122"/>
                </a:rPr>
                <a:t>∴(2sin </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Times New Roman" pitchFamily="65" charset="-122"/>
                  <a:ea typeface="宋体" pitchFamily="65" charset="-122"/>
                </a:rPr>
                <a:t>-sin </a:t>
              </a:r>
              <a:r>
                <a:rPr lang="zh-CN" altLang="en-US" sz="2607" i="1" kern="0" dirty="0">
                  <a:solidFill>
                    <a:srgbClr val="FF0000"/>
                  </a:solidFill>
                  <a:latin typeface="Times New Roman" pitchFamily="65" charset="-122"/>
                  <a:ea typeface="宋体" pitchFamily="65" charset="-122"/>
                </a:rPr>
                <a:t>C</a:t>
              </a:r>
              <a:r>
                <a:rPr lang="zh-CN" altLang="en-US" sz="2607" kern="0" dirty="0">
                  <a:solidFill>
                    <a:srgbClr val="FF0000"/>
                  </a:solidFill>
                  <a:latin typeface="Times New Roman" pitchFamily="65" charset="-122"/>
                  <a:ea typeface="宋体" pitchFamily="65" charset="-122"/>
                </a:rPr>
                <a:t>)cos </a:t>
              </a:r>
              <a:r>
                <a:rPr lang="zh-CN" altLang="en-US" sz="2607" i="1" kern="0" dirty="0">
                  <a:solidFill>
                    <a:srgbClr val="FF0000"/>
                  </a:solidFill>
                  <a:latin typeface="Times New Roman" pitchFamily="65" charset="-122"/>
                  <a:ea typeface="宋体" pitchFamily="65" charset="-122"/>
                </a:rPr>
                <a:t>A</a:t>
              </a:r>
              <a:r>
                <a:rPr lang="zh-CN" altLang="en-US" sz="2607" kern="0" dirty="0">
                  <a:solidFill>
                    <a:srgbClr val="FF0000"/>
                  </a:solidFill>
                  <a:latin typeface="Times New Roman" pitchFamily="65" charset="-122"/>
                  <a:ea typeface="宋体" pitchFamily="65" charset="-122"/>
                </a:rPr>
                <a:t>=sin </a:t>
              </a:r>
              <a:r>
                <a:rPr lang="zh-CN" altLang="en-US" sz="2607" i="1" kern="0" dirty="0">
                  <a:solidFill>
                    <a:srgbClr val="FF0000"/>
                  </a:solidFill>
                  <a:latin typeface="Times New Roman" pitchFamily="65" charset="-122"/>
                  <a:ea typeface="宋体" pitchFamily="65" charset="-122"/>
                </a:rPr>
                <a:t>A</a:t>
              </a:r>
              <a:r>
                <a:rPr lang="zh-CN" altLang="en-US" sz="2607" kern="0" dirty="0">
                  <a:solidFill>
                    <a:srgbClr val="FF0000"/>
                  </a:solidFill>
                  <a:latin typeface="Times New Roman" pitchFamily="65" charset="-122"/>
                  <a:ea typeface="宋体" pitchFamily="65" charset="-122"/>
                </a:rPr>
                <a:t>cos </a:t>
              </a:r>
              <a:r>
                <a:rPr lang="zh-CN" altLang="en-US" sz="2607" i="1" kern="0" dirty="0">
                  <a:solidFill>
                    <a:srgbClr val="FF0000"/>
                  </a:solidFill>
                  <a:latin typeface="Times New Roman" pitchFamily="65" charset="-122"/>
                  <a:ea typeface="宋体" pitchFamily="65" charset="-122"/>
                </a:rPr>
                <a:t>C</a:t>
              </a:r>
              <a:r>
                <a:rPr lang="zh-CN" altLang="en-US" sz="2607" kern="0" dirty="0">
                  <a:solidFill>
                    <a:srgbClr val="FF0000"/>
                  </a:solidFill>
                  <a:latin typeface="Times New Roman" pitchFamily="65" charset="-122"/>
                  <a:ea typeface="宋体" pitchFamily="65" charset="-122"/>
                </a:rPr>
                <a:t>,</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a:solidFill>
                    <a:srgbClr val="FF0000"/>
                  </a:solidFill>
                  <a:latin typeface="Times New Roman" pitchFamily="65" charset="-122"/>
                  <a:ea typeface="宋体" pitchFamily="65" charset="-122"/>
                </a:rPr>
                <a:t>∴2sin </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Times New Roman" pitchFamily="65" charset="-122"/>
                  <a:ea typeface="宋体" pitchFamily="65" charset="-122"/>
                </a:rPr>
                <a:t>cos </a:t>
              </a:r>
              <a:r>
                <a:rPr lang="zh-CN" altLang="en-US" sz="2607" i="1" kern="0" dirty="0">
                  <a:solidFill>
                    <a:srgbClr val="FF0000"/>
                  </a:solidFill>
                  <a:latin typeface="Times New Roman" pitchFamily="65" charset="-122"/>
                  <a:ea typeface="宋体" pitchFamily="65" charset="-122"/>
                </a:rPr>
                <a:t>A</a:t>
              </a:r>
              <a:r>
                <a:rPr lang="zh-CN" altLang="en-US" sz="2607" kern="0" dirty="0">
                  <a:solidFill>
                    <a:srgbClr val="FF0000"/>
                  </a:solidFill>
                  <a:latin typeface="Times New Roman" pitchFamily="65" charset="-122"/>
                  <a:ea typeface="宋体" pitchFamily="65" charset="-122"/>
                </a:rPr>
                <a:t>-sin </a:t>
              </a:r>
              <a:r>
                <a:rPr lang="zh-CN" altLang="en-US" sz="2607" i="1" kern="0" dirty="0">
                  <a:solidFill>
                    <a:srgbClr val="FF0000"/>
                  </a:solidFill>
                  <a:latin typeface="Times New Roman" pitchFamily="65" charset="-122"/>
                  <a:ea typeface="宋体" pitchFamily="65" charset="-122"/>
                </a:rPr>
                <a:t>C</a:t>
              </a:r>
              <a:r>
                <a:rPr lang="zh-CN" altLang="en-US" sz="2607" kern="0" dirty="0">
                  <a:solidFill>
                    <a:srgbClr val="FF0000"/>
                  </a:solidFill>
                  <a:latin typeface="Times New Roman" pitchFamily="65" charset="-122"/>
                  <a:ea typeface="宋体" pitchFamily="65" charset="-122"/>
                </a:rPr>
                <a:t>cos </a:t>
              </a:r>
              <a:r>
                <a:rPr lang="zh-CN" altLang="en-US" sz="2607" i="1" kern="0" dirty="0">
                  <a:solidFill>
                    <a:srgbClr val="FF0000"/>
                  </a:solidFill>
                  <a:latin typeface="Times New Roman" pitchFamily="65" charset="-122"/>
                  <a:ea typeface="宋体" pitchFamily="65" charset="-122"/>
                </a:rPr>
                <a:t>A</a:t>
              </a:r>
              <a:r>
                <a:rPr lang="zh-CN" altLang="en-US" sz="2607" kern="0" dirty="0">
                  <a:solidFill>
                    <a:srgbClr val="FF0000"/>
                  </a:solidFill>
                  <a:latin typeface="Times New Roman" pitchFamily="65" charset="-122"/>
                  <a:ea typeface="宋体" pitchFamily="65" charset="-122"/>
                </a:rPr>
                <a:t>=sin </a:t>
              </a:r>
              <a:r>
                <a:rPr lang="zh-CN" altLang="en-US" sz="2607" i="1" kern="0" dirty="0">
                  <a:solidFill>
                    <a:srgbClr val="FF0000"/>
                  </a:solidFill>
                  <a:latin typeface="Times New Roman" pitchFamily="65" charset="-122"/>
                  <a:ea typeface="宋体" pitchFamily="65" charset="-122"/>
                </a:rPr>
                <a:t>A</a:t>
              </a:r>
              <a:r>
                <a:rPr lang="zh-CN" altLang="en-US" sz="2607" kern="0" dirty="0">
                  <a:solidFill>
                    <a:srgbClr val="FF0000"/>
                  </a:solidFill>
                  <a:latin typeface="Times New Roman" pitchFamily="65" charset="-122"/>
                  <a:ea typeface="宋体" pitchFamily="65" charset="-122"/>
                </a:rPr>
                <a:t>cos </a:t>
              </a:r>
              <a:r>
                <a:rPr lang="zh-CN" altLang="en-US" sz="2607" i="1" kern="0" dirty="0">
                  <a:solidFill>
                    <a:srgbClr val="FF0000"/>
                  </a:solidFill>
                  <a:latin typeface="Times New Roman" pitchFamily="65" charset="-122"/>
                  <a:ea typeface="宋体" pitchFamily="65" charset="-122"/>
                </a:rPr>
                <a:t>C</a:t>
              </a:r>
              <a:r>
                <a:rPr lang="zh-CN" altLang="en-US" sz="2607" kern="0" dirty="0">
                  <a:solidFill>
                    <a:srgbClr val="FF0000"/>
                  </a:solidFill>
                  <a:latin typeface="Times New Roman" pitchFamily="65" charset="-122"/>
                  <a:ea typeface="宋体" pitchFamily="65" charset="-122"/>
                </a:rPr>
                <a:t>.</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a:solidFill>
                    <a:srgbClr val="FF0000"/>
                  </a:solidFill>
                  <a:latin typeface="Times New Roman" pitchFamily="65" charset="-122"/>
                  <a:ea typeface="宋体" pitchFamily="65" charset="-122"/>
                </a:rPr>
                <a:t>即2sin </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Times New Roman" pitchFamily="65" charset="-122"/>
                  <a:ea typeface="宋体" pitchFamily="65" charset="-122"/>
                </a:rPr>
                <a:t>cos </a:t>
              </a:r>
              <a:r>
                <a:rPr lang="zh-CN" altLang="en-US" sz="2607" i="1" kern="0" dirty="0">
                  <a:solidFill>
                    <a:srgbClr val="FF0000"/>
                  </a:solidFill>
                  <a:latin typeface="Times New Roman" pitchFamily="65" charset="-122"/>
                  <a:ea typeface="宋体" pitchFamily="65" charset="-122"/>
                </a:rPr>
                <a:t>A</a:t>
              </a:r>
              <a:r>
                <a:rPr lang="zh-CN" altLang="en-US" sz="2607" kern="0" dirty="0">
                  <a:solidFill>
                    <a:srgbClr val="FF0000"/>
                  </a:solidFill>
                  <a:latin typeface="Times New Roman" pitchFamily="65" charset="-122"/>
                  <a:ea typeface="宋体" pitchFamily="65" charset="-122"/>
                </a:rPr>
                <a:t>=sin </a:t>
              </a:r>
              <a:r>
                <a:rPr lang="zh-CN" altLang="en-US" sz="2607" i="1" kern="0" dirty="0">
                  <a:solidFill>
                    <a:srgbClr val="FF0000"/>
                  </a:solidFill>
                  <a:latin typeface="Times New Roman" pitchFamily="65" charset="-122"/>
                  <a:ea typeface="宋体" pitchFamily="65" charset="-122"/>
                </a:rPr>
                <a:t>A</a:t>
              </a:r>
              <a:r>
                <a:rPr lang="zh-CN" altLang="en-US" sz="2607" kern="0" dirty="0">
                  <a:solidFill>
                    <a:srgbClr val="FF0000"/>
                  </a:solidFill>
                  <a:latin typeface="Times New Roman" pitchFamily="65" charset="-122"/>
                  <a:ea typeface="宋体" pitchFamily="65" charset="-122"/>
                </a:rPr>
                <a:t>cos </a:t>
              </a:r>
              <a:r>
                <a:rPr lang="zh-CN" altLang="en-US" sz="2607" i="1" kern="0" dirty="0">
                  <a:solidFill>
                    <a:srgbClr val="FF0000"/>
                  </a:solidFill>
                  <a:latin typeface="Times New Roman" pitchFamily="65" charset="-122"/>
                  <a:ea typeface="宋体" pitchFamily="65" charset="-122"/>
                </a:rPr>
                <a:t>C</a:t>
              </a:r>
              <a:r>
                <a:rPr lang="zh-CN" altLang="en-US" sz="2607" kern="0" dirty="0">
                  <a:solidFill>
                    <a:srgbClr val="FF0000"/>
                  </a:solidFill>
                  <a:latin typeface="Times New Roman" pitchFamily="65" charset="-122"/>
                  <a:ea typeface="宋体" pitchFamily="65" charset="-122"/>
                </a:rPr>
                <a:t>+sin </a:t>
              </a:r>
              <a:r>
                <a:rPr lang="zh-CN" altLang="en-US" sz="2607" i="1" kern="0" dirty="0">
                  <a:solidFill>
                    <a:srgbClr val="FF0000"/>
                  </a:solidFill>
                  <a:latin typeface="Times New Roman" pitchFamily="65" charset="-122"/>
                  <a:ea typeface="宋体" pitchFamily="65" charset="-122"/>
                </a:rPr>
                <a:t>C</a:t>
              </a:r>
              <a:r>
                <a:rPr lang="zh-CN" altLang="en-US" sz="2607" kern="0" dirty="0">
                  <a:solidFill>
                    <a:srgbClr val="FF0000"/>
                  </a:solidFill>
                  <a:latin typeface="Times New Roman" pitchFamily="65" charset="-122"/>
                  <a:ea typeface="宋体" pitchFamily="65" charset="-122"/>
                </a:rPr>
                <a:t>cos </a:t>
              </a:r>
              <a:r>
                <a:rPr lang="zh-CN" altLang="en-US" sz="2607" i="1" kern="0" dirty="0">
                  <a:solidFill>
                    <a:srgbClr val="FF0000"/>
                  </a:solidFill>
                  <a:latin typeface="Times New Roman" pitchFamily="65" charset="-122"/>
                  <a:ea typeface="宋体" pitchFamily="65" charset="-122"/>
                </a:rPr>
                <a:t>A</a:t>
              </a:r>
              <a:r>
                <a:rPr lang="zh-CN" altLang="en-US" sz="2607" kern="0" dirty="0">
                  <a:solidFill>
                    <a:srgbClr val="FF0000"/>
                  </a:solidFill>
                  <a:latin typeface="Times New Roman" pitchFamily="65" charset="-122"/>
                  <a:ea typeface="宋体" pitchFamily="65" charset="-122"/>
                </a:rPr>
                <a:t>=sin(</a:t>
              </a:r>
              <a:r>
                <a:rPr lang="zh-CN" altLang="en-US" sz="2607" i="1" kern="0" dirty="0">
                  <a:solidFill>
                    <a:srgbClr val="FF0000"/>
                  </a:solidFill>
                  <a:latin typeface="Times New Roman" pitchFamily="65" charset="-122"/>
                  <a:ea typeface="宋体" pitchFamily="65" charset="-122"/>
                </a:rPr>
                <a:t>A</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C</a:t>
              </a:r>
              <a:r>
                <a:rPr lang="zh-CN" altLang="en-US" sz="2607" kern="0" dirty="0">
                  <a:solidFill>
                    <a:srgbClr val="FF0000"/>
                  </a:solidFill>
                  <a:latin typeface="Times New Roman" pitchFamily="65" charset="-122"/>
                  <a:ea typeface="宋体" pitchFamily="65" charset="-122"/>
                </a:rPr>
                <a:t>).</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a:solidFill>
                    <a:srgbClr val="FF0000"/>
                  </a:solidFill>
                  <a:latin typeface="Times New Roman" pitchFamily="65" charset="-122"/>
                  <a:ea typeface="宋体" pitchFamily="65" charset="-122"/>
                </a:rPr>
                <a:t>又</a:t>
              </a:r>
              <a:r>
                <a:rPr lang="zh-CN" altLang="en-US" sz="2607" i="1" kern="0" dirty="0">
                  <a:solidFill>
                    <a:srgbClr val="FF0000"/>
                  </a:solidFill>
                  <a:latin typeface="Times New Roman" pitchFamily="65" charset="-122"/>
                  <a:ea typeface="宋体" pitchFamily="65" charset="-122"/>
                </a:rPr>
                <a:t>A</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C</a:t>
              </a:r>
              <a:r>
                <a:rPr lang="zh-CN" altLang="en-US" sz="2607" kern="0" dirty="0">
                  <a:solidFill>
                    <a:srgbClr val="FF0000"/>
                  </a:solidFill>
                  <a:latin typeface="Times New Roman" pitchFamily="65" charset="-122"/>
                  <a:ea typeface="宋体" pitchFamily="65" charset="-122"/>
                </a:rPr>
                <a:t>=π-</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Times New Roman" pitchFamily="65" charset="-122"/>
                  <a:ea typeface="宋体" pitchFamily="65" charset="-122"/>
                </a:rPr>
                <a:t>,∴sin(</a:t>
              </a:r>
              <a:r>
                <a:rPr lang="zh-CN" altLang="en-US" sz="2607" i="1" kern="0" dirty="0">
                  <a:solidFill>
                    <a:srgbClr val="FF0000"/>
                  </a:solidFill>
                  <a:latin typeface="Times New Roman" pitchFamily="65" charset="-122"/>
                  <a:ea typeface="宋体" pitchFamily="65" charset="-122"/>
                </a:rPr>
                <a:t>A</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C</a:t>
              </a:r>
              <a:r>
                <a:rPr lang="zh-CN" altLang="en-US" sz="2607" kern="0" dirty="0">
                  <a:solidFill>
                    <a:srgbClr val="FF0000"/>
                  </a:solidFill>
                  <a:latin typeface="Times New Roman" pitchFamily="65" charset="-122"/>
                  <a:ea typeface="宋体" pitchFamily="65" charset="-122"/>
                </a:rPr>
                <a:t>)=sin </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Times New Roman" pitchFamily="65" charset="-122"/>
                  <a:ea typeface="宋体" pitchFamily="65" charset="-122"/>
                </a:rPr>
                <a:t>,∴2sin </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Times New Roman" pitchFamily="65" charset="-122"/>
                  <a:ea typeface="宋体" pitchFamily="65" charset="-122"/>
                </a:rPr>
                <a:t>cos </a:t>
              </a:r>
              <a:r>
                <a:rPr lang="zh-CN" altLang="en-US" sz="2607" i="1" kern="0" dirty="0">
                  <a:solidFill>
                    <a:srgbClr val="FF0000"/>
                  </a:solidFill>
                  <a:latin typeface="Times New Roman" pitchFamily="65" charset="-122"/>
                  <a:ea typeface="宋体" pitchFamily="65" charset="-122"/>
                </a:rPr>
                <a:t>A</a:t>
              </a:r>
              <a:r>
                <a:rPr lang="zh-CN" altLang="en-US" sz="2607" kern="0" dirty="0">
                  <a:solidFill>
                    <a:srgbClr val="FF0000"/>
                  </a:solidFill>
                  <a:latin typeface="Times New Roman" pitchFamily="65" charset="-122"/>
                  <a:ea typeface="宋体" pitchFamily="65" charset="-122"/>
                </a:rPr>
                <a:t>=sin </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Times New Roman" pitchFamily="65" charset="-122"/>
                  <a:ea typeface="宋体" pitchFamily="65" charset="-122"/>
                </a:rPr>
                <a:t>.</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Times New Roman" pitchFamily="65" charset="-122"/>
                  <a:ea typeface="宋体" pitchFamily="65" charset="-122"/>
                </a:rPr>
                <a:t>∈</a:t>
              </a:r>
              <a:r>
                <a:rPr lang="zh-CN" altLang="en-US" sz="3582" kern="0" spc="2492"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,∴sin </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黑体" pitchFamily="65" charset="-122"/>
                  <a:ea typeface="宋体" pitchFamily="65" charset="-122"/>
                </a:rPr>
                <a:t>≠</a:t>
              </a:r>
              <a:r>
                <a:rPr lang="zh-CN" altLang="en-US" sz="2607" kern="0" dirty="0">
                  <a:solidFill>
                    <a:srgbClr val="FF0000"/>
                  </a:solidFill>
                  <a:latin typeface="Times New Roman" pitchFamily="65" charset="-122"/>
                  <a:ea typeface="宋体" pitchFamily="65" charset="-122"/>
                </a:rPr>
                <a:t>0,∴cos </a:t>
              </a:r>
              <a:r>
                <a:rPr lang="zh-CN" altLang="en-US" sz="2607" i="1" kern="0" dirty="0">
                  <a:solidFill>
                    <a:srgbClr val="FF0000"/>
                  </a:solidFill>
                  <a:latin typeface="Times New Roman" pitchFamily="65" charset="-122"/>
                  <a:ea typeface="宋体" pitchFamily="65" charset="-122"/>
                </a:rPr>
                <a:t>A</a:t>
              </a:r>
              <a:r>
                <a:rPr lang="zh-CN" altLang="en-US" sz="2607" kern="0" dirty="0">
                  <a:solidFill>
                    <a:srgbClr val="FF0000"/>
                  </a:solidFill>
                  <a:latin typeface="Times New Roman" pitchFamily="65" charset="-122"/>
                  <a:ea typeface="宋体" pitchFamily="65" charset="-122"/>
                </a:rPr>
                <a:t>=</a:t>
              </a:r>
              <a:r>
                <a:rPr lang="zh-CN" altLang="en-US" sz="3232" kern="0" spc="-1432"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a:solidFill>
                    <a:srgbClr val="FF0000"/>
                  </a:solidFill>
                  <a:latin typeface="Times New Roman" pitchFamily="65" charset="-122"/>
                  <a:ea typeface="宋体" pitchFamily="65" charset="-122"/>
                </a:rPr>
                <a:t>又</a:t>
              </a:r>
              <a:r>
                <a:rPr lang="zh-CN" altLang="en-US" sz="2607" i="1" kern="0" dirty="0">
                  <a:solidFill>
                    <a:srgbClr val="FF0000"/>
                  </a:solidFill>
                  <a:latin typeface="Times New Roman" pitchFamily="65" charset="-122"/>
                  <a:ea typeface="宋体" pitchFamily="65" charset="-122"/>
                </a:rPr>
                <a:t>A</a:t>
              </a:r>
              <a:r>
                <a:rPr lang="zh-CN" altLang="en-US" sz="2607" kern="0" dirty="0">
                  <a:solidFill>
                    <a:srgbClr val="FF0000"/>
                  </a:solidFill>
                  <a:latin typeface="Times New Roman" pitchFamily="65" charset="-122"/>
                  <a:ea typeface="宋体" pitchFamily="65" charset="-122"/>
                </a:rPr>
                <a:t>∈</a:t>
              </a:r>
              <a:r>
                <a:rPr lang="zh-CN" altLang="en-US" sz="3582" kern="0" spc="2492"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A</a:t>
              </a:r>
              <a:r>
                <a:rPr lang="zh-CN" altLang="en-US" sz="2607" kern="0" dirty="0">
                  <a:solidFill>
                    <a:srgbClr val="FF0000"/>
                  </a:solidFill>
                  <a:latin typeface="Times New Roman" pitchFamily="65" charset="-122"/>
                  <a:ea typeface="宋体" pitchFamily="65" charset="-122"/>
                </a:rPr>
                <a:t>=</a:t>
              </a:r>
              <a:r>
                <a:rPr lang="zh-CN" altLang="en-US" sz="3232" kern="0" spc="-1357"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a:solidFill>
                    <a:srgbClr val="FF0000"/>
                  </a:solidFill>
                  <a:latin typeface="Times New Roman" pitchFamily="65" charset="-122"/>
                  <a:ea typeface="宋体" pitchFamily="65" charset="-122"/>
                </a:rPr>
                <a:t>(2)由(1)知</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C</a:t>
              </a:r>
              <a:r>
                <a:rPr lang="zh-CN" altLang="en-US" sz="2607" kern="0" dirty="0">
                  <a:solidFill>
                    <a:srgbClr val="FF0000"/>
                  </a:solidFill>
                  <a:latin typeface="Times New Roman" pitchFamily="65" charset="-122"/>
                  <a:ea typeface="宋体" pitchFamily="65" charset="-122"/>
                </a:rPr>
                <a:t>=</a:t>
              </a:r>
              <a:r>
                <a:rPr lang="zh-CN" altLang="en-US" sz="3321" kern="0" spc="-246"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C</a:t>
              </a:r>
              <a:r>
                <a:rPr lang="zh-CN" altLang="en-US" sz="2607" kern="0" dirty="0">
                  <a:solidFill>
                    <a:srgbClr val="FF0000"/>
                  </a:solidFill>
                  <a:latin typeface="Times New Roman" pitchFamily="65" charset="-122"/>
                  <a:ea typeface="宋体" pitchFamily="65" charset="-122"/>
                </a:rPr>
                <a:t>=</a:t>
              </a:r>
              <a:r>
                <a:rPr lang="zh-CN" altLang="en-US" sz="3321" kern="0" spc="-246"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Times New Roman" pitchFamily="65" charset="-122"/>
                  <a:ea typeface="宋体" pitchFamily="65" charset="-122"/>
                </a:rPr>
                <a:t>.</a:t>
              </a:r>
              <a:endParaRPr lang="zh-CN" altLang="en-US" dirty="0">
                <a:solidFill>
                  <a:srgbClr val="FF0000"/>
                </a:solidFill>
              </a:endParaRPr>
            </a:p>
          </p:txBody>
        </p:sp>
        <p:graphicFrame>
          <p:nvGraphicFramePr>
            <p:cNvPr id="4" name="对象 3"/>
            <p:cNvGraphicFramePr>
              <a:graphicFrameLocks noChangeAspect="1"/>
            </p:cNvGraphicFramePr>
            <p:nvPr/>
          </p:nvGraphicFramePr>
          <p:xfrm>
            <a:off x="2250984" y="1006331"/>
            <a:ext cx="657224" cy="704849"/>
          </p:xfrm>
          <a:graphic>
            <a:graphicData uri="http://schemas.openxmlformats.org/presentationml/2006/ole">
              <p:oleObj spid="_x0000_s36893" name="Equation" r:id="rId5" imgW="17373600" imgH="18592800" progId="Equation.DSMT4">
                <p:embed/>
              </p:oleObj>
            </a:graphicData>
          </a:graphic>
        </p:graphicFrame>
        <p:graphicFrame>
          <p:nvGraphicFramePr>
            <p:cNvPr id="5" name="对象 4"/>
            <p:cNvGraphicFramePr>
              <a:graphicFrameLocks noChangeAspect="1"/>
            </p:cNvGraphicFramePr>
            <p:nvPr/>
          </p:nvGraphicFramePr>
          <p:xfrm>
            <a:off x="3094994" y="1006331"/>
            <a:ext cx="657224" cy="704849"/>
          </p:xfrm>
          <a:graphic>
            <a:graphicData uri="http://schemas.openxmlformats.org/presentationml/2006/ole">
              <p:oleObj spid="_x0000_s36894" name="Equation" r:id="rId6" imgW="17373600" imgH="18592800" progId="Equation.DSMT4">
                <p:embed/>
              </p:oleObj>
            </a:graphicData>
          </a:graphic>
        </p:graphicFrame>
        <p:graphicFrame>
          <p:nvGraphicFramePr>
            <p:cNvPr id="6" name="对象 5"/>
            <p:cNvGraphicFramePr>
              <a:graphicFrameLocks noChangeAspect="1"/>
            </p:cNvGraphicFramePr>
            <p:nvPr/>
          </p:nvGraphicFramePr>
          <p:xfrm>
            <a:off x="3939004" y="1006331"/>
            <a:ext cx="666749" cy="704849"/>
          </p:xfrm>
          <a:graphic>
            <a:graphicData uri="http://schemas.openxmlformats.org/presentationml/2006/ole">
              <p:oleObj spid="_x0000_s36895" name="Equation" r:id="rId7" imgW="17678400" imgH="18592800" progId="Equation.DSMT4">
                <p:embed/>
              </p:oleObj>
            </a:graphicData>
          </a:graphic>
        </p:graphicFrame>
        <p:graphicFrame>
          <p:nvGraphicFramePr>
            <p:cNvPr id="7" name="对象 6"/>
            <p:cNvGraphicFramePr>
              <a:graphicFrameLocks noChangeAspect="1"/>
            </p:cNvGraphicFramePr>
            <p:nvPr/>
          </p:nvGraphicFramePr>
          <p:xfrm>
            <a:off x="1401217" y="4245924"/>
            <a:ext cx="771525" cy="781049"/>
          </p:xfrm>
          <a:graphic>
            <a:graphicData uri="http://schemas.openxmlformats.org/presentationml/2006/ole">
              <p:oleObj spid="_x0000_s36896" name="Equation" r:id="rId8" imgW="20421600" imgH="20726400" progId="Equation.DSMT4">
                <p:embed/>
              </p:oleObj>
            </a:graphicData>
          </a:graphic>
        </p:graphicFrame>
        <p:graphicFrame>
          <p:nvGraphicFramePr>
            <p:cNvPr id="8" name="对象 7"/>
            <p:cNvGraphicFramePr>
              <a:graphicFrameLocks noChangeAspect="1"/>
            </p:cNvGraphicFramePr>
            <p:nvPr/>
          </p:nvGraphicFramePr>
          <p:xfrm>
            <a:off x="5087224" y="4262741"/>
            <a:ext cx="228599" cy="704849"/>
          </p:xfrm>
          <a:graphic>
            <a:graphicData uri="http://schemas.openxmlformats.org/presentationml/2006/ole">
              <p:oleObj spid="_x0000_s36897" name="Equation" r:id="rId9" imgW="6096000" imgH="18592800" progId="Equation.DSMT4">
                <p:embed/>
              </p:oleObj>
            </a:graphicData>
          </a:graphic>
        </p:graphicFrame>
        <p:graphicFrame>
          <p:nvGraphicFramePr>
            <p:cNvPr id="9" name="对象 8"/>
            <p:cNvGraphicFramePr>
              <a:graphicFrameLocks noChangeAspect="1"/>
            </p:cNvGraphicFramePr>
            <p:nvPr/>
          </p:nvGraphicFramePr>
          <p:xfrm>
            <a:off x="1412880" y="5068928"/>
            <a:ext cx="771525" cy="781049"/>
          </p:xfrm>
          <a:graphic>
            <a:graphicData uri="http://schemas.openxmlformats.org/presentationml/2006/ole">
              <p:oleObj spid="_x0000_s36898" name="Equation" r:id="rId10" imgW="20421600" imgH="20726400" progId="Equation.DSMT4">
                <p:embed/>
              </p:oleObj>
            </a:graphicData>
          </a:graphic>
        </p:graphicFrame>
        <p:graphicFrame>
          <p:nvGraphicFramePr>
            <p:cNvPr id="10" name="对象 9"/>
            <p:cNvGraphicFramePr>
              <a:graphicFrameLocks noChangeAspect="1"/>
            </p:cNvGraphicFramePr>
            <p:nvPr/>
          </p:nvGraphicFramePr>
          <p:xfrm>
            <a:off x="2995670" y="5085745"/>
            <a:ext cx="238124" cy="704849"/>
          </p:xfrm>
          <a:graphic>
            <a:graphicData uri="http://schemas.openxmlformats.org/presentationml/2006/ole">
              <p:oleObj spid="_x0000_s36899" name="Equation" r:id="rId11" imgW="6400800" imgH="18592800" progId="Equation.DSMT4">
                <p:embed/>
              </p:oleObj>
            </a:graphicData>
          </a:graphic>
        </p:graphicFrame>
        <p:graphicFrame>
          <p:nvGraphicFramePr>
            <p:cNvPr id="11" name="对象 10"/>
            <p:cNvGraphicFramePr>
              <a:graphicFrameLocks noChangeAspect="1"/>
            </p:cNvGraphicFramePr>
            <p:nvPr/>
          </p:nvGraphicFramePr>
          <p:xfrm>
            <a:off x="2768063" y="5931939"/>
            <a:ext cx="390524" cy="704849"/>
          </p:xfrm>
          <a:graphic>
            <a:graphicData uri="http://schemas.openxmlformats.org/presentationml/2006/ole">
              <p:oleObj spid="_x0000_s36900" name="Equation" r:id="rId12" imgW="10363200" imgH="18592800" progId="Equation.DSMT4">
                <p:embed/>
              </p:oleObj>
            </a:graphicData>
          </a:graphic>
        </p:graphicFrame>
        <p:graphicFrame>
          <p:nvGraphicFramePr>
            <p:cNvPr id="12" name="对象 11"/>
            <p:cNvGraphicFramePr>
              <a:graphicFrameLocks noChangeAspect="1"/>
            </p:cNvGraphicFramePr>
            <p:nvPr/>
          </p:nvGraphicFramePr>
          <p:xfrm>
            <a:off x="3980281" y="5931939"/>
            <a:ext cx="390524" cy="704849"/>
          </p:xfrm>
          <a:graphic>
            <a:graphicData uri="http://schemas.openxmlformats.org/presentationml/2006/ole">
              <p:oleObj spid="_x0000_s36901" name="Equation" r:id="rId13" imgW="10363200" imgH="18592800" progId="Equation.DSMT4">
                <p:embed/>
              </p:oleObj>
            </a:graphicData>
          </a:graphic>
        </p:graphicFrame>
      </p:grpSp>
    </p:spTree>
    <p:custDataLst>
      <p:custData r:id="rId2"/>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540000" y="900000"/>
            <a:ext cx="11340000" cy="4966582"/>
            <a:chOff x="540000" y="900000"/>
            <a:chExt cx="11340000" cy="4966582"/>
          </a:xfrm>
        </p:grpSpPr>
        <p:sp>
          <p:nvSpPr>
            <p:cNvPr id="2" name="TextBox 2"/>
            <p:cNvSpPr txBox="1"/>
            <p:nvPr/>
          </p:nvSpPr>
          <p:spPr>
            <a:xfrm>
              <a:off x="540000" y="900000"/>
              <a:ext cx="11340000" cy="48625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y</a:t>
              </a:r>
              <a:r>
                <a:rPr lang="zh-CN" altLang="en-US" sz="2607" kern="0" dirty="0">
                  <a:solidFill>
                    <a:srgbClr val="FF0000"/>
                  </a:solidFill>
                  <a:latin typeface="Times New Roman" pitchFamily="65" charset="-122"/>
                  <a:ea typeface="宋体" pitchFamily="65" charset="-122"/>
                </a:rPr>
                <a:t>=cos</a:t>
              </a:r>
              <a:r>
                <a:rPr lang="zh-CN" altLang="en-US" sz="1963" kern="0" baseline="59000" dirty="0">
                  <a:solidFill>
                    <a:srgbClr val="FF0000"/>
                  </a:solidFill>
                  <a:latin typeface="Times New Roman" pitchFamily="65" charset="-122"/>
                  <a:ea typeface="宋体" pitchFamily="65" charset="-122"/>
                </a:rPr>
                <a:t>2</a:t>
              </a:r>
              <a:r>
                <a:rPr lang="zh-CN" altLang="en-US" sz="2988" kern="0" spc="-813"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+cos</a:t>
              </a:r>
              <a:r>
                <a:rPr lang="zh-CN" altLang="en-US" sz="1963" kern="0" baseline="59000" dirty="0">
                  <a:solidFill>
                    <a:srgbClr val="FF0000"/>
                  </a:solidFill>
                  <a:latin typeface="Times New Roman" pitchFamily="65" charset="-122"/>
                  <a:ea typeface="宋体" pitchFamily="65" charset="-122"/>
                </a:rPr>
                <a:t>2</a:t>
              </a:r>
              <a:r>
                <a:rPr lang="zh-CN" altLang="en-US" sz="2988" kern="0" spc="-738"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-1=</a:t>
              </a:r>
              <a:r>
                <a:rPr lang="zh-CN" altLang="en-US" sz="2988" kern="0" spc="5411"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2988" kern="0" spc="5411"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-1=</a:t>
              </a:r>
              <a:r>
                <a:rPr lang="zh-CN" altLang="en-US" sz="2988" kern="0" spc="9611"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4725" kern="0" spc="13874"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endParaRPr lang="zh-CN" altLang="en-US" dirty="0">
                <a:solidFill>
                  <a:srgbClr val="FF0000"/>
                </a:solidFill>
              </a:endParaRPr>
            </a:p>
            <a:p>
              <a:pPr marL="0" indent="0" eaLnBrk="0" latinLnBrk="1" hangingPunct="0">
                <a:lnSpc>
                  <a:spcPct val="150000"/>
                </a:lnSpc>
                <a:spcBef>
                  <a:spcPts val="392"/>
                </a:spcBef>
                <a:buNone/>
              </a:pPr>
              <a:r>
                <a:rPr lang="zh-CN" altLang="en-US" sz="4692" kern="0" spc="12707"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2993" kern="0" spc="-1193"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sin</a:t>
              </a:r>
              <a:r>
                <a:rPr lang="zh-CN" altLang="en-US" sz="3317" kern="0" spc="4557"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endParaRPr lang="zh-CN" altLang="en-US" dirty="0">
                <a:solidFill>
                  <a:srgbClr val="FF0000"/>
                </a:solidFill>
              </a:endParaRPr>
            </a:p>
            <a:p>
              <a:pPr marL="0" indent="0" eaLnBrk="0" latinLnBrk="1" hangingPunct="0">
                <a:lnSpc>
                  <a:spcPct val="150000"/>
                </a:lnSpc>
                <a:spcBef>
                  <a:spcPts val="380"/>
                </a:spcBef>
                <a:buNone/>
              </a:pPr>
              <a:r>
                <a:rPr lang="zh-CN" altLang="en-US" sz="2607" kern="0" dirty="0">
                  <a:solidFill>
                    <a:srgbClr val="FF0000"/>
                  </a:solidFill>
                  <a:latin typeface="Times New Roman" pitchFamily="65" charset="-122"/>
                  <a:ea typeface="宋体" pitchFamily="65" charset="-122"/>
                </a:rPr>
                <a:t>又△</a:t>
              </a:r>
              <a:r>
                <a:rPr lang="zh-CN" altLang="en-US" sz="2607" i="1" kern="0" dirty="0">
                  <a:solidFill>
                    <a:srgbClr val="FF0000"/>
                  </a:solidFill>
                  <a:latin typeface="Times New Roman" pitchFamily="65" charset="-122"/>
                  <a:ea typeface="宋体" pitchFamily="65" charset="-122"/>
                </a:rPr>
                <a:t>ABC</a:t>
              </a:r>
              <a:r>
                <a:rPr lang="zh-CN" altLang="en-US" sz="2607" kern="0" dirty="0">
                  <a:solidFill>
                    <a:srgbClr val="FF0000"/>
                  </a:solidFill>
                  <a:latin typeface="Times New Roman" pitchFamily="65" charset="-122"/>
                  <a:ea typeface="宋体" pitchFamily="65" charset="-122"/>
                </a:rPr>
                <a:t>是锐角三角形,∴</a:t>
              </a:r>
              <a:r>
                <a:rPr lang="zh-CN" altLang="en-US" sz="3232" kern="0" spc="-157"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Times New Roman" pitchFamily="65" charset="-122"/>
                  <a:ea typeface="宋体" pitchFamily="65" charset="-122"/>
                </a:rPr>
                <a:t>&lt;</a:t>
              </a:r>
              <a:r>
                <a:rPr lang="zh-CN" altLang="en-US" sz="3232" kern="0" spc="-1357"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Times New Roman" pitchFamily="65" charset="-122"/>
                  <a:ea typeface="宋体" pitchFamily="65" charset="-122"/>
                </a:rPr>
                <a:t>∈</a:t>
              </a:r>
              <a:r>
                <a:rPr lang="zh-CN" altLang="en-US" sz="3582" kern="0" spc="-1482" dirty="0">
                  <a:solidFill>
                    <a:srgbClr val="FF0000"/>
                  </a:solidFill>
                  <a:latin typeface="Times New Roman" pitchFamily="65" charset="-122"/>
                  <a:ea typeface="宋体" pitchFamily="65" charset="-122"/>
                </a:rPr>
                <a:t> </a:t>
              </a:r>
              <a:r>
                <a:rPr lang="zh-CN" altLang="en-US" sz="3232" kern="0" spc="-1357"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3232" kern="0" spc="-1357" dirty="0">
                  <a:solidFill>
                    <a:srgbClr val="FF0000"/>
                  </a:solidFill>
                  <a:latin typeface="Times New Roman" pitchFamily="65" charset="-122"/>
                  <a:ea typeface="宋体" pitchFamily="65" charset="-122"/>
                </a:rPr>
                <a:t> </a:t>
              </a:r>
              <a:r>
                <a:rPr lang="zh-CN" altLang="en-US" sz="3582" kern="0" spc="-1482"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Times New Roman" pitchFamily="65" charset="-122"/>
                  <a:ea typeface="宋体" pitchFamily="65" charset="-122"/>
                </a:rPr>
                <a:t>+</a:t>
              </a:r>
              <a:r>
                <a:rPr lang="zh-CN" altLang="en-US" sz="3232" kern="0" spc="-1357"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3582" kern="0" spc="-1482" dirty="0">
                  <a:solidFill>
                    <a:srgbClr val="FF0000"/>
                  </a:solidFill>
                  <a:latin typeface="Times New Roman" pitchFamily="65" charset="-122"/>
                  <a:ea typeface="宋体" pitchFamily="65" charset="-122"/>
                </a:rPr>
                <a:t> </a:t>
              </a:r>
              <a:r>
                <a:rPr lang="zh-CN" altLang="en-US" sz="3232" kern="0" spc="-1357"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3232" kern="0" spc="-157" dirty="0">
                  <a:solidFill>
                    <a:srgbClr val="FF0000"/>
                  </a:solidFill>
                  <a:latin typeface="Times New Roman" pitchFamily="65" charset="-122"/>
                  <a:ea typeface="宋体" pitchFamily="65" charset="-122"/>
                </a:rPr>
                <a:t> </a:t>
              </a:r>
              <a:r>
                <a:rPr lang="zh-CN" altLang="en-US" sz="3582" kern="0" spc="-1482"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3538" kern="0" spc="-88"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&lt;sin</a:t>
              </a:r>
              <a:r>
                <a:rPr lang="zh-CN" altLang="en-US" sz="3582" kern="0" spc="4292" dirty="0">
                  <a:solidFill>
                    <a:srgbClr val="FF0000"/>
                  </a:solidFill>
                  <a:latin typeface="Times New Roman" pitchFamily="65" charset="-122"/>
                  <a:ea typeface="宋体" pitchFamily="65" charset="-122"/>
                </a:rPr>
                <a:t> </a:t>
              </a:r>
              <a:r>
                <a:rPr lang="zh-CN" altLang="en-US" sz="2607" kern="0" dirty="0">
                  <a:solidFill>
                    <a:srgbClr val="FF0000"/>
                  </a:solidFill>
                  <a:latin typeface="黑体" pitchFamily="65" charset="-122"/>
                  <a:ea typeface="宋体" pitchFamily="65" charset="-122"/>
                </a:rPr>
                <a:t>≤</a:t>
              </a:r>
              <a:r>
                <a:rPr lang="zh-CN" altLang="en-US" sz="2607" kern="0" dirty="0">
                  <a:solidFill>
                    <a:srgbClr val="FF0000"/>
                  </a:solidFill>
                  <a:latin typeface="Times New Roman" pitchFamily="65" charset="-122"/>
                  <a:ea typeface="宋体" pitchFamily="65" charset="-122"/>
                </a:rPr>
                <a:t>1,</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y</a:t>
              </a:r>
              <a:r>
                <a:rPr lang="zh-CN" altLang="en-US" sz="2607" kern="0" dirty="0">
                  <a:solidFill>
                    <a:srgbClr val="FF0000"/>
                  </a:solidFill>
                  <a:latin typeface="Times New Roman" pitchFamily="65" charset="-122"/>
                  <a:ea typeface="宋体" pitchFamily="65" charset="-122"/>
                </a:rPr>
                <a:t>的取值范围是</a:t>
              </a:r>
              <a:r>
                <a:rPr lang="zh-CN" altLang="en-US" sz="4039" kern="0" spc="4135"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endParaRPr lang="en-US" altLang="zh-CN" sz="2607" kern="0" dirty="0">
                <a:solidFill>
                  <a:srgbClr val="FF0000"/>
                </a:solidFill>
                <a:latin typeface="Times New Roman" pitchFamily="65" charset="-122"/>
                <a:ea typeface="宋体" pitchFamily="65" charset="-122"/>
              </a:endParaRPr>
            </a:p>
          </p:txBody>
        </p:sp>
        <p:pic>
          <p:nvPicPr>
            <p:cNvPr id="3" name="图片 3" descr="textimage12.jpeg"/>
            <p:cNvPicPr>
              <a:picLocks noChangeAspect="1"/>
            </p:cNvPicPr>
            <p:nvPr/>
          </p:nvPicPr>
          <p:blipFill>
            <a:blip r:embed="rId5" cstate="print"/>
            <a:stretch>
              <a:fillRect/>
            </a:stretch>
          </p:blipFill>
          <p:spPr>
            <a:xfrm>
              <a:off x="6302366" y="3247695"/>
              <a:ext cx="266699" cy="781049"/>
            </a:xfrm>
            <a:prstGeom prst="rect">
              <a:avLst/>
            </a:prstGeom>
          </p:spPr>
        </p:pic>
        <p:pic>
          <p:nvPicPr>
            <p:cNvPr id="4" name="图片 4" descr="textimage13.jpeg"/>
            <p:cNvPicPr>
              <a:picLocks noChangeAspect="1"/>
            </p:cNvPicPr>
            <p:nvPr/>
          </p:nvPicPr>
          <p:blipFill>
            <a:blip r:embed="rId6" cstate="print"/>
            <a:stretch>
              <a:fillRect/>
            </a:stretch>
          </p:blipFill>
          <p:spPr>
            <a:xfrm>
              <a:off x="7128116" y="3247695"/>
              <a:ext cx="266699" cy="781049"/>
            </a:xfrm>
            <a:prstGeom prst="rect">
              <a:avLst/>
            </a:prstGeom>
          </p:spPr>
        </p:pic>
        <p:pic>
          <p:nvPicPr>
            <p:cNvPr id="5" name="图片 5" descr="textimage14.jpeg"/>
            <p:cNvPicPr>
              <a:picLocks noChangeAspect="1"/>
            </p:cNvPicPr>
            <p:nvPr/>
          </p:nvPicPr>
          <p:blipFill>
            <a:blip r:embed="rId5" cstate="print"/>
            <a:stretch>
              <a:fillRect/>
            </a:stretch>
          </p:blipFill>
          <p:spPr>
            <a:xfrm>
              <a:off x="1826127" y="4070699"/>
              <a:ext cx="266699" cy="781049"/>
            </a:xfrm>
            <a:prstGeom prst="rect">
              <a:avLst/>
            </a:prstGeom>
          </p:spPr>
        </p:pic>
        <p:pic>
          <p:nvPicPr>
            <p:cNvPr id="6" name="图片 6" descr="textimage15.jpeg"/>
            <p:cNvPicPr>
              <a:picLocks noChangeAspect="1"/>
            </p:cNvPicPr>
            <p:nvPr/>
          </p:nvPicPr>
          <p:blipFill>
            <a:blip r:embed="rId6" cstate="print"/>
            <a:stretch>
              <a:fillRect/>
            </a:stretch>
          </p:blipFill>
          <p:spPr>
            <a:xfrm>
              <a:off x="2804277" y="4070699"/>
              <a:ext cx="266699" cy="781049"/>
            </a:xfrm>
            <a:prstGeom prst="rect">
              <a:avLst/>
            </a:prstGeom>
          </p:spPr>
        </p:pic>
        <p:graphicFrame>
          <p:nvGraphicFramePr>
            <p:cNvPr id="8" name="对象 7"/>
            <p:cNvGraphicFramePr>
              <a:graphicFrameLocks noChangeAspect="1"/>
            </p:cNvGraphicFramePr>
            <p:nvPr/>
          </p:nvGraphicFramePr>
          <p:xfrm>
            <a:off x="1728005" y="1239650"/>
            <a:ext cx="276224" cy="704850"/>
          </p:xfrm>
          <a:graphic>
            <a:graphicData uri="http://schemas.openxmlformats.org/presentationml/2006/ole">
              <p:oleObj spid="_x0000_s37947" name="Equation" r:id="rId7" imgW="7315200" imgH="18592800" progId="Equation.DSMT4">
                <p:embed/>
              </p:oleObj>
            </a:graphicData>
          </a:graphic>
        </p:graphicFrame>
        <p:graphicFrame>
          <p:nvGraphicFramePr>
            <p:cNvPr id="9" name="对象 8"/>
            <p:cNvGraphicFramePr>
              <a:graphicFrameLocks noChangeAspect="1"/>
            </p:cNvGraphicFramePr>
            <p:nvPr/>
          </p:nvGraphicFramePr>
          <p:xfrm>
            <a:off x="2715307" y="1239650"/>
            <a:ext cx="285750" cy="704850"/>
          </p:xfrm>
          <a:graphic>
            <a:graphicData uri="http://schemas.openxmlformats.org/presentationml/2006/ole">
              <p:oleObj spid="_x0000_s37948" name="Equation" r:id="rId8" imgW="7620000" imgH="18592800" progId="Equation.DSMT4">
                <p:embed/>
              </p:oleObj>
            </a:graphicData>
          </a:graphic>
        </p:graphicFrame>
        <p:graphicFrame>
          <p:nvGraphicFramePr>
            <p:cNvPr id="10" name="对象 9"/>
            <p:cNvGraphicFramePr>
              <a:graphicFrameLocks noChangeAspect="1"/>
            </p:cNvGraphicFramePr>
            <p:nvPr/>
          </p:nvGraphicFramePr>
          <p:xfrm>
            <a:off x="3463735" y="1239650"/>
            <a:ext cx="1066800" cy="704850"/>
          </p:xfrm>
          <a:graphic>
            <a:graphicData uri="http://schemas.openxmlformats.org/presentationml/2006/ole">
              <p:oleObj spid="_x0000_s37949" name="Equation" r:id="rId9" imgW="28346400" imgH="18592800" progId="Equation.DSMT4">
                <p:embed/>
              </p:oleObj>
            </a:graphicData>
          </a:graphic>
        </p:graphicFrame>
        <p:graphicFrame>
          <p:nvGraphicFramePr>
            <p:cNvPr id="11" name="对象 10"/>
            <p:cNvGraphicFramePr>
              <a:graphicFrameLocks noChangeAspect="1"/>
            </p:cNvGraphicFramePr>
            <p:nvPr/>
          </p:nvGraphicFramePr>
          <p:xfrm>
            <a:off x="4717320" y="1239650"/>
            <a:ext cx="1066799" cy="704850"/>
          </p:xfrm>
          <a:graphic>
            <a:graphicData uri="http://schemas.openxmlformats.org/presentationml/2006/ole">
              <p:oleObj spid="_x0000_s37950" name="Equation" r:id="rId10" imgW="28346400" imgH="18592800" progId="Equation.DSMT4">
                <p:embed/>
              </p:oleObj>
            </a:graphicData>
          </a:graphic>
        </p:graphicFrame>
        <p:graphicFrame>
          <p:nvGraphicFramePr>
            <p:cNvPr id="12" name="对象 11"/>
            <p:cNvGraphicFramePr>
              <a:graphicFrameLocks noChangeAspect="1"/>
            </p:cNvGraphicFramePr>
            <p:nvPr/>
          </p:nvGraphicFramePr>
          <p:xfrm>
            <a:off x="6246797" y="1239650"/>
            <a:ext cx="1600199" cy="704850"/>
          </p:xfrm>
          <a:graphic>
            <a:graphicData uri="http://schemas.openxmlformats.org/presentationml/2006/ole">
              <p:oleObj spid="_x0000_s37951" name="Equation" r:id="rId11" imgW="42367200" imgH="18592800" progId="Equation.DSMT4">
                <p:embed/>
              </p:oleObj>
            </a:graphicData>
          </a:graphic>
        </p:graphicFrame>
        <p:graphicFrame>
          <p:nvGraphicFramePr>
            <p:cNvPr id="13" name="对象 12"/>
            <p:cNvGraphicFramePr>
              <a:graphicFrameLocks noChangeAspect="1"/>
            </p:cNvGraphicFramePr>
            <p:nvPr/>
          </p:nvGraphicFramePr>
          <p:xfrm>
            <a:off x="8033782" y="1146040"/>
            <a:ext cx="2362200" cy="1114425"/>
          </p:xfrm>
          <a:graphic>
            <a:graphicData uri="http://schemas.openxmlformats.org/presentationml/2006/ole">
              <p:oleObj spid="_x0000_s37952" name="Equation" r:id="rId12" imgW="62484000" imgH="29565600" progId="Equation.DSMT4">
                <p:embed/>
              </p:oleObj>
            </a:graphicData>
          </a:graphic>
        </p:graphicFrame>
        <p:graphicFrame>
          <p:nvGraphicFramePr>
            <p:cNvPr id="14" name="对象 13"/>
            <p:cNvGraphicFramePr>
              <a:graphicFrameLocks noChangeAspect="1"/>
            </p:cNvGraphicFramePr>
            <p:nvPr/>
          </p:nvGraphicFramePr>
          <p:xfrm>
            <a:off x="540000" y="2075985"/>
            <a:ext cx="2209800" cy="1104900"/>
          </p:xfrm>
          <a:graphic>
            <a:graphicData uri="http://schemas.openxmlformats.org/presentationml/2006/ole">
              <p:oleObj spid="_x0000_s37953" name="Equation" r:id="rId13" imgW="58521600" imgH="29260800" progId="Equation.DSMT4">
                <p:embed/>
              </p:oleObj>
            </a:graphicData>
          </a:graphic>
        </p:graphicFrame>
        <p:graphicFrame>
          <p:nvGraphicFramePr>
            <p:cNvPr id="15" name="对象 14"/>
            <p:cNvGraphicFramePr>
              <a:graphicFrameLocks noChangeAspect="1"/>
            </p:cNvGraphicFramePr>
            <p:nvPr/>
          </p:nvGraphicFramePr>
          <p:xfrm>
            <a:off x="2936585" y="2475514"/>
            <a:ext cx="228599" cy="704849"/>
          </p:xfrm>
          <a:graphic>
            <a:graphicData uri="http://schemas.openxmlformats.org/presentationml/2006/ole">
              <p:oleObj spid="_x0000_s37954" name="Equation" r:id="rId14" imgW="6096000" imgH="18592800" progId="Equation.DSMT4">
                <p:embed/>
              </p:oleObj>
            </a:graphicData>
          </a:graphic>
        </p:graphicFrame>
        <p:graphicFrame>
          <p:nvGraphicFramePr>
            <p:cNvPr id="16" name="对象 15"/>
            <p:cNvGraphicFramePr>
              <a:graphicFrameLocks noChangeAspect="1"/>
            </p:cNvGraphicFramePr>
            <p:nvPr/>
          </p:nvGraphicFramePr>
          <p:xfrm>
            <a:off x="3551692" y="2458696"/>
            <a:ext cx="1000125" cy="781049"/>
          </p:xfrm>
          <a:graphic>
            <a:graphicData uri="http://schemas.openxmlformats.org/presentationml/2006/ole">
              <p:oleObj spid="_x0000_s37955" name="Equation" r:id="rId15" imgW="26517600" imgH="20726400" progId="Equation.DSMT4">
                <p:embed/>
              </p:oleObj>
            </a:graphicData>
          </a:graphic>
        </p:graphicFrame>
        <p:graphicFrame>
          <p:nvGraphicFramePr>
            <p:cNvPr id="17" name="对象 16"/>
            <p:cNvGraphicFramePr>
              <a:graphicFrameLocks noChangeAspect="1"/>
            </p:cNvGraphicFramePr>
            <p:nvPr/>
          </p:nvGraphicFramePr>
          <p:xfrm>
            <a:off x="4233805" y="3324642"/>
            <a:ext cx="390525" cy="704850"/>
          </p:xfrm>
          <a:graphic>
            <a:graphicData uri="http://schemas.openxmlformats.org/presentationml/2006/ole">
              <p:oleObj spid="_x0000_s37956" name="Equation" r:id="rId16" imgW="10363200" imgH="18592800" progId="Equation.DSMT4">
                <p:embed/>
              </p:oleObj>
            </a:graphicData>
          </a:graphic>
        </p:graphicFrame>
        <p:graphicFrame>
          <p:nvGraphicFramePr>
            <p:cNvPr id="18" name="对象 17"/>
            <p:cNvGraphicFramePr>
              <a:graphicFrameLocks noChangeAspect="1"/>
            </p:cNvGraphicFramePr>
            <p:nvPr/>
          </p:nvGraphicFramePr>
          <p:xfrm>
            <a:off x="5120224" y="3324642"/>
            <a:ext cx="238125" cy="704850"/>
          </p:xfrm>
          <a:graphic>
            <a:graphicData uri="http://schemas.openxmlformats.org/presentationml/2006/ole">
              <p:oleObj spid="_x0000_s37957" name="Equation" r:id="rId17" imgW="6400800" imgH="18592800" progId="Equation.DSMT4">
                <p:embed/>
              </p:oleObj>
            </a:graphicData>
          </a:graphic>
        </p:graphicFrame>
        <p:graphicFrame>
          <p:nvGraphicFramePr>
            <p:cNvPr id="19" name="对象 18"/>
            <p:cNvGraphicFramePr>
              <a:graphicFrameLocks noChangeAspect="1"/>
            </p:cNvGraphicFramePr>
            <p:nvPr/>
          </p:nvGraphicFramePr>
          <p:xfrm>
            <a:off x="6569066" y="3324642"/>
            <a:ext cx="238125" cy="704850"/>
          </p:xfrm>
          <a:graphic>
            <a:graphicData uri="http://schemas.openxmlformats.org/presentationml/2006/ole">
              <p:oleObj spid="_x0000_s37958" name="Equation" r:id="rId18" imgW="6400800" imgH="18592800" progId="Equation.DSMT4">
                <p:embed/>
              </p:oleObj>
            </a:graphicData>
          </a:graphic>
        </p:graphicFrame>
        <p:graphicFrame>
          <p:nvGraphicFramePr>
            <p:cNvPr id="20" name="对象 19"/>
            <p:cNvGraphicFramePr>
              <a:graphicFrameLocks noChangeAspect="1"/>
            </p:cNvGraphicFramePr>
            <p:nvPr/>
          </p:nvGraphicFramePr>
          <p:xfrm>
            <a:off x="6889991" y="3324642"/>
            <a:ext cx="238125" cy="704850"/>
          </p:xfrm>
          <a:graphic>
            <a:graphicData uri="http://schemas.openxmlformats.org/presentationml/2006/ole">
              <p:oleObj spid="_x0000_s37959" name="Equation" r:id="rId19" imgW="6400800" imgH="18592800" progId="Equation.DSMT4">
                <p:embed/>
              </p:oleObj>
            </a:graphicData>
          </a:graphic>
        </p:graphicFrame>
        <p:graphicFrame>
          <p:nvGraphicFramePr>
            <p:cNvPr id="21" name="对象 20"/>
            <p:cNvGraphicFramePr>
              <a:graphicFrameLocks noChangeAspect="1"/>
            </p:cNvGraphicFramePr>
            <p:nvPr/>
          </p:nvGraphicFramePr>
          <p:xfrm>
            <a:off x="1256802" y="4147646"/>
            <a:ext cx="238125" cy="704850"/>
          </p:xfrm>
          <a:graphic>
            <a:graphicData uri="http://schemas.openxmlformats.org/presentationml/2006/ole">
              <p:oleObj spid="_x0000_s37960" name="Equation" r:id="rId20" imgW="6400800" imgH="18592800" progId="Equation.DSMT4">
                <p:embed/>
              </p:oleObj>
            </a:graphicData>
          </a:graphic>
        </p:graphicFrame>
        <p:graphicFrame>
          <p:nvGraphicFramePr>
            <p:cNvPr id="22" name="对象 21"/>
            <p:cNvGraphicFramePr>
              <a:graphicFrameLocks noChangeAspect="1"/>
            </p:cNvGraphicFramePr>
            <p:nvPr/>
          </p:nvGraphicFramePr>
          <p:xfrm>
            <a:off x="2092827" y="4147646"/>
            <a:ext cx="238125" cy="704850"/>
          </p:xfrm>
          <a:graphic>
            <a:graphicData uri="http://schemas.openxmlformats.org/presentationml/2006/ole">
              <p:oleObj spid="_x0000_s37961" name="Equation" r:id="rId21" imgW="6400800" imgH="18592800" progId="Equation.DSMT4">
                <p:embed/>
              </p:oleObj>
            </a:graphicData>
          </a:graphic>
        </p:graphicFrame>
        <p:graphicFrame>
          <p:nvGraphicFramePr>
            <p:cNvPr id="23" name="对象 22"/>
            <p:cNvGraphicFramePr>
              <a:graphicFrameLocks noChangeAspect="1"/>
            </p:cNvGraphicFramePr>
            <p:nvPr/>
          </p:nvGraphicFramePr>
          <p:xfrm>
            <a:off x="2413752" y="4147646"/>
            <a:ext cx="390524" cy="704849"/>
          </p:xfrm>
          <a:graphic>
            <a:graphicData uri="http://schemas.openxmlformats.org/presentationml/2006/ole">
              <p:oleObj spid="_x0000_s37962" name="Equation" r:id="rId22" imgW="10363200" imgH="18592800" progId="Equation.DSMT4">
                <p:embed/>
              </p:oleObj>
            </a:graphicData>
          </a:graphic>
        </p:graphicFrame>
        <p:graphicFrame>
          <p:nvGraphicFramePr>
            <p:cNvPr id="24" name="对象 23"/>
            <p:cNvGraphicFramePr>
              <a:graphicFrameLocks noChangeAspect="1"/>
            </p:cNvGraphicFramePr>
            <p:nvPr/>
          </p:nvGraphicFramePr>
          <p:xfrm>
            <a:off x="3484977" y="4082124"/>
            <a:ext cx="438150" cy="771524"/>
          </p:xfrm>
          <a:graphic>
            <a:graphicData uri="http://schemas.openxmlformats.org/presentationml/2006/ole">
              <p:oleObj spid="_x0000_s37963" name="Equation" r:id="rId23" imgW="11582400" imgH="20421600" progId="Equation.DSMT4">
                <p:embed/>
              </p:oleObj>
            </a:graphicData>
          </a:graphic>
        </p:graphicFrame>
        <p:graphicFrame>
          <p:nvGraphicFramePr>
            <p:cNvPr id="25" name="对象 24"/>
            <p:cNvGraphicFramePr>
              <a:graphicFrameLocks noChangeAspect="1"/>
            </p:cNvGraphicFramePr>
            <p:nvPr/>
          </p:nvGraphicFramePr>
          <p:xfrm>
            <a:off x="4496420" y="4130828"/>
            <a:ext cx="1000125" cy="781049"/>
          </p:xfrm>
          <a:graphic>
            <a:graphicData uri="http://schemas.openxmlformats.org/presentationml/2006/ole">
              <p:oleObj spid="_x0000_s37964" name="Equation" r:id="rId24" imgW="26517600" imgH="20726400" progId="Equation.DSMT4">
                <p:embed/>
              </p:oleObj>
            </a:graphicData>
          </a:graphic>
        </p:graphicFrame>
        <p:graphicFrame>
          <p:nvGraphicFramePr>
            <p:cNvPr id="26" name="对象 25"/>
            <p:cNvGraphicFramePr>
              <a:graphicFrameLocks noChangeAspect="1"/>
            </p:cNvGraphicFramePr>
            <p:nvPr/>
          </p:nvGraphicFramePr>
          <p:xfrm>
            <a:off x="3004128" y="4952182"/>
            <a:ext cx="1038225" cy="914400"/>
          </p:xfrm>
          <a:graphic>
            <a:graphicData uri="http://schemas.openxmlformats.org/presentationml/2006/ole">
              <p:oleObj spid="_x0000_s37965" name="Equation" r:id="rId25" imgW="27432000" imgH="24079200" progId="Equation.DSMT4">
                <p:embed/>
              </p:oleObj>
            </a:graphicData>
          </a:graphic>
        </p:graphicFrame>
      </p:grpSp>
    </p:spTree>
    <p:custDataLst>
      <p:custData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93059" y="1317444"/>
            <a:ext cx="11340000" cy="2659574"/>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3700" kern="0" dirty="0">
                <a:solidFill>
                  <a:srgbClr val="000000"/>
                </a:solidFill>
                <a:latin typeface="黑体" pitchFamily="2" charset="-122"/>
                <a:ea typeface="黑体" pitchFamily="2" charset="-122"/>
              </a:rPr>
              <a:t>微专题1　三角形中的范围与最值</a:t>
            </a:r>
            <a:r>
              <a:rPr lang="zh-CN" altLang="en-US" sz="3700" kern="0" dirty="0" smtClean="0">
                <a:solidFill>
                  <a:srgbClr val="000000"/>
                </a:solidFill>
                <a:latin typeface="黑体" pitchFamily="2" charset="-122"/>
                <a:ea typeface="黑体" pitchFamily="2" charset="-122"/>
              </a:rPr>
              <a:t>问题</a:t>
            </a:r>
            <a:endParaRPr lang="en-US" altLang="zh-CN" sz="3700" kern="0" dirty="0" smtClean="0">
              <a:solidFill>
                <a:srgbClr val="000000"/>
              </a:solidFill>
              <a:latin typeface="黑体" pitchFamily="2" charset="-122"/>
              <a:ea typeface="黑体" pitchFamily="2" charset="-122"/>
            </a:endParaRPr>
          </a:p>
          <a:p>
            <a:pPr eaLnBrk="0" latinLnBrk="1" hangingPunct="0">
              <a:lnSpc>
                <a:spcPct val="150000"/>
              </a:lnSpc>
            </a:pPr>
            <a:endParaRPr lang="en-US" altLang="zh-CN" sz="2607" b="1"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000000"/>
                </a:solidFill>
                <a:latin typeface="Times New Roman" pitchFamily="65" charset="-122"/>
                <a:ea typeface="宋体" pitchFamily="65" charset="-122"/>
              </a:rPr>
              <a:t>题型一　三角形中角或角的三角函数值的最值</a:t>
            </a:r>
          </a:p>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例</a:t>
            </a:r>
            <a:r>
              <a:rPr lang="zh-CN" altLang="en-US" sz="2607" b="1" kern="0" dirty="0">
                <a:solidFill>
                  <a:srgbClr val="000000"/>
                </a:solidFill>
                <a:latin typeface="Times New Roman" pitchFamily="65" charset="-122"/>
                <a:ea typeface="宋体" pitchFamily="65" charset="-122"/>
              </a:rPr>
              <a:t>1</a:t>
            </a:r>
            <a:r>
              <a:rPr lang="zh-CN" altLang="en-US" sz="2607" kern="0" dirty="0">
                <a:solidFill>
                  <a:srgbClr val="000000"/>
                </a:solidFill>
                <a:latin typeface="Times New Roman" pitchFamily="65" charset="-122"/>
                <a:ea typeface="宋体" pitchFamily="65" charset="-122"/>
              </a:rPr>
              <a:t>　在△</a:t>
            </a:r>
            <a:r>
              <a:rPr lang="zh-CN" altLang="en-US" sz="2607" i="1" kern="0" dirty="0">
                <a:solidFill>
                  <a:srgbClr val="000000"/>
                </a:solidFill>
                <a:latin typeface="Times New Roman" pitchFamily="65" charset="-122"/>
                <a:ea typeface="宋体" pitchFamily="65" charset="-122"/>
              </a:rPr>
              <a:t>ABC</a:t>
            </a:r>
            <a:r>
              <a:rPr lang="zh-CN" altLang="en-US" sz="2607" kern="0" dirty="0">
                <a:solidFill>
                  <a:srgbClr val="000000"/>
                </a:solidFill>
                <a:latin typeface="Times New Roman" pitchFamily="65" charset="-122"/>
                <a:ea typeface="宋体" pitchFamily="65" charset="-122"/>
              </a:rPr>
              <a:t>中,角</a:t>
            </a:r>
            <a:r>
              <a:rPr lang="zh-CN" altLang="en-US" sz="2607" i="1" kern="0" dirty="0">
                <a:solidFill>
                  <a:srgbClr val="000000"/>
                </a:solidFill>
                <a:latin typeface="Times New Roman" pitchFamily="65" charset="-122"/>
                <a:ea typeface="宋体" pitchFamily="65" charset="-122"/>
              </a:rPr>
              <a:t>A</a:t>
            </a:r>
            <a:r>
              <a:rPr lang="zh-CN" altLang="en-US" sz="2607" kern="0" dirty="0">
                <a:solidFill>
                  <a:srgbClr val="000000"/>
                </a:solidFill>
                <a:latin typeface="Times New Roman" pitchFamily="65" charset="-122"/>
                <a:ea typeface="宋体" pitchFamily="65" charset="-122"/>
              </a:rPr>
              <a:t>,</a:t>
            </a:r>
            <a:r>
              <a:rPr lang="zh-CN" altLang="en-US" sz="2607" i="1" kern="0" dirty="0">
                <a:solidFill>
                  <a:srgbClr val="000000"/>
                </a:solidFill>
                <a:latin typeface="Times New Roman" pitchFamily="65" charset="-122"/>
                <a:ea typeface="宋体" pitchFamily="65" charset="-122"/>
              </a:rPr>
              <a:t>B</a:t>
            </a:r>
            <a:r>
              <a:rPr lang="zh-CN" altLang="en-US" sz="2607" kern="0" dirty="0">
                <a:solidFill>
                  <a:srgbClr val="000000"/>
                </a:solidFill>
                <a:latin typeface="Times New Roman" pitchFamily="65" charset="-122"/>
                <a:ea typeface="宋体" pitchFamily="65" charset="-122"/>
              </a:rPr>
              <a:t>,</a:t>
            </a:r>
            <a:r>
              <a:rPr lang="zh-CN" altLang="en-US" sz="2607" i="1" kern="0" dirty="0">
                <a:solidFill>
                  <a:srgbClr val="000000"/>
                </a:solidFill>
                <a:latin typeface="Times New Roman" pitchFamily="65" charset="-122"/>
                <a:ea typeface="宋体" pitchFamily="65" charset="-122"/>
              </a:rPr>
              <a:t>C</a:t>
            </a:r>
            <a:r>
              <a:rPr lang="zh-CN" altLang="en-US" sz="2607" kern="0" dirty="0">
                <a:solidFill>
                  <a:srgbClr val="000000"/>
                </a:solidFill>
                <a:latin typeface="Times New Roman" pitchFamily="65" charset="-122"/>
                <a:ea typeface="宋体" pitchFamily="65" charset="-122"/>
              </a:rPr>
              <a:t>的对边</a:t>
            </a:r>
            <a:r>
              <a:rPr lang="zh-CN" altLang="en-US" sz="2607" i="1" kern="0" dirty="0">
                <a:solidFill>
                  <a:srgbClr val="000000"/>
                </a:solidFill>
                <a:latin typeface="Times New Roman" pitchFamily="65" charset="-122"/>
                <a:ea typeface="宋体" pitchFamily="65" charset="-122"/>
              </a:rPr>
              <a:t>a</a:t>
            </a:r>
            <a:r>
              <a:rPr lang="zh-CN" altLang="en-US" sz="2607" kern="0" dirty="0">
                <a:solidFill>
                  <a:srgbClr val="000000"/>
                </a:solidFill>
                <a:latin typeface="Times New Roman" pitchFamily="65" charset="-122"/>
                <a:ea typeface="宋体" pitchFamily="65" charset="-122"/>
              </a:rPr>
              <a:t>,</a:t>
            </a:r>
            <a:r>
              <a:rPr lang="zh-CN" altLang="en-US" sz="2607" i="1" kern="0" dirty="0">
                <a:solidFill>
                  <a:srgbClr val="000000"/>
                </a:solidFill>
                <a:latin typeface="Times New Roman" pitchFamily="65" charset="-122"/>
                <a:ea typeface="宋体" pitchFamily="65" charset="-122"/>
              </a:rPr>
              <a:t>b</a:t>
            </a:r>
            <a:r>
              <a:rPr lang="zh-CN" altLang="en-US" sz="2607" kern="0" dirty="0">
                <a:solidFill>
                  <a:srgbClr val="000000"/>
                </a:solidFill>
                <a:latin typeface="Times New Roman" pitchFamily="65" charset="-122"/>
                <a:ea typeface="宋体" pitchFamily="65" charset="-122"/>
              </a:rPr>
              <a:t>,</a:t>
            </a:r>
            <a:r>
              <a:rPr lang="zh-CN" altLang="en-US" sz="2607" i="1" kern="0" dirty="0">
                <a:solidFill>
                  <a:srgbClr val="000000"/>
                </a:solidFill>
                <a:latin typeface="Times New Roman" pitchFamily="65" charset="-122"/>
                <a:ea typeface="宋体" pitchFamily="65" charset="-122"/>
              </a:rPr>
              <a:t>c</a:t>
            </a:r>
            <a:r>
              <a:rPr lang="zh-CN" altLang="en-US" sz="2607" kern="0" dirty="0">
                <a:solidFill>
                  <a:srgbClr val="000000"/>
                </a:solidFill>
                <a:latin typeface="Times New Roman" pitchFamily="65" charset="-122"/>
                <a:ea typeface="宋体" pitchFamily="65" charset="-122"/>
              </a:rPr>
              <a:t>成等差数列,则角</a:t>
            </a:r>
            <a:r>
              <a:rPr lang="zh-CN" altLang="en-US" sz="2607" i="1" kern="0" dirty="0">
                <a:solidFill>
                  <a:srgbClr val="000000"/>
                </a:solidFill>
                <a:latin typeface="Times New Roman" pitchFamily="65" charset="-122"/>
                <a:ea typeface="宋体" pitchFamily="65" charset="-122"/>
              </a:rPr>
              <a:t>B</a:t>
            </a:r>
            <a:r>
              <a:rPr lang="zh-CN" altLang="en-US" sz="2607" kern="0" dirty="0">
                <a:solidFill>
                  <a:srgbClr val="000000"/>
                </a:solidFill>
                <a:latin typeface="Times New Roman" pitchFamily="65" charset="-122"/>
                <a:ea typeface="宋体" pitchFamily="65" charset="-122"/>
              </a:rPr>
              <a:t>的最大值为</a:t>
            </a:r>
            <a:r>
              <a:rPr lang="zh-CN" altLang="en-US" sz="2607" u="sng" kern="0" dirty="0">
                <a:solidFill>
                  <a:srgbClr val="000000"/>
                </a:solidFill>
                <a:latin typeface="Times New Roman" pitchFamily="65" charset="-122"/>
                <a:ea typeface="宋体" pitchFamily="65" charset="-122"/>
              </a:rPr>
              <a:t>　　      </a:t>
            </a:r>
            <a:r>
              <a:rPr lang="zh-CN" altLang="en-US" sz="2607" kern="0" dirty="0">
                <a:solidFill>
                  <a:srgbClr val="000000"/>
                </a:solidFill>
                <a:latin typeface="Times New Roman" pitchFamily="65" charset="-122"/>
                <a:ea typeface="宋体" pitchFamily="65" charset="-122"/>
              </a:rPr>
              <a:t>.</a:t>
            </a:r>
            <a:endParaRPr lang="zh-CN" altLang="en-US" dirty="0"/>
          </a:p>
        </p:txBody>
      </p:sp>
      <p:grpSp>
        <p:nvGrpSpPr>
          <p:cNvPr id="5" name="组合 4"/>
          <p:cNvGrpSpPr/>
          <p:nvPr/>
        </p:nvGrpSpPr>
        <p:grpSpPr>
          <a:xfrm>
            <a:off x="509130" y="4065875"/>
            <a:ext cx="11340000" cy="811180"/>
            <a:chOff x="540000" y="753518"/>
            <a:chExt cx="11340000" cy="811180"/>
          </a:xfrm>
        </p:grpSpPr>
        <p:sp>
          <p:nvSpPr>
            <p:cNvPr id="6" name="TextBox 2"/>
            <p:cNvSpPr txBox="1"/>
            <p:nvPr/>
          </p:nvSpPr>
          <p:spPr>
            <a:xfrm>
              <a:off x="540000" y="753518"/>
              <a:ext cx="11340000" cy="66043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a:solidFill>
                    <a:srgbClr val="FF0000"/>
                  </a:solidFill>
                  <a:latin typeface="Times New Roman" pitchFamily="65" charset="-122"/>
                  <a:ea typeface="宋体" pitchFamily="65" charset="-122"/>
                </a:rPr>
                <a:t>答案</a:t>
              </a:r>
              <a:r>
                <a:rPr lang="zh-CN" altLang="en-US" sz="2607" kern="0" dirty="0">
                  <a:solidFill>
                    <a:srgbClr val="FF0000"/>
                  </a:solidFill>
                  <a:latin typeface="Times New Roman" pitchFamily="65" charset="-122"/>
                  <a:ea typeface="宋体" pitchFamily="65" charset="-122"/>
                </a:rPr>
                <a:t>    </a:t>
              </a:r>
              <a:r>
                <a:rPr lang="zh-CN" altLang="en-US" sz="3321" kern="0" spc="-1446"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 </a:t>
              </a:r>
              <a:endParaRPr lang="zh-CN" altLang="en-US" dirty="0">
                <a:solidFill>
                  <a:srgbClr val="FF0000"/>
                </a:solidFill>
              </a:endParaRPr>
            </a:p>
          </p:txBody>
        </p:sp>
        <p:graphicFrame>
          <p:nvGraphicFramePr>
            <p:cNvPr id="7" name="对象 6"/>
            <p:cNvGraphicFramePr>
              <a:graphicFrameLocks noChangeAspect="1"/>
            </p:cNvGraphicFramePr>
            <p:nvPr/>
          </p:nvGraphicFramePr>
          <p:xfrm>
            <a:off x="1533599" y="859849"/>
            <a:ext cx="238124" cy="704849"/>
          </p:xfrm>
          <a:graphic>
            <a:graphicData uri="http://schemas.openxmlformats.org/presentationml/2006/ole">
              <p:oleObj spid="_x0000_s116742" name="Equation" r:id="rId5" imgW="6400800" imgH="18592800" progId="Equation.DSMT4">
                <p:embed/>
              </p:oleObj>
            </a:graphicData>
          </a:graphic>
        </p:graphicFrame>
      </p:grpSp>
      <p:pic>
        <p:nvPicPr>
          <p:cNvPr id="8" name="Picture 1"/>
          <p:cNvPicPr>
            <a:picLocks noChangeAspect="1" noChangeArrowheads="1"/>
          </p:cNvPicPr>
          <p:nvPr/>
        </p:nvPicPr>
        <p:blipFill>
          <a:blip r:embed="rId6" cstate="print"/>
          <a:srcRect/>
          <a:stretch>
            <a:fillRect/>
          </a:stretch>
        </p:blipFill>
        <p:spPr bwMode="auto">
          <a:xfrm>
            <a:off x="431751" y="2196133"/>
            <a:ext cx="2266950" cy="542925"/>
          </a:xfrm>
          <a:prstGeom prst="rect">
            <a:avLst/>
          </a:prstGeom>
          <a:noFill/>
          <a:ln w="9525">
            <a:noFill/>
            <a:miter lim="800000"/>
            <a:headEnd/>
            <a:tailEnd/>
          </a:ln>
        </p:spPr>
      </p:pic>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540000" y="900000"/>
            <a:ext cx="11340000" cy="2765227"/>
            <a:chOff x="540000" y="900000"/>
            <a:chExt cx="11340000" cy="2765227"/>
          </a:xfrm>
        </p:grpSpPr>
        <p:sp>
          <p:nvSpPr>
            <p:cNvPr id="16" name="TextBox 2"/>
            <p:cNvSpPr txBox="1"/>
            <p:nvPr/>
          </p:nvSpPr>
          <p:spPr>
            <a:xfrm>
              <a:off x="540000" y="900000"/>
              <a:ext cx="11340000" cy="2559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a:solidFill>
                    <a:srgbClr val="FF0000"/>
                  </a:solidFill>
                  <a:latin typeface="Times New Roman" pitchFamily="65" charset="-122"/>
                  <a:ea typeface="宋体" pitchFamily="65" charset="-122"/>
                </a:rPr>
                <a:t>解析</a:t>
              </a:r>
              <a:r>
                <a:rPr lang="zh-CN" altLang="en-US" sz="2607" kern="0" dirty="0">
                  <a:solidFill>
                    <a:srgbClr val="FF0000"/>
                  </a:solidFill>
                  <a:latin typeface="Times New Roman" pitchFamily="65" charset="-122"/>
                  <a:ea typeface="宋体" pitchFamily="65" charset="-122"/>
                </a:rPr>
                <a:t>    由角</a:t>
              </a:r>
              <a:r>
                <a:rPr lang="zh-CN" altLang="en-US" sz="2607" i="1" kern="0" dirty="0">
                  <a:solidFill>
                    <a:srgbClr val="FF0000"/>
                  </a:solidFill>
                  <a:latin typeface="Times New Roman" pitchFamily="65" charset="-122"/>
                  <a:ea typeface="宋体" pitchFamily="65" charset="-122"/>
                </a:rPr>
                <a:t>A</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C</a:t>
              </a:r>
              <a:r>
                <a:rPr lang="zh-CN" altLang="en-US" sz="2607" kern="0" dirty="0">
                  <a:solidFill>
                    <a:srgbClr val="FF0000"/>
                  </a:solidFill>
                  <a:latin typeface="Times New Roman" pitchFamily="65" charset="-122"/>
                  <a:ea typeface="宋体" pitchFamily="65" charset="-122"/>
                </a:rPr>
                <a:t>的对边</a:t>
              </a:r>
              <a:r>
                <a:rPr lang="zh-CN" altLang="en-US" sz="2607" i="1" kern="0" dirty="0">
                  <a:solidFill>
                    <a:srgbClr val="FF0000"/>
                  </a:solidFill>
                  <a:latin typeface="Times New Roman" pitchFamily="65" charset="-122"/>
                  <a:ea typeface="宋体" pitchFamily="65" charset="-122"/>
                </a:rPr>
                <a:t>a</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c</a:t>
              </a:r>
              <a:r>
                <a:rPr lang="zh-CN" altLang="en-US" sz="2607" kern="0" dirty="0">
                  <a:solidFill>
                    <a:srgbClr val="FF0000"/>
                  </a:solidFill>
                  <a:latin typeface="Times New Roman" pitchFamily="65" charset="-122"/>
                  <a:ea typeface="宋体" pitchFamily="65" charset="-122"/>
                </a:rPr>
                <a:t>成等差数列得</a:t>
              </a:r>
              <a:r>
                <a:rPr lang="zh-CN" altLang="en-US" sz="2607" i="1" kern="0" dirty="0">
                  <a:solidFill>
                    <a:srgbClr val="FF0000"/>
                  </a:solidFill>
                  <a:latin typeface="Times New Roman" pitchFamily="65" charset="-122"/>
                  <a:ea typeface="宋体" pitchFamily="65" charset="-122"/>
                </a:rPr>
                <a:t>a</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c</a:t>
              </a:r>
              <a:r>
                <a:rPr lang="zh-CN" altLang="en-US" sz="2607" kern="0" dirty="0">
                  <a:solidFill>
                    <a:srgbClr val="FF0000"/>
                  </a:solidFill>
                  <a:latin typeface="Times New Roman" pitchFamily="65" charset="-122"/>
                  <a:ea typeface="宋体" pitchFamily="65" charset="-122"/>
                </a:rPr>
                <a:t>=2</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Times New Roman" pitchFamily="65" charset="-122"/>
                  <a:ea typeface="宋体" pitchFamily="65" charset="-122"/>
                </a:rPr>
                <a:t>.由余弦定理得cos </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Times New Roman" pitchFamily="65" charset="-122"/>
                  <a:ea typeface="宋体" pitchFamily="65" charset="-122"/>
                </a:rPr>
                <a:t>=</a:t>
              </a:r>
              <a:r>
                <a:rPr dirty="0">
                  <a:solidFill>
                    <a:srgbClr val="FF0000"/>
                  </a:solidFill>
                </a:rPr>
                <a:t/>
              </a:r>
              <a:br>
                <a:rPr dirty="0">
                  <a:solidFill>
                    <a:srgbClr val="FF0000"/>
                  </a:solidFill>
                </a:rPr>
              </a:br>
              <a:r>
                <a:rPr lang="zh-CN" altLang="en-US" sz="3160" kern="0" spc="6814"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4921" kern="0" spc="11203"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3160" kern="0" spc="10714"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3160" kern="0" spc="6439"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2960" kern="0" spc="-1160" dirty="0">
                  <a:solidFill>
                    <a:srgbClr val="FF0000"/>
                  </a:solidFill>
                  <a:latin typeface="Times New Roman" pitchFamily="65" charset="-122"/>
                  <a:ea typeface="宋体" pitchFamily="65" charset="-122"/>
                </a:rPr>
                <a:t> </a:t>
              </a:r>
              <a:r>
                <a:rPr lang="zh-CN" altLang="en-US" sz="2607" kern="0" dirty="0">
                  <a:solidFill>
                    <a:srgbClr val="FF0000"/>
                  </a:solidFill>
                  <a:latin typeface="黑体" pitchFamily="65" charset="-122"/>
                  <a:ea typeface="宋体" pitchFamily="65" charset="-122"/>
                </a:rPr>
                <a:t>≥</a:t>
              </a:r>
              <a:r>
                <a:rPr lang="zh-CN" altLang="en-US" sz="2960" kern="0" spc="4014"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2960" kern="0" spc="-1160"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2960" kern="0" spc="-1160"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.又</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Times New Roman" pitchFamily="65" charset="-122"/>
                  <a:ea typeface="宋体" pitchFamily="65" charset="-122"/>
                </a:rPr>
                <a:t>∈(0,</a:t>
              </a:r>
              <a:endParaRPr lang="zh-CN" altLang="en-US" dirty="0">
                <a:solidFill>
                  <a:srgbClr val="FF0000"/>
                </a:solidFill>
              </a:endParaRPr>
            </a:p>
            <a:p>
              <a:pPr marL="0" indent="0" eaLnBrk="0" latinLnBrk="1" hangingPunct="0">
                <a:lnSpc>
                  <a:spcPct val="150000"/>
                </a:lnSpc>
                <a:spcBef>
                  <a:spcPts val="874"/>
                </a:spcBef>
                <a:buNone/>
              </a:pPr>
              <a:r>
                <a:rPr lang="zh-CN" altLang="en-US" sz="2607" kern="0" dirty="0">
                  <a:solidFill>
                    <a:srgbClr val="FF0000"/>
                  </a:solidFill>
                  <a:latin typeface="Times New Roman" pitchFamily="65" charset="-122"/>
                  <a:ea typeface="宋体" pitchFamily="65" charset="-122"/>
                </a:rPr>
                <a:t>π),则</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Times New Roman" pitchFamily="65" charset="-122"/>
                  <a:ea typeface="宋体" pitchFamily="65" charset="-122"/>
                </a:rPr>
                <a:t>∈</a:t>
              </a:r>
              <a:r>
                <a:rPr lang="zh-CN" altLang="en-US" sz="3582" kern="0" spc="2492"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,即角</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Times New Roman" pitchFamily="65" charset="-122"/>
                  <a:ea typeface="宋体" pitchFamily="65" charset="-122"/>
                </a:rPr>
                <a:t>的最大值是</a:t>
              </a:r>
              <a:r>
                <a:rPr lang="zh-CN" altLang="en-US" sz="3232" kern="0" spc="-1357"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endParaRPr lang="zh-CN" altLang="en-US" dirty="0">
                <a:solidFill>
                  <a:srgbClr val="FF0000"/>
                </a:solidFill>
              </a:endParaRPr>
            </a:p>
          </p:txBody>
        </p:sp>
        <p:graphicFrame>
          <p:nvGraphicFramePr>
            <p:cNvPr id="17" name="对象 16"/>
            <p:cNvGraphicFramePr>
              <a:graphicFrameLocks noChangeAspect="1"/>
            </p:cNvGraphicFramePr>
            <p:nvPr/>
          </p:nvGraphicFramePr>
          <p:xfrm>
            <a:off x="540000" y="1827774"/>
            <a:ext cx="1266825" cy="752475"/>
          </p:xfrm>
          <a:graphic>
            <a:graphicData uri="http://schemas.openxmlformats.org/presentationml/2006/ole">
              <p:oleObj spid="_x0000_s2090" name="Equation" r:id="rId5" imgW="33528000" imgH="19812000" progId="Equation.DSMT4">
                <p:embed/>
              </p:oleObj>
            </a:graphicData>
          </a:graphic>
        </p:graphicFrame>
        <p:graphicFrame>
          <p:nvGraphicFramePr>
            <p:cNvPr id="18" name="对象 17"/>
            <p:cNvGraphicFramePr>
              <a:graphicFrameLocks noChangeAspect="1"/>
            </p:cNvGraphicFramePr>
            <p:nvPr/>
          </p:nvGraphicFramePr>
          <p:xfrm>
            <a:off x="1993610" y="1411204"/>
            <a:ext cx="2047874" cy="1171574"/>
          </p:xfrm>
          <a:graphic>
            <a:graphicData uri="http://schemas.openxmlformats.org/presentationml/2006/ole">
              <p:oleObj spid="_x0000_s2091" name="Equation" r:id="rId6" imgW="54254400" imgH="31089600" progId="Equation.DSMT4">
                <p:embed/>
              </p:oleObj>
            </a:graphicData>
          </a:graphic>
        </p:graphicFrame>
        <p:graphicFrame>
          <p:nvGraphicFramePr>
            <p:cNvPr id="19" name="对象 18"/>
            <p:cNvGraphicFramePr>
              <a:graphicFrameLocks noChangeAspect="1"/>
            </p:cNvGraphicFramePr>
            <p:nvPr/>
          </p:nvGraphicFramePr>
          <p:xfrm>
            <a:off x="4228270" y="1827774"/>
            <a:ext cx="1762124" cy="752474"/>
          </p:xfrm>
          <a:graphic>
            <a:graphicData uri="http://schemas.openxmlformats.org/presentationml/2006/ole">
              <p:oleObj spid="_x0000_s2092" name="Equation" r:id="rId7" imgW="46634400" imgH="19812000" progId="Equation.DSMT4">
                <p:embed/>
              </p:oleObj>
            </a:graphicData>
          </a:graphic>
        </p:graphicFrame>
        <p:graphicFrame>
          <p:nvGraphicFramePr>
            <p:cNvPr id="20" name="对象 19"/>
            <p:cNvGraphicFramePr>
              <a:graphicFrameLocks noChangeAspect="1"/>
            </p:cNvGraphicFramePr>
            <p:nvPr/>
          </p:nvGraphicFramePr>
          <p:xfrm>
            <a:off x="6177180" y="1827774"/>
            <a:ext cx="1219200" cy="752475"/>
          </p:xfrm>
          <a:graphic>
            <a:graphicData uri="http://schemas.openxmlformats.org/presentationml/2006/ole">
              <p:oleObj spid="_x0000_s2093" name="Equation" r:id="rId8" imgW="32308800" imgH="19812000" progId="Equation.DSMT4">
                <p:embed/>
              </p:oleObj>
            </a:graphicData>
          </a:graphic>
        </p:graphicFrame>
        <p:graphicFrame>
          <p:nvGraphicFramePr>
            <p:cNvPr id="21" name="对象 20"/>
            <p:cNvGraphicFramePr>
              <a:graphicFrameLocks noChangeAspect="1"/>
            </p:cNvGraphicFramePr>
            <p:nvPr/>
          </p:nvGraphicFramePr>
          <p:xfrm>
            <a:off x="7506672" y="1874990"/>
            <a:ext cx="228599" cy="704849"/>
          </p:xfrm>
          <a:graphic>
            <a:graphicData uri="http://schemas.openxmlformats.org/presentationml/2006/ole">
              <p:oleObj spid="_x0000_s2094" name="Equation" r:id="rId9" imgW="6096000" imgH="18592800" progId="Equation.DSMT4">
                <p:embed/>
              </p:oleObj>
            </a:graphicData>
          </a:graphic>
        </p:graphicFrame>
        <p:graphicFrame>
          <p:nvGraphicFramePr>
            <p:cNvPr id="22" name="对象 21"/>
            <p:cNvGraphicFramePr>
              <a:graphicFrameLocks noChangeAspect="1"/>
            </p:cNvGraphicFramePr>
            <p:nvPr/>
          </p:nvGraphicFramePr>
          <p:xfrm>
            <a:off x="8066472" y="1874990"/>
            <a:ext cx="885824" cy="704849"/>
          </p:xfrm>
          <a:graphic>
            <a:graphicData uri="http://schemas.openxmlformats.org/presentationml/2006/ole">
              <p:oleObj spid="_x0000_s2095" name="Equation" r:id="rId10" imgW="23469600" imgH="18592800" progId="Equation.DSMT4">
                <p:embed/>
              </p:oleObj>
            </a:graphicData>
          </a:graphic>
        </p:graphicFrame>
        <p:graphicFrame>
          <p:nvGraphicFramePr>
            <p:cNvPr id="23" name="对象 22"/>
            <p:cNvGraphicFramePr>
              <a:graphicFrameLocks noChangeAspect="1"/>
            </p:cNvGraphicFramePr>
            <p:nvPr/>
          </p:nvGraphicFramePr>
          <p:xfrm>
            <a:off x="9062589" y="1874990"/>
            <a:ext cx="228600" cy="704850"/>
          </p:xfrm>
          <a:graphic>
            <a:graphicData uri="http://schemas.openxmlformats.org/presentationml/2006/ole">
              <p:oleObj spid="_x0000_s2096" name="Equation" r:id="rId11" imgW="6096000" imgH="18592800" progId="Equation.DSMT4">
                <p:embed/>
              </p:oleObj>
            </a:graphicData>
          </a:graphic>
        </p:graphicFrame>
        <p:graphicFrame>
          <p:nvGraphicFramePr>
            <p:cNvPr id="24" name="对象 23"/>
            <p:cNvGraphicFramePr>
              <a:graphicFrameLocks noChangeAspect="1"/>
            </p:cNvGraphicFramePr>
            <p:nvPr/>
          </p:nvGraphicFramePr>
          <p:xfrm>
            <a:off x="9477974" y="1874990"/>
            <a:ext cx="228600" cy="704850"/>
          </p:xfrm>
          <a:graphic>
            <a:graphicData uri="http://schemas.openxmlformats.org/presentationml/2006/ole">
              <p:oleObj spid="_x0000_s2097" name="Equation" r:id="rId12" imgW="6096000" imgH="18592800" progId="Equation.DSMT4">
                <p:embed/>
              </p:oleObj>
            </a:graphicData>
          </a:graphic>
        </p:graphicFrame>
        <p:graphicFrame>
          <p:nvGraphicFramePr>
            <p:cNvPr id="25" name="对象 24"/>
            <p:cNvGraphicFramePr>
              <a:graphicFrameLocks noChangeAspect="1"/>
            </p:cNvGraphicFramePr>
            <p:nvPr/>
          </p:nvGraphicFramePr>
          <p:xfrm>
            <a:off x="1761526" y="2884178"/>
            <a:ext cx="771524" cy="781049"/>
          </p:xfrm>
          <a:graphic>
            <a:graphicData uri="http://schemas.openxmlformats.org/presentationml/2006/ole">
              <p:oleObj spid="_x0000_s2098" name="Equation" r:id="rId13" imgW="20421600" imgH="20726400" progId="Equation.DSMT4">
                <p:embed/>
              </p:oleObj>
            </a:graphicData>
          </a:graphic>
        </p:graphicFrame>
        <p:graphicFrame>
          <p:nvGraphicFramePr>
            <p:cNvPr id="26" name="对象 25"/>
            <p:cNvGraphicFramePr>
              <a:graphicFrameLocks noChangeAspect="1"/>
            </p:cNvGraphicFramePr>
            <p:nvPr/>
          </p:nvGraphicFramePr>
          <p:xfrm>
            <a:off x="5133068" y="2900996"/>
            <a:ext cx="238125" cy="704850"/>
          </p:xfrm>
          <a:graphic>
            <a:graphicData uri="http://schemas.openxmlformats.org/presentationml/2006/ole">
              <p:oleObj spid="_x0000_s2099" name="Equation" r:id="rId14" imgW="6400800" imgH="18592800" progId="Equation.DSMT4">
                <p:embed/>
              </p:oleObj>
            </a:graphicData>
          </a:graphic>
        </p:graphicFrame>
      </p:grpSp>
      <p:sp>
        <p:nvSpPr>
          <p:cNvPr id="27" name="TextBox 2"/>
          <p:cNvSpPr txBox="1"/>
          <p:nvPr/>
        </p:nvSpPr>
        <p:spPr>
          <a:xfrm>
            <a:off x="397007" y="3732876"/>
            <a:ext cx="11340000" cy="112755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a:solidFill>
                  <a:srgbClr val="000000"/>
                </a:solidFill>
                <a:latin typeface="Times New Roman" pitchFamily="65" charset="-122"/>
                <a:ea typeface="宋体" pitchFamily="65" charset="-122"/>
              </a:rPr>
              <a:t>【方法归纳】    求三角形中角的最值,一般先求角的某一三角函数值,通常取</a:t>
            </a:r>
            <a:r>
              <a:rPr dirty="0"/>
              <a:t/>
            </a:r>
            <a:br>
              <a:rPr dirty="0"/>
            </a:br>
            <a:r>
              <a:rPr lang="zh-CN" altLang="en-US" sz="2607" kern="0" dirty="0">
                <a:solidFill>
                  <a:srgbClr val="000000"/>
                </a:solidFill>
                <a:latin typeface="Times New Roman" pitchFamily="65" charset="-122"/>
                <a:ea typeface="宋体" pitchFamily="65" charset="-122"/>
              </a:rPr>
              <a:t>余弦、正切等,若已知边的关系,则利用余弦定理建立目标函数.</a:t>
            </a:r>
            <a:endParaRPr lang="en-US" altLang="zh-CN" sz="2607" kern="0" dirty="0">
              <a:solidFill>
                <a:srgbClr val="000000"/>
              </a:solidFill>
              <a:latin typeface="Times New Roman" pitchFamily="65" charset="-122"/>
              <a:ea typeface="宋体" pitchFamily="65" charset="-122"/>
            </a:endParaRPr>
          </a:p>
        </p:txBody>
      </p:sp>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60183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a:solidFill>
                  <a:srgbClr val="000000"/>
                </a:solidFill>
                <a:latin typeface="Times New Roman" pitchFamily="65" charset="-122"/>
                <a:ea typeface="宋体" pitchFamily="65" charset="-122"/>
              </a:rPr>
              <a:t>1-1</a:t>
            </a:r>
            <a:r>
              <a:rPr lang="zh-CN" altLang="en-US" sz="2607" kern="0" dirty="0">
                <a:solidFill>
                  <a:srgbClr val="000000"/>
                </a:solidFill>
                <a:latin typeface="Times New Roman" pitchFamily="65" charset="-122"/>
                <a:ea typeface="宋体" pitchFamily="65" charset="-122"/>
              </a:rPr>
              <a:t>　若△</a:t>
            </a:r>
            <a:r>
              <a:rPr lang="zh-CN" altLang="en-US" sz="2607" i="1" kern="0" dirty="0">
                <a:solidFill>
                  <a:srgbClr val="000000"/>
                </a:solidFill>
                <a:latin typeface="Times New Roman" pitchFamily="65" charset="-122"/>
                <a:ea typeface="宋体" pitchFamily="65" charset="-122"/>
              </a:rPr>
              <a:t>ABC</a:t>
            </a:r>
            <a:r>
              <a:rPr lang="zh-CN" altLang="en-US" sz="2607" kern="0" dirty="0">
                <a:solidFill>
                  <a:srgbClr val="000000"/>
                </a:solidFill>
                <a:latin typeface="Times New Roman" pitchFamily="65" charset="-122"/>
                <a:ea typeface="宋体" pitchFamily="65" charset="-122"/>
              </a:rPr>
              <a:t>的内角满足sin </a:t>
            </a:r>
            <a:r>
              <a:rPr lang="zh-CN" altLang="en-US" sz="2607" i="1" kern="0" dirty="0">
                <a:solidFill>
                  <a:srgbClr val="000000"/>
                </a:solidFill>
                <a:latin typeface="Times New Roman" pitchFamily="65" charset="-122"/>
                <a:ea typeface="宋体" pitchFamily="65" charset="-122"/>
              </a:rPr>
              <a:t>A</a:t>
            </a:r>
            <a:r>
              <a:rPr lang="zh-CN" altLang="en-US" sz="2607" kern="0" dirty="0">
                <a:solidFill>
                  <a:srgbClr val="000000"/>
                </a:solidFill>
                <a:latin typeface="Times New Roman" pitchFamily="65" charset="-122"/>
                <a:ea typeface="宋体" pitchFamily="65" charset="-122"/>
              </a:rPr>
              <a:t>+</a:t>
            </a:r>
            <a:r>
              <a:rPr lang="zh-CN" altLang="en-US" sz="2210" kern="0" spc="939" dirty="0">
                <a:solidFill>
                  <a:srgbClr val="000000"/>
                </a:solidFill>
                <a:latin typeface="Times New Roman" pitchFamily="65" charset="-122"/>
                <a:ea typeface="宋体" pitchFamily="65" charset="-122"/>
              </a:rPr>
              <a:t> </a:t>
            </a:r>
            <a:r>
              <a:rPr lang="zh-CN" altLang="en-US" sz="2607" kern="0" dirty="0">
                <a:solidFill>
                  <a:srgbClr val="000000"/>
                </a:solidFill>
                <a:latin typeface="Times New Roman" pitchFamily="65" charset="-122"/>
                <a:ea typeface="宋体" pitchFamily="65" charset="-122"/>
              </a:rPr>
              <a:t>sin </a:t>
            </a:r>
            <a:r>
              <a:rPr lang="zh-CN" altLang="en-US" sz="2607" i="1" kern="0" dirty="0">
                <a:solidFill>
                  <a:srgbClr val="000000"/>
                </a:solidFill>
                <a:latin typeface="Times New Roman" pitchFamily="65" charset="-122"/>
                <a:ea typeface="宋体" pitchFamily="65" charset="-122"/>
              </a:rPr>
              <a:t>B</a:t>
            </a:r>
            <a:r>
              <a:rPr lang="zh-CN" altLang="en-US" sz="2607" kern="0" dirty="0">
                <a:solidFill>
                  <a:srgbClr val="000000"/>
                </a:solidFill>
                <a:latin typeface="Times New Roman" pitchFamily="65" charset="-122"/>
                <a:ea typeface="宋体" pitchFamily="65" charset="-122"/>
              </a:rPr>
              <a:t>=2sin </a:t>
            </a:r>
            <a:r>
              <a:rPr lang="zh-CN" altLang="en-US" sz="2607" i="1" kern="0" dirty="0">
                <a:solidFill>
                  <a:srgbClr val="000000"/>
                </a:solidFill>
                <a:latin typeface="Times New Roman" pitchFamily="65" charset="-122"/>
                <a:ea typeface="宋体" pitchFamily="65" charset="-122"/>
              </a:rPr>
              <a:t>C</a:t>
            </a:r>
            <a:r>
              <a:rPr lang="zh-CN" altLang="en-US" sz="2607" kern="0" dirty="0">
                <a:solidFill>
                  <a:srgbClr val="000000"/>
                </a:solidFill>
                <a:latin typeface="Times New Roman" pitchFamily="65" charset="-122"/>
                <a:ea typeface="宋体" pitchFamily="65" charset="-122"/>
              </a:rPr>
              <a:t>,则cos </a:t>
            </a:r>
            <a:r>
              <a:rPr lang="zh-CN" altLang="en-US" sz="2607" i="1" kern="0" dirty="0">
                <a:solidFill>
                  <a:srgbClr val="000000"/>
                </a:solidFill>
                <a:latin typeface="Times New Roman" pitchFamily="65" charset="-122"/>
                <a:ea typeface="宋体" pitchFamily="65" charset="-122"/>
              </a:rPr>
              <a:t>C</a:t>
            </a:r>
            <a:r>
              <a:rPr lang="zh-CN" altLang="en-US" sz="2607" kern="0" dirty="0">
                <a:solidFill>
                  <a:srgbClr val="000000"/>
                </a:solidFill>
                <a:latin typeface="Times New Roman" pitchFamily="65" charset="-122"/>
                <a:ea typeface="宋体" pitchFamily="65" charset="-122"/>
              </a:rPr>
              <a:t>的最小值是</a:t>
            </a:r>
            <a:r>
              <a:rPr lang="zh-CN" altLang="en-US" sz="2607" u="sng" kern="0" dirty="0">
                <a:solidFill>
                  <a:srgbClr val="000000"/>
                </a:solidFill>
                <a:latin typeface="Times New Roman" pitchFamily="65" charset="-122"/>
                <a:ea typeface="宋体" pitchFamily="65" charset="-122"/>
              </a:rPr>
              <a:t>　　      </a:t>
            </a:r>
            <a:r>
              <a:rPr lang="zh-CN" altLang="en-US" sz="2607" kern="0" dirty="0">
                <a:solidFill>
                  <a:srgbClr val="000000"/>
                </a:solidFill>
                <a:latin typeface="Times New Roman" pitchFamily="65" charset="-122"/>
                <a:ea typeface="宋体" pitchFamily="65" charset="-122"/>
              </a:rPr>
              <a:t>.</a:t>
            </a:r>
            <a:endParaRPr lang="zh-CN" altLang="en-US" dirty="0"/>
          </a:p>
        </p:txBody>
      </p:sp>
      <p:graphicFrame>
        <p:nvGraphicFramePr>
          <p:cNvPr id="4" name="对象 3"/>
          <p:cNvGraphicFramePr>
            <a:graphicFrameLocks noChangeAspect="1"/>
          </p:cNvGraphicFramePr>
          <p:nvPr/>
        </p:nvGraphicFramePr>
        <p:xfrm>
          <a:off x="5127870" y="1002634"/>
          <a:ext cx="400050" cy="381000"/>
        </p:xfrm>
        <a:graphic>
          <a:graphicData uri="http://schemas.openxmlformats.org/presentationml/2006/ole">
            <p:oleObj spid="_x0000_s3104" name="Equation" r:id="rId5" imgW="10668000" imgH="10058400" progId="Equation.DSMT4">
              <p:embed/>
            </p:oleObj>
          </a:graphicData>
        </a:graphic>
      </p:graphicFrame>
      <p:grpSp>
        <p:nvGrpSpPr>
          <p:cNvPr id="7" name="组合 6"/>
          <p:cNvGrpSpPr/>
          <p:nvPr/>
        </p:nvGrpSpPr>
        <p:grpSpPr>
          <a:xfrm>
            <a:off x="540000" y="1561841"/>
            <a:ext cx="11340000" cy="850316"/>
            <a:chOff x="540000" y="1561841"/>
            <a:chExt cx="11340000" cy="850316"/>
          </a:xfrm>
        </p:grpSpPr>
        <p:sp>
          <p:nvSpPr>
            <p:cNvPr id="5" name="TextBox 2"/>
            <p:cNvSpPr txBox="1"/>
            <p:nvPr/>
          </p:nvSpPr>
          <p:spPr>
            <a:xfrm>
              <a:off x="540000" y="1561841"/>
              <a:ext cx="11340000" cy="7008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a:solidFill>
                    <a:srgbClr val="FF0000"/>
                  </a:solidFill>
                  <a:latin typeface="Times New Roman" pitchFamily="65" charset="-122"/>
                  <a:ea typeface="宋体" pitchFamily="65" charset="-122"/>
                </a:rPr>
                <a:t>答案</a:t>
              </a:r>
              <a:r>
                <a:rPr lang="zh-CN" altLang="en-US" sz="2607" kern="0" dirty="0">
                  <a:solidFill>
                    <a:srgbClr val="FF0000"/>
                  </a:solidFill>
                  <a:latin typeface="Times New Roman" pitchFamily="65" charset="-122"/>
                  <a:ea typeface="宋体" pitchFamily="65" charset="-122"/>
                </a:rPr>
                <a:t>    </a:t>
              </a:r>
              <a:r>
                <a:rPr lang="zh-CN" altLang="en-US" sz="3549" kern="0" spc="3725"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 </a:t>
              </a:r>
              <a:endParaRPr lang="zh-CN" altLang="en-US" dirty="0">
                <a:solidFill>
                  <a:srgbClr val="FF0000"/>
                </a:solidFill>
              </a:endParaRPr>
            </a:p>
          </p:txBody>
        </p:sp>
        <p:graphicFrame>
          <p:nvGraphicFramePr>
            <p:cNvPr id="6" name="对象 5"/>
            <p:cNvGraphicFramePr>
              <a:graphicFrameLocks noChangeAspect="1"/>
            </p:cNvGraphicFramePr>
            <p:nvPr/>
          </p:nvGraphicFramePr>
          <p:xfrm>
            <a:off x="1533599" y="1640633"/>
            <a:ext cx="923924" cy="771524"/>
          </p:xfrm>
          <a:graphic>
            <a:graphicData uri="http://schemas.openxmlformats.org/presentationml/2006/ole">
              <p:oleObj spid="_x0000_s3105" name="Equation" r:id="rId6" imgW="24384000" imgH="20421600" progId="Equation.DSMT4">
                <p:embed/>
              </p:oleObj>
            </a:graphicData>
          </a:graphic>
        </p:graphicFrame>
      </p:grpSp>
      <p:grpSp>
        <p:nvGrpSpPr>
          <p:cNvPr id="17" name="组合 16"/>
          <p:cNvGrpSpPr/>
          <p:nvPr/>
        </p:nvGrpSpPr>
        <p:grpSpPr>
          <a:xfrm>
            <a:off x="540000" y="2484165"/>
            <a:ext cx="11340000" cy="2838288"/>
            <a:chOff x="540000" y="2484165"/>
            <a:chExt cx="11340000" cy="2838288"/>
          </a:xfrm>
        </p:grpSpPr>
        <p:sp>
          <p:nvSpPr>
            <p:cNvPr id="8" name="TextBox 2"/>
            <p:cNvSpPr txBox="1"/>
            <p:nvPr/>
          </p:nvSpPr>
          <p:spPr>
            <a:xfrm>
              <a:off x="540000" y="2484165"/>
              <a:ext cx="11340000" cy="269259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a:solidFill>
                    <a:srgbClr val="FF0000"/>
                  </a:solidFill>
                  <a:latin typeface="Times New Roman" pitchFamily="65" charset="-122"/>
                  <a:ea typeface="宋体" pitchFamily="65" charset="-122"/>
                </a:rPr>
                <a:t>解析</a:t>
              </a:r>
              <a:r>
                <a:rPr lang="zh-CN" altLang="en-US" sz="2607" kern="0" dirty="0">
                  <a:solidFill>
                    <a:srgbClr val="FF0000"/>
                  </a:solidFill>
                  <a:latin typeface="Times New Roman" pitchFamily="65" charset="-122"/>
                  <a:ea typeface="宋体" pitchFamily="65" charset="-122"/>
                </a:rPr>
                <a:t>    sin </a:t>
              </a:r>
              <a:r>
                <a:rPr lang="zh-CN" altLang="en-US" sz="2607" i="1" kern="0" dirty="0">
                  <a:solidFill>
                    <a:srgbClr val="FF0000"/>
                  </a:solidFill>
                  <a:latin typeface="Times New Roman" pitchFamily="65" charset="-122"/>
                  <a:ea typeface="宋体" pitchFamily="65" charset="-122"/>
                </a:rPr>
                <a:t>A</a:t>
              </a:r>
              <a:r>
                <a:rPr lang="zh-CN" altLang="en-US" sz="2607" kern="0" dirty="0">
                  <a:solidFill>
                    <a:srgbClr val="FF0000"/>
                  </a:solidFill>
                  <a:latin typeface="Times New Roman" pitchFamily="65" charset="-122"/>
                  <a:ea typeface="宋体" pitchFamily="65" charset="-122"/>
                </a:rPr>
                <a:t>+</a:t>
              </a:r>
              <a:r>
                <a:rPr lang="zh-CN" altLang="en-US" sz="2210" kern="0" spc="939"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sin </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Times New Roman" pitchFamily="65" charset="-122"/>
                  <a:ea typeface="宋体" pitchFamily="65" charset="-122"/>
                </a:rPr>
                <a:t>=2sin </a:t>
              </a:r>
              <a:r>
                <a:rPr lang="zh-CN" altLang="en-US" sz="2607" i="1" kern="0" dirty="0">
                  <a:solidFill>
                    <a:srgbClr val="FF0000"/>
                  </a:solidFill>
                  <a:latin typeface="Times New Roman" pitchFamily="65" charset="-122"/>
                  <a:ea typeface="宋体" pitchFamily="65" charset="-122"/>
                </a:rPr>
                <a:t>C</a:t>
              </a:r>
              <a:r>
                <a:rPr lang="zh-CN" altLang="en-US" sz="2607" kern="0" dirty="0">
                  <a:solidFill>
                    <a:srgbClr val="FF0000"/>
                  </a:solidFill>
                  <a:latin typeface="Times New Roman" pitchFamily="65" charset="-122"/>
                  <a:ea typeface="宋体" pitchFamily="65" charset="-122"/>
                </a:rPr>
                <a:t>,由正弦定理得</a:t>
              </a:r>
              <a:r>
                <a:rPr lang="zh-CN" altLang="en-US" sz="2607" i="1" kern="0" dirty="0">
                  <a:solidFill>
                    <a:srgbClr val="FF0000"/>
                  </a:solidFill>
                  <a:latin typeface="Times New Roman" pitchFamily="65" charset="-122"/>
                  <a:ea typeface="宋体" pitchFamily="65" charset="-122"/>
                </a:rPr>
                <a:t>a</a:t>
              </a:r>
              <a:r>
                <a:rPr lang="zh-CN" altLang="en-US" sz="2607" kern="0" dirty="0">
                  <a:solidFill>
                    <a:srgbClr val="FF0000"/>
                  </a:solidFill>
                  <a:latin typeface="Times New Roman" pitchFamily="65" charset="-122"/>
                  <a:ea typeface="宋体" pitchFamily="65" charset="-122"/>
                </a:rPr>
                <a:t>+</a:t>
              </a:r>
              <a:r>
                <a:rPr lang="zh-CN" altLang="en-US" sz="2210" kern="0" spc="939" dirty="0">
                  <a:solidFill>
                    <a:srgbClr val="FF0000"/>
                  </a:solidFill>
                  <a:latin typeface="Times New Roman" pitchFamily="65" charset="-122"/>
                  <a:ea typeface="宋体" pitchFamily="65" charset="-122"/>
                </a:rPr>
                <a:t> </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Times New Roman" pitchFamily="65" charset="-122"/>
                  <a:ea typeface="宋体" pitchFamily="65" charset="-122"/>
                </a:rPr>
                <a:t>=2</a:t>
              </a:r>
              <a:r>
                <a:rPr lang="zh-CN" altLang="en-US" sz="2607" i="1" kern="0" dirty="0">
                  <a:solidFill>
                    <a:srgbClr val="FF0000"/>
                  </a:solidFill>
                  <a:latin typeface="Times New Roman" pitchFamily="65" charset="-122"/>
                  <a:ea typeface="宋体" pitchFamily="65" charset="-122"/>
                </a:rPr>
                <a:t>c</a:t>
              </a:r>
              <a:r>
                <a:rPr lang="zh-CN" altLang="en-US" sz="2607" kern="0" dirty="0">
                  <a:solidFill>
                    <a:srgbClr val="FF0000"/>
                  </a:solidFill>
                  <a:latin typeface="Times New Roman" pitchFamily="65" charset="-122"/>
                  <a:ea typeface="宋体" pitchFamily="65" charset="-122"/>
                </a:rPr>
                <a:t>.由余弦定理得cos </a:t>
              </a:r>
              <a:r>
                <a:rPr lang="zh-CN" altLang="en-US" sz="2607" i="1" kern="0" dirty="0">
                  <a:solidFill>
                    <a:srgbClr val="FF0000"/>
                  </a:solidFill>
                  <a:latin typeface="Times New Roman" pitchFamily="65" charset="-122"/>
                  <a:ea typeface="宋体" pitchFamily="65" charset="-122"/>
                </a:rPr>
                <a:t>C</a:t>
              </a:r>
              <a:r>
                <a:rPr lang="zh-CN" altLang="en-US" sz="2607" kern="0" dirty="0">
                  <a:solidFill>
                    <a:srgbClr val="FF0000"/>
                  </a:solidFill>
                  <a:latin typeface="Times New Roman" pitchFamily="65" charset="-122"/>
                  <a:ea typeface="宋体" pitchFamily="65" charset="-122"/>
                </a:rPr>
                <a:t>=</a:t>
              </a:r>
              <a:endParaRPr lang="zh-CN" altLang="en-US" dirty="0">
                <a:solidFill>
                  <a:srgbClr val="FF0000"/>
                </a:solidFill>
              </a:endParaRPr>
            </a:p>
            <a:p>
              <a:pPr marL="0" indent="0" eaLnBrk="0" latinLnBrk="1" hangingPunct="0">
                <a:lnSpc>
                  <a:spcPct val="150000"/>
                </a:lnSpc>
                <a:spcBef>
                  <a:spcPts val="0"/>
                </a:spcBef>
                <a:buNone/>
              </a:pPr>
              <a:r>
                <a:rPr lang="zh-CN" altLang="en-US" sz="3097" kern="0" spc="6802"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5410" kern="0" spc="13639"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3175" kern="0" spc="13399" dirty="0">
                  <a:solidFill>
                    <a:srgbClr val="FF0000"/>
                  </a:solidFill>
                  <a:latin typeface="Times New Roman" pitchFamily="65" charset="-122"/>
                  <a:ea typeface="宋体" pitchFamily="65" charset="-122"/>
                </a:rPr>
                <a:t> </a:t>
              </a:r>
              <a:r>
                <a:rPr lang="zh-CN" altLang="en-US" sz="2607" kern="0" dirty="0">
                  <a:solidFill>
                    <a:srgbClr val="FF0000"/>
                  </a:solidFill>
                  <a:latin typeface="黑体" pitchFamily="65" charset="-122"/>
                  <a:ea typeface="宋体" pitchFamily="65" charset="-122"/>
                </a:rPr>
                <a:t>≥</a:t>
              </a:r>
              <a:r>
                <a:rPr lang="zh-CN" altLang="en-US" sz="3175" kern="0" spc="4099"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,当且仅当</a:t>
              </a:r>
              <a:r>
                <a:rPr lang="zh-CN" altLang="en-US" sz="2607" i="1" kern="0" dirty="0">
                  <a:solidFill>
                    <a:srgbClr val="FF0000"/>
                  </a:solidFill>
                  <a:latin typeface="Times New Roman" pitchFamily="65" charset="-122"/>
                  <a:ea typeface="宋体" pitchFamily="65" charset="-122"/>
                </a:rPr>
                <a:t>a</a:t>
              </a:r>
              <a:r>
                <a:rPr lang="zh-CN" altLang="en-US" sz="2607" kern="0" dirty="0">
                  <a:solidFill>
                    <a:srgbClr val="FF0000"/>
                  </a:solidFill>
                  <a:latin typeface="Times New Roman" pitchFamily="65" charset="-122"/>
                  <a:ea typeface="宋体" pitchFamily="65" charset="-122"/>
                </a:rPr>
                <a:t>=</a:t>
              </a:r>
              <a:r>
                <a:rPr lang="zh-CN" altLang="en-US" sz="3175" kern="0" spc="349" dirty="0">
                  <a:solidFill>
                    <a:srgbClr val="FF0000"/>
                  </a:solidFill>
                  <a:latin typeface="Times New Roman" pitchFamily="65" charset="-122"/>
                  <a:ea typeface="宋体" pitchFamily="65" charset="-122"/>
                </a:rPr>
                <a:t> </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Times New Roman" pitchFamily="65" charset="-122"/>
                  <a:ea typeface="宋体" pitchFamily="65" charset="-122"/>
                </a:rPr>
                <a:t>时取等</a:t>
              </a:r>
              <a:endParaRPr lang="zh-CN" altLang="en-US" dirty="0">
                <a:solidFill>
                  <a:srgbClr val="FF0000"/>
                </a:solidFill>
              </a:endParaRPr>
            </a:p>
            <a:p>
              <a:pPr marL="0" indent="0" eaLnBrk="0" latinLnBrk="1" hangingPunct="0">
                <a:lnSpc>
                  <a:spcPct val="150000"/>
                </a:lnSpc>
                <a:spcBef>
                  <a:spcPts val="1059"/>
                </a:spcBef>
                <a:buNone/>
              </a:pPr>
              <a:r>
                <a:rPr lang="zh-CN" altLang="en-US" sz="2607" kern="0" dirty="0">
                  <a:solidFill>
                    <a:srgbClr val="FF0000"/>
                  </a:solidFill>
                  <a:latin typeface="Times New Roman" pitchFamily="65" charset="-122"/>
                  <a:ea typeface="宋体" pitchFamily="65" charset="-122"/>
                </a:rPr>
                <a:t>号,故cos </a:t>
              </a:r>
              <a:r>
                <a:rPr lang="zh-CN" altLang="en-US" sz="2607" i="1" kern="0" dirty="0">
                  <a:solidFill>
                    <a:srgbClr val="FF0000"/>
                  </a:solidFill>
                  <a:latin typeface="Times New Roman" pitchFamily="65" charset="-122"/>
                  <a:ea typeface="宋体" pitchFamily="65" charset="-122"/>
                </a:rPr>
                <a:t>C</a:t>
              </a:r>
              <a:r>
                <a:rPr lang="zh-CN" altLang="en-US" sz="2607" kern="0" dirty="0">
                  <a:solidFill>
                    <a:srgbClr val="FF0000"/>
                  </a:solidFill>
                  <a:latin typeface="Times New Roman" pitchFamily="65" charset="-122"/>
                  <a:ea typeface="宋体" pitchFamily="65" charset="-122"/>
                </a:rPr>
                <a:t>的最小值是</a:t>
              </a:r>
              <a:r>
                <a:rPr lang="zh-CN" altLang="en-US" sz="3549" kern="0" spc="3725"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endParaRPr lang="zh-CN" altLang="en-US" dirty="0">
                <a:solidFill>
                  <a:srgbClr val="FF0000"/>
                </a:solidFill>
              </a:endParaRPr>
            </a:p>
          </p:txBody>
        </p:sp>
        <p:graphicFrame>
          <p:nvGraphicFramePr>
            <p:cNvPr id="9" name="对象 8"/>
            <p:cNvGraphicFramePr>
              <a:graphicFrameLocks noChangeAspect="1"/>
            </p:cNvGraphicFramePr>
            <p:nvPr/>
          </p:nvGraphicFramePr>
          <p:xfrm>
            <a:off x="2400173" y="2586799"/>
            <a:ext cx="400049" cy="380999"/>
          </p:xfrm>
          <a:graphic>
            <a:graphicData uri="http://schemas.openxmlformats.org/presentationml/2006/ole">
              <p:oleObj spid="_x0000_s3106" name="Equation" r:id="rId7" imgW="10668000" imgH="10058400" progId="Equation.DSMT4">
                <p:embed/>
              </p:oleObj>
            </a:graphicData>
          </a:graphic>
        </p:graphicFrame>
        <p:graphicFrame>
          <p:nvGraphicFramePr>
            <p:cNvPr id="10" name="对象 9"/>
            <p:cNvGraphicFramePr>
              <a:graphicFrameLocks noChangeAspect="1"/>
            </p:cNvGraphicFramePr>
            <p:nvPr/>
          </p:nvGraphicFramePr>
          <p:xfrm>
            <a:off x="6932376" y="2586799"/>
            <a:ext cx="400050" cy="381000"/>
          </p:xfrm>
          <a:graphic>
            <a:graphicData uri="http://schemas.openxmlformats.org/presentationml/2006/ole">
              <p:oleObj spid="_x0000_s3107" name="Equation" r:id="rId8" imgW="10668000" imgH="10058400" progId="Equation.DSMT4">
                <p:embed/>
              </p:oleObj>
            </a:graphicData>
          </a:graphic>
        </p:graphicFrame>
        <p:graphicFrame>
          <p:nvGraphicFramePr>
            <p:cNvPr id="11" name="对象 10"/>
            <p:cNvGraphicFramePr>
              <a:graphicFrameLocks noChangeAspect="1"/>
            </p:cNvGraphicFramePr>
            <p:nvPr/>
          </p:nvGraphicFramePr>
          <p:xfrm>
            <a:off x="540000" y="3516650"/>
            <a:ext cx="1257300" cy="752474"/>
          </p:xfrm>
          <a:graphic>
            <a:graphicData uri="http://schemas.openxmlformats.org/presentationml/2006/ole">
              <p:oleObj spid="_x0000_s3108" name="Equation" r:id="rId9" imgW="33223200" imgH="19812000" progId="Equation.DSMT4">
                <p:embed/>
              </p:oleObj>
            </a:graphicData>
          </a:graphic>
        </p:graphicFrame>
        <p:graphicFrame>
          <p:nvGraphicFramePr>
            <p:cNvPr id="12" name="对象 11"/>
            <p:cNvGraphicFramePr>
              <a:graphicFrameLocks noChangeAspect="1"/>
            </p:cNvGraphicFramePr>
            <p:nvPr/>
          </p:nvGraphicFramePr>
          <p:xfrm>
            <a:off x="1984085" y="2954191"/>
            <a:ext cx="2419350" cy="1314450"/>
          </p:xfrm>
          <a:graphic>
            <a:graphicData uri="http://schemas.openxmlformats.org/presentationml/2006/ole">
              <p:oleObj spid="_x0000_s3109" name="Equation" r:id="rId10" imgW="64008000" imgH="34747200" progId="Equation.DSMT4">
                <p:embed/>
              </p:oleObj>
            </a:graphicData>
          </a:graphic>
        </p:graphicFrame>
        <p:graphicFrame>
          <p:nvGraphicFramePr>
            <p:cNvPr id="13" name="对象 12"/>
            <p:cNvGraphicFramePr>
              <a:graphicFrameLocks noChangeAspect="1"/>
            </p:cNvGraphicFramePr>
            <p:nvPr/>
          </p:nvGraphicFramePr>
          <p:xfrm>
            <a:off x="4590220" y="3498344"/>
            <a:ext cx="2105025" cy="771525"/>
          </p:xfrm>
          <a:graphic>
            <a:graphicData uri="http://schemas.openxmlformats.org/presentationml/2006/ole">
              <p:oleObj spid="_x0000_s3110" name="Equation" r:id="rId11" imgW="55778400" imgH="20421600" progId="Equation.DSMT4">
                <p:embed/>
              </p:oleObj>
            </a:graphicData>
          </a:graphic>
        </p:graphicFrame>
        <p:graphicFrame>
          <p:nvGraphicFramePr>
            <p:cNvPr id="14" name="对象 13"/>
            <p:cNvGraphicFramePr>
              <a:graphicFrameLocks noChangeAspect="1"/>
            </p:cNvGraphicFramePr>
            <p:nvPr/>
          </p:nvGraphicFramePr>
          <p:xfrm>
            <a:off x="7026445" y="3498344"/>
            <a:ext cx="923924" cy="771525"/>
          </p:xfrm>
          <a:graphic>
            <a:graphicData uri="http://schemas.openxmlformats.org/presentationml/2006/ole">
              <p:oleObj spid="_x0000_s3111" name="Equation" r:id="rId12" imgW="24384000" imgH="20421600" progId="Equation.DSMT4">
                <p:embed/>
              </p:oleObj>
            </a:graphicData>
          </a:graphic>
        </p:graphicFrame>
        <p:graphicFrame>
          <p:nvGraphicFramePr>
            <p:cNvPr id="15" name="对象 14"/>
            <p:cNvGraphicFramePr>
              <a:graphicFrameLocks noChangeAspect="1"/>
            </p:cNvGraphicFramePr>
            <p:nvPr/>
          </p:nvGraphicFramePr>
          <p:xfrm>
            <a:off x="9709398" y="3498344"/>
            <a:ext cx="447674" cy="771524"/>
          </p:xfrm>
          <a:graphic>
            <a:graphicData uri="http://schemas.openxmlformats.org/presentationml/2006/ole">
              <p:oleObj spid="_x0000_s3112" name="Equation" r:id="rId13" imgW="11887200" imgH="20421600" progId="Equation.DSMT4">
                <p:embed/>
              </p:oleObj>
            </a:graphicData>
          </a:graphic>
        </p:graphicFrame>
        <p:graphicFrame>
          <p:nvGraphicFramePr>
            <p:cNvPr id="16" name="对象 15"/>
            <p:cNvGraphicFramePr>
              <a:graphicFrameLocks noChangeAspect="1"/>
            </p:cNvGraphicFramePr>
            <p:nvPr/>
          </p:nvGraphicFramePr>
          <p:xfrm>
            <a:off x="3686400" y="4550929"/>
            <a:ext cx="923924" cy="771524"/>
          </p:xfrm>
          <a:graphic>
            <a:graphicData uri="http://schemas.openxmlformats.org/presentationml/2006/ole">
              <p:oleObj spid="_x0000_s3113" name="Equation" r:id="rId14" imgW="24384000" imgH="20421600" progId="Equation.DSMT4">
                <p:embed/>
              </p:oleObj>
            </a:graphicData>
          </a:graphic>
        </p:graphicFrame>
      </p:grpSp>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a:solidFill>
                  <a:srgbClr val="000000"/>
                </a:solidFill>
                <a:latin typeface="Times New Roman" pitchFamily="65" charset="-122"/>
                <a:ea typeface="宋体" pitchFamily="65" charset="-122"/>
              </a:rPr>
              <a:t>1-2</a:t>
            </a:r>
            <a:r>
              <a:rPr lang="zh-CN" altLang="en-US" sz="2607" kern="0" dirty="0">
                <a:solidFill>
                  <a:srgbClr val="000000"/>
                </a:solidFill>
                <a:latin typeface="Times New Roman" pitchFamily="65" charset="-122"/>
                <a:ea typeface="宋体" pitchFamily="65" charset="-122"/>
              </a:rPr>
              <a:t>　在△</a:t>
            </a:r>
            <a:r>
              <a:rPr lang="zh-CN" altLang="en-US" sz="2607" i="1" kern="0" dirty="0">
                <a:solidFill>
                  <a:srgbClr val="000000"/>
                </a:solidFill>
                <a:latin typeface="Times New Roman" pitchFamily="65" charset="-122"/>
                <a:ea typeface="宋体" pitchFamily="65" charset="-122"/>
              </a:rPr>
              <a:t>ABC</a:t>
            </a:r>
            <a:r>
              <a:rPr lang="zh-CN" altLang="en-US" sz="2607" kern="0" dirty="0">
                <a:solidFill>
                  <a:srgbClr val="000000"/>
                </a:solidFill>
                <a:latin typeface="Times New Roman" pitchFamily="65" charset="-122"/>
                <a:ea typeface="宋体" pitchFamily="65" charset="-122"/>
              </a:rPr>
              <a:t>中,已知tan </a:t>
            </a:r>
            <a:r>
              <a:rPr lang="zh-CN" altLang="en-US" sz="2607" i="1" kern="0" dirty="0">
                <a:solidFill>
                  <a:srgbClr val="000000"/>
                </a:solidFill>
                <a:latin typeface="Times New Roman" pitchFamily="65" charset="-122"/>
                <a:ea typeface="宋体" pitchFamily="65" charset="-122"/>
              </a:rPr>
              <a:t>A</a:t>
            </a:r>
            <a:r>
              <a:rPr lang="zh-CN" altLang="en-US" sz="2607" kern="0" dirty="0">
                <a:solidFill>
                  <a:srgbClr val="000000"/>
                </a:solidFill>
                <a:latin typeface="Times New Roman" pitchFamily="65" charset="-122"/>
                <a:ea typeface="宋体" pitchFamily="65" charset="-122"/>
              </a:rPr>
              <a:t>=3tan </a:t>
            </a:r>
            <a:r>
              <a:rPr lang="zh-CN" altLang="en-US" sz="2607" i="1" kern="0" dirty="0">
                <a:solidFill>
                  <a:srgbClr val="000000"/>
                </a:solidFill>
                <a:latin typeface="Times New Roman" pitchFamily="65" charset="-122"/>
                <a:ea typeface="宋体" pitchFamily="65" charset="-122"/>
              </a:rPr>
              <a:t>B</a:t>
            </a:r>
            <a:r>
              <a:rPr lang="zh-CN" altLang="en-US" sz="2607" kern="0" dirty="0">
                <a:solidFill>
                  <a:srgbClr val="000000"/>
                </a:solidFill>
                <a:latin typeface="Times New Roman" pitchFamily="65" charset="-122"/>
                <a:ea typeface="宋体" pitchFamily="65" charset="-122"/>
              </a:rPr>
              <a:t>,则</a:t>
            </a:r>
            <a:r>
              <a:rPr lang="zh-CN" altLang="en-US" sz="2607" i="1" kern="0" dirty="0">
                <a:solidFill>
                  <a:srgbClr val="000000"/>
                </a:solidFill>
                <a:latin typeface="Times New Roman" pitchFamily="65" charset="-122"/>
                <a:ea typeface="宋体" pitchFamily="65" charset="-122"/>
              </a:rPr>
              <a:t>A</a:t>
            </a:r>
            <a:r>
              <a:rPr lang="zh-CN" altLang="en-US" sz="2607" kern="0" dirty="0">
                <a:solidFill>
                  <a:srgbClr val="000000"/>
                </a:solidFill>
                <a:latin typeface="Times New Roman" pitchFamily="65" charset="-122"/>
                <a:ea typeface="宋体" pitchFamily="65" charset="-122"/>
              </a:rPr>
              <a:t>-</a:t>
            </a:r>
            <a:r>
              <a:rPr lang="zh-CN" altLang="en-US" sz="2607" i="1" kern="0" dirty="0">
                <a:solidFill>
                  <a:srgbClr val="000000"/>
                </a:solidFill>
                <a:latin typeface="Times New Roman" pitchFamily="65" charset="-122"/>
                <a:ea typeface="宋体" pitchFamily="65" charset="-122"/>
              </a:rPr>
              <a:t>B</a:t>
            </a:r>
            <a:r>
              <a:rPr lang="zh-CN" altLang="en-US" sz="2607" kern="0" dirty="0">
                <a:solidFill>
                  <a:srgbClr val="000000"/>
                </a:solidFill>
                <a:latin typeface="Times New Roman" pitchFamily="65" charset="-122"/>
                <a:ea typeface="宋体" pitchFamily="65" charset="-122"/>
              </a:rPr>
              <a:t>的最大值为</a:t>
            </a:r>
            <a:r>
              <a:rPr lang="zh-CN" altLang="en-US" sz="2607" u="sng" kern="0" dirty="0">
                <a:solidFill>
                  <a:srgbClr val="000000"/>
                </a:solidFill>
                <a:latin typeface="Times New Roman" pitchFamily="65" charset="-122"/>
                <a:ea typeface="宋体" pitchFamily="65" charset="-122"/>
              </a:rPr>
              <a:t>　　　    </a:t>
            </a:r>
            <a:r>
              <a:rPr lang="zh-CN" altLang="en-US" sz="2607" kern="0" dirty="0">
                <a:solidFill>
                  <a:srgbClr val="000000"/>
                </a:solidFill>
                <a:latin typeface="Times New Roman" pitchFamily="65" charset="-122"/>
                <a:ea typeface="宋体" pitchFamily="65" charset="-122"/>
              </a:rPr>
              <a:t>.</a:t>
            </a:r>
            <a:endParaRPr lang="zh-CN" altLang="en-US" dirty="0"/>
          </a:p>
        </p:txBody>
      </p:sp>
      <p:grpSp>
        <p:nvGrpSpPr>
          <p:cNvPr id="5" name="组合 4"/>
          <p:cNvGrpSpPr/>
          <p:nvPr/>
        </p:nvGrpSpPr>
        <p:grpSpPr>
          <a:xfrm>
            <a:off x="540000" y="1528969"/>
            <a:ext cx="11340000" cy="811180"/>
            <a:chOff x="540000" y="1528969"/>
            <a:chExt cx="11340000" cy="811180"/>
          </a:xfrm>
        </p:grpSpPr>
        <p:sp>
          <p:nvSpPr>
            <p:cNvPr id="3" name="TextBox 2"/>
            <p:cNvSpPr txBox="1"/>
            <p:nvPr/>
          </p:nvSpPr>
          <p:spPr>
            <a:xfrm>
              <a:off x="540000" y="1528969"/>
              <a:ext cx="11340000" cy="66043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a:solidFill>
                    <a:srgbClr val="FF0000"/>
                  </a:solidFill>
                  <a:latin typeface="Times New Roman" pitchFamily="65" charset="-122"/>
                  <a:ea typeface="宋体" pitchFamily="65" charset="-122"/>
                </a:rPr>
                <a:t>答案</a:t>
              </a:r>
              <a:r>
                <a:rPr lang="zh-CN" altLang="en-US" sz="2607" kern="0" dirty="0">
                  <a:solidFill>
                    <a:srgbClr val="FF0000"/>
                  </a:solidFill>
                  <a:latin typeface="Times New Roman" pitchFamily="65" charset="-122"/>
                  <a:ea typeface="宋体" pitchFamily="65" charset="-122"/>
                </a:rPr>
                <a:t>    </a:t>
              </a:r>
              <a:r>
                <a:rPr lang="zh-CN" altLang="en-US" sz="3321" kern="0" spc="-1446"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 </a:t>
              </a:r>
              <a:endParaRPr lang="zh-CN" altLang="en-US" dirty="0">
                <a:solidFill>
                  <a:srgbClr val="FF0000"/>
                </a:solidFill>
              </a:endParaRPr>
            </a:p>
          </p:txBody>
        </p:sp>
        <p:graphicFrame>
          <p:nvGraphicFramePr>
            <p:cNvPr id="4" name="对象 3"/>
            <p:cNvGraphicFramePr>
              <a:graphicFrameLocks noChangeAspect="1"/>
            </p:cNvGraphicFramePr>
            <p:nvPr/>
          </p:nvGraphicFramePr>
          <p:xfrm>
            <a:off x="1533599" y="1635300"/>
            <a:ext cx="238124" cy="704849"/>
          </p:xfrm>
          <a:graphic>
            <a:graphicData uri="http://schemas.openxmlformats.org/presentationml/2006/ole">
              <p:oleObj spid="_x0000_s38946" name="Equation" r:id="rId5" imgW="6400800" imgH="18592800" progId="Equation.DSMT4">
                <p:embed/>
              </p:oleObj>
            </a:graphicData>
          </a:graphic>
        </p:graphicFrame>
      </p:grpSp>
      <p:grpSp>
        <p:nvGrpSpPr>
          <p:cNvPr id="6" name="组合 5"/>
          <p:cNvGrpSpPr/>
          <p:nvPr/>
        </p:nvGrpSpPr>
        <p:grpSpPr>
          <a:xfrm>
            <a:off x="540000" y="2501858"/>
            <a:ext cx="11340000" cy="1998531"/>
            <a:chOff x="540000" y="900000"/>
            <a:chExt cx="11340000" cy="1998531"/>
          </a:xfrm>
        </p:grpSpPr>
        <p:sp>
          <p:nvSpPr>
            <p:cNvPr id="7" name="TextBox 2"/>
            <p:cNvSpPr txBox="1"/>
            <p:nvPr/>
          </p:nvSpPr>
          <p:spPr>
            <a:xfrm>
              <a:off x="540000" y="900000"/>
              <a:ext cx="11340000" cy="184345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a:solidFill>
                    <a:srgbClr val="FF0000"/>
                  </a:solidFill>
                  <a:latin typeface="Times New Roman" pitchFamily="65" charset="-122"/>
                  <a:ea typeface="宋体" pitchFamily="65" charset="-122"/>
                </a:rPr>
                <a:t>解析  </a:t>
              </a:r>
              <a:r>
                <a:rPr lang="zh-CN" altLang="en-US" sz="2607" kern="0" dirty="0">
                  <a:solidFill>
                    <a:srgbClr val="FF0000"/>
                  </a:solidFill>
                  <a:latin typeface="Times New Roman" pitchFamily="65" charset="-122"/>
                  <a:ea typeface="宋体" pitchFamily="65" charset="-122"/>
                </a:rPr>
                <a:t>  tan(</a:t>
              </a:r>
              <a:r>
                <a:rPr lang="zh-CN" altLang="en-US" sz="2607" i="1" kern="0" dirty="0">
                  <a:solidFill>
                    <a:srgbClr val="FF0000"/>
                  </a:solidFill>
                  <a:latin typeface="Times New Roman" pitchFamily="65" charset="-122"/>
                  <a:ea typeface="宋体" pitchFamily="65" charset="-122"/>
                </a:rPr>
                <a:t>A</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Times New Roman" pitchFamily="65" charset="-122"/>
                  <a:ea typeface="宋体" pitchFamily="65" charset="-122"/>
                </a:rPr>
                <a:t>)=</a:t>
              </a:r>
              <a:r>
                <a:rPr lang="zh-CN" altLang="en-US" sz="3014" kern="0" spc="10335"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3014" kern="0" spc="6960"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4561" kern="0" spc="9388" dirty="0">
                  <a:solidFill>
                    <a:srgbClr val="FF0000"/>
                  </a:solidFill>
                  <a:latin typeface="Times New Roman" pitchFamily="65" charset="-122"/>
                  <a:ea typeface="宋体" pitchFamily="65" charset="-122"/>
                </a:rPr>
                <a:t> </a:t>
              </a:r>
              <a:r>
                <a:rPr lang="zh-CN" altLang="en-US" sz="2607" kern="0" dirty="0">
                  <a:solidFill>
                    <a:srgbClr val="FF0000"/>
                  </a:solidFill>
                  <a:latin typeface="黑体" pitchFamily="65" charset="-122"/>
                  <a:ea typeface="宋体" pitchFamily="65" charset="-122"/>
                </a:rPr>
                <a:t>≤</a:t>
              </a:r>
              <a:r>
                <a:rPr lang="zh-CN" altLang="en-US" sz="3217" kern="0" spc="1432"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3299" kern="0" spc="150"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,当且仅当tan</a:t>
              </a:r>
              <a:endParaRPr lang="zh-CN" altLang="en-US" dirty="0">
                <a:solidFill>
                  <a:srgbClr val="FF0000"/>
                </a:solidFill>
              </a:endParaRPr>
            </a:p>
            <a:p>
              <a:pPr marL="0" indent="0" eaLnBrk="0" latinLnBrk="1" hangingPunct="0">
                <a:lnSpc>
                  <a:spcPct val="150000"/>
                </a:lnSpc>
                <a:spcBef>
                  <a:spcPts val="738"/>
                </a:spcBef>
                <a:buNone/>
              </a:pPr>
              <a:r>
                <a:rPr lang="zh-CN" altLang="en-US" sz="2607" kern="0" dirty="0">
                  <a:solidFill>
                    <a:srgbClr val="FF0000"/>
                  </a:solidFill>
                  <a:latin typeface="Times New Roman" pitchFamily="65" charset="-122"/>
                  <a:ea typeface="宋体" pitchFamily="65" charset="-122"/>
                </a:rPr>
                <a:t> </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Times New Roman" pitchFamily="65" charset="-122"/>
                  <a:ea typeface="宋体" pitchFamily="65" charset="-122"/>
                </a:rPr>
                <a:t>=</a:t>
              </a:r>
              <a:r>
                <a:rPr lang="zh-CN" altLang="en-US" sz="3549" kern="0" spc="-99"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,即</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Times New Roman" pitchFamily="65" charset="-122"/>
                  <a:ea typeface="宋体" pitchFamily="65" charset="-122"/>
                </a:rPr>
                <a:t>=</a:t>
              </a:r>
              <a:r>
                <a:rPr lang="zh-CN" altLang="en-US" sz="3242" kern="0" spc="-1367"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时取等号.又</a:t>
              </a:r>
              <a:r>
                <a:rPr lang="zh-CN" altLang="en-US" sz="2607" i="1" kern="0" dirty="0">
                  <a:solidFill>
                    <a:srgbClr val="FF0000"/>
                  </a:solidFill>
                  <a:latin typeface="Times New Roman" pitchFamily="65" charset="-122"/>
                  <a:ea typeface="宋体" pitchFamily="65" charset="-122"/>
                </a:rPr>
                <a:t>A</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Times New Roman" pitchFamily="65" charset="-122"/>
                  <a:ea typeface="宋体" pitchFamily="65" charset="-122"/>
                </a:rPr>
                <a:t>都是锐角,则-</a:t>
              </a:r>
              <a:r>
                <a:rPr lang="zh-CN" altLang="en-US" sz="3242" kern="0" spc="-1367"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&lt;</a:t>
              </a:r>
              <a:r>
                <a:rPr lang="zh-CN" altLang="en-US" sz="2607" i="1" kern="0" dirty="0">
                  <a:solidFill>
                    <a:srgbClr val="FF0000"/>
                  </a:solidFill>
                  <a:latin typeface="Times New Roman" pitchFamily="65" charset="-122"/>
                  <a:ea typeface="宋体" pitchFamily="65" charset="-122"/>
                </a:rPr>
                <a:t>A</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Times New Roman" pitchFamily="65" charset="-122"/>
                  <a:ea typeface="宋体" pitchFamily="65" charset="-122"/>
                </a:rPr>
                <a:t>&lt;</a:t>
              </a:r>
              <a:r>
                <a:rPr lang="zh-CN" altLang="en-US" sz="3242" kern="0" spc="-1367"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,故</a:t>
              </a:r>
              <a:r>
                <a:rPr lang="zh-CN" altLang="en-US" sz="2607" i="1" kern="0" dirty="0">
                  <a:solidFill>
                    <a:srgbClr val="FF0000"/>
                  </a:solidFill>
                  <a:latin typeface="Times New Roman" pitchFamily="65" charset="-122"/>
                  <a:ea typeface="宋体" pitchFamily="65" charset="-122"/>
                </a:rPr>
                <a:t>A</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Times New Roman" pitchFamily="65" charset="-122"/>
                  <a:ea typeface="宋体" pitchFamily="65" charset="-122"/>
                </a:rPr>
                <a:t>的最大值是</a:t>
              </a:r>
              <a:r>
                <a:rPr lang="zh-CN" altLang="en-US" sz="3242" kern="0" spc="-1367"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endParaRPr lang="zh-CN" altLang="en-US" dirty="0">
                <a:solidFill>
                  <a:srgbClr val="FF0000"/>
                </a:solidFill>
              </a:endParaRPr>
            </a:p>
          </p:txBody>
        </p:sp>
        <p:graphicFrame>
          <p:nvGraphicFramePr>
            <p:cNvPr id="8" name="对象 7"/>
            <p:cNvGraphicFramePr>
              <a:graphicFrameLocks noChangeAspect="1"/>
            </p:cNvGraphicFramePr>
            <p:nvPr/>
          </p:nvGraphicFramePr>
          <p:xfrm>
            <a:off x="2865179" y="1212520"/>
            <a:ext cx="1695450" cy="704850"/>
          </p:xfrm>
          <a:graphic>
            <a:graphicData uri="http://schemas.openxmlformats.org/presentationml/2006/ole">
              <p:oleObj spid="_x0000_s38947" name="Equation" r:id="rId6" imgW="44805600" imgH="18592800" progId="Equation.DSMT4">
                <p:embed/>
              </p:oleObj>
            </a:graphicData>
          </a:graphic>
        </p:graphicFrame>
        <p:graphicFrame>
          <p:nvGraphicFramePr>
            <p:cNvPr id="9" name="对象 8"/>
            <p:cNvGraphicFramePr>
              <a:graphicFrameLocks noChangeAspect="1"/>
            </p:cNvGraphicFramePr>
            <p:nvPr/>
          </p:nvGraphicFramePr>
          <p:xfrm>
            <a:off x="4747414" y="1212520"/>
            <a:ext cx="1266825" cy="704850"/>
          </p:xfrm>
          <a:graphic>
            <a:graphicData uri="http://schemas.openxmlformats.org/presentationml/2006/ole">
              <p:oleObj spid="_x0000_s38948" name="Equation" r:id="rId7" imgW="33528000" imgH="18592800" progId="Equation.DSMT4">
                <p:embed/>
              </p:oleObj>
            </a:graphicData>
          </a:graphic>
        </p:graphicFrame>
        <p:graphicFrame>
          <p:nvGraphicFramePr>
            <p:cNvPr id="10" name="对象 9"/>
            <p:cNvGraphicFramePr>
              <a:graphicFrameLocks noChangeAspect="1"/>
            </p:cNvGraphicFramePr>
            <p:nvPr/>
          </p:nvGraphicFramePr>
          <p:xfrm>
            <a:off x="6201024" y="1225244"/>
            <a:ext cx="1771650" cy="1066800"/>
          </p:xfrm>
          <a:graphic>
            <a:graphicData uri="http://schemas.openxmlformats.org/presentationml/2006/ole">
              <p:oleObj spid="_x0000_s38949" name="Equation" r:id="rId8" imgW="46939200" imgH="28346400" progId="Equation.DSMT4">
                <p:embed/>
              </p:oleObj>
            </a:graphicData>
          </a:graphic>
        </p:graphicFrame>
        <p:graphicFrame>
          <p:nvGraphicFramePr>
            <p:cNvPr id="11" name="对象 10"/>
            <p:cNvGraphicFramePr>
              <a:graphicFrameLocks noChangeAspect="1"/>
            </p:cNvGraphicFramePr>
            <p:nvPr/>
          </p:nvGraphicFramePr>
          <p:xfrm>
            <a:off x="8303874" y="1212334"/>
            <a:ext cx="590550" cy="752475"/>
          </p:xfrm>
          <a:graphic>
            <a:graphicData uri="http://schemas.openxmlformats.org/presentationml/2006/ole">
              <p:oleObj spid="_x0000_s38950" name="Equation" r:id="rId9" imgW="15544800" imgH="19812000" progId="Equation.DSMT4">
                <p:embed/>
              </p:oleObj>
            </a:graphicData>
          </a:graphic>
        </p:graphicFrame>
        <p:graphicFrame>
          <p:nvGraphicFramePr>
            <p:cNvPr id="12" name="对象 11"/>
            <p:cNvGraphicFramePr>
              <a:graphicFrameLocks noChangeAspect="1"/>
            </p:cNvGraphicFramePr>
            <p:nvPr/>
          </p:nvGraphicFramePr>
          <p:xfrm>
            <a:off x="9081209" y="1146998"/>
            <a:ext cx="438150" cy="771525"/>
          </p:xfrm>
          <a:graphic>
            <a:graphicData uri="http://schemas.openxmlformats.org/presentationml/2006/ole">
              <p:oleObj spid="_x0000_s38951" name="Equation" r:id="rId10" imgW="11582400" imgH="20421600" progId="Equation.DSMT4">
                <p:embed/>
              </p:oleObj>
            </a:graphicData>
          </a:graphic>
        </p:graphicFrame>
        <p:graphicFrame>
          <p:nvGraphicFramePr>
            <p:cNvPr id="13" name="对象 12"/>
            <p:cNvGraphicFramePr>
              <a:graphicFrameLocks noChangeAspect="1"/>
            </p:cNvGraphicFramePr>
            <p:nvPr/>
          </p:nvGraphicFramePr>
          <p:xfrm>
            <a:off x="1008402" y="2127006"/>
            <a:ext cx="438150" cy="771525"/>
          </p:xfrm>
          <a:graphic>
            <a:graphicData uri="http://schemas.openxmlformats.org/presentationml/2006/ole">
              <p:oleObj spid="_x0000_s38952" name="Equation" r:id="rId11" imgW="11582400" imgH="20421600" progId="Equation.DSMT4">
                <p:embed/>
              </p:oleObj>
            </a:graphicData>
          </a:graphic>
        </p:graphicFrame>
        <p:graphicFrame>
          <p:nvGraphicFramePr>
            <p:cNvPr id="14" name="对象 13"/>
            <p:cNvGraphicFramePr>
              <a:graphicFrameLocks noChangeAspect="1"/>
            </p:cNvGraphicFramePr>
            <p:nvPr/>
          </p:nvGraphicFramePr>
          <p:xfrm>
            <a:off x="2246154" y="2192527"/>
            <a:ext cx="238125" cy="704850"/>
          </p:xfrm>
          <a:graphic>
            <a:graphicData uri="http://schemas.openxmlformats.org/presentationml/2006/ole">
              <p:oleObj spid="_x0000_s38953" name="Equation" r:id="rId12" imgW="6400800" imgH="18592800" progId="Equation.DSMT4">
                <p:embed/>
              </p:oleObj>
            </a:graphicData>
          </a:graphic>
        </p:graphicFrame>
        <p:graphicFrame>
          <p:nvGraphicFramePr>
            <p:cNvPr id="15" name="对象 14"/>
            <p:cNvGraphicFramePr>
              <a:graphicFrameLocks noChangeAspect="1"/>
            </p:cNvGraphicFramePr>
            <p:nvPr/>
          </p:nvGraphicFramePr>
          <p:xfrm>
            <a:off x="6564268" y="2192527"/>
            <a:ext cx="238125" cy="704850"/>
          </p:xfrm>
          <a:graphic>
            <a:graphicData uri="http://schemas.openxmlformats.org/presentationml/2006/ole">
              <p:oleObj spid="_x0000_s38954" name="Equation" r:id="rId13" imgW="6400800" imgH="18592800" progId="Equation.DSMT4">
                <p:embed/>
              </p:oleObj>
            </a:graphicData>
          </a:graphic>
        </p:graphicFrame>
        <p:graphicFrame>
          <p:nvGraphicFramePr>
            <p:cNvPr id="16" name="对象 15"/>
            <p:cNvGraphicFramePr>
              <a:graphicFrameLocks noChangeAspect="1"/>
            </p:cNvGraphicFramePr>
            <p:nvPr/>
          </p:nvGraphicFramePr>
          <p:xfrm>
            <a:off x="7695553" y="2192527"/>
            <a:ext cx="238125" cy="704850"/>
          </p:xfrm>
          <a:graphic>
            <a:graphicData uri="http://schemas.openxmlformats.org/presentationml/2006/ole">
              <p:oleObj spid="_x0000_s38955" name="Equation" r:id="rId14" imgW="6400800" imgH="18592800" progId="Equation.DSMT4">
                <p:embed/>
              </p:oleObj>
            </a:graphicData>
          </a:graphic>
        </p:graphicFrame>
        <p:graphicFrame>
          <p:nvGraphicFramePr>
            <p:cNvPr id="17" name="对象 16"/>
            <p:cNvGraphicFramePr>
              <a:graphicFrameLocks noChangeAspect="1"/>
            </p:cNvGraphicFramePr>
            <p:nvPr/>
          </p:nvGraphicFramePr>
          <p:xfrm>
            <a:off x="10523267" y="2192527"/>
            <a:ext cx="238124" cy="704849"/>
          </p:xfrm>
          <a:graphic>
            <a:graphicData uri="http://schemas.openxmlformats.org/presentationml/2006/ole">
              <p:oleObj spid="_x0000_s38956" name="Equation" r:id="rId15" imgW="6400800" imgH="18592800" progId="Equation.DSMT4">
                <p:embed/>
              </p:oleObj>
            </a:graphicData>
          </a:graphic>
        </p:graphicFrame>
      </p:grpSp>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203663"/>
          </a:xfrm>
          <a:prstGeom prst="rect">
            <a:avLst/>
          </a:prstGeom>
          <a:noFill/>
        </p:spPr>
        <p:txBody>
          <a:bodyPr wrap="square" lIns="0" tIns="0" rIns="0" bIns="0" rtlCol="0">
            <a:spAutoFit/>
          </a:bodyPr>
          <a:lstStyle/>
          <a:p>
            <a:pPr eaLnBrk="0" latinLnBrk="1" hangingPunct="0">
              <a:lnSpc>
                <a:spcPct val="150000"/>
              </a:lnSpc>
            </a:pPr>
            <a:r>
              <a:rPr lang="zh-CN" altLang="en-US" sz="2607" b="1" kern="0" dirty="0">
                <a:solidFill>
                  <a:srgbClr val="000000"/>
                </a:solidFill>
                <a:latin typeface="Times New Roman" pitchFamily="65" charset="-122"/>
                <a:ea typeface="宋体" pitchFamily="65" charset="-122"/>
              </a:rPr>
              <a:t>题型二　三角形中面积的最值或取值范围</a:t>
            </a:r>
          </a:p>
          <a:p>
            <a:pPr marL="0" indent="0" eaLnBrk="0" latinLnBrk="1" hangingPunct="0">
              <a:lnSpc>
                <a:spcPct val="150000"/>
              </a:lnSpc>
              <a:spcBef>
                <a:spcPts val="0"/>
              </a:spcBef>
              <a:buNone/>
            </a:pPr>
            <a:r>
              <a:rPr lang="zh-CN" altLang="en-US" sz="2607" b="1" kern="0" dirty="0">
                <a:solidFill>
                  <a:srgbClr val="000000"/>
                </a:solidFill>
                <a:latin typeface="Times New Roman" pitchFamily="65" charset="-122"/>
                <a:ea typeface="宋体" pitchFamily="65" charset="-122"/>
              </a:rPr>
              <a:t>例2</a:t>
            </a:r>
            <a:r>
              <a:rPr lang="zh-CN" altLang="en-US" sz="2607" kern="0" dirty="0">
                <a:solidFill>
                  <a:srgbClr val="000000"/>
                </a:solidFill>
                <a:latin typeface="Times New Roman" pitchFamily="65" charset="-122"/>
                <a:ea typeface="宋体" pitchFamily="65" charset="-122"/>
              </a:rPr>
              <a:t>　在△</a:t>
            </a:r>
            <a:r>
              <a:rPr lang="zh-CN" altLang="en-US" sz="2607" i="1" kern="0" dirty="0">
                <a:solidFill>
                  <a:srgbClr val="000000"/>
                </a:solidFill>
                <a:latin typeface="Times New Roman" pitchFamily="65" charset="-122"/>
                <a:ea typeface="宋体" pitchFamily="65" charset="-122"/>
              </a:rPr>
              <a:t>ABC</a:t>
            </a:r>
            <a:r>
              <a:rPr lang="zh-CN" altLang="en-US" sz="2607" kern="0" dirty="0">
                <a:solidFill>
                  <a:srgbClr val="000000"/>
                </a:solidFill>
                <a:latin typeface="Times New Roman" pitchFamily="65" charset="-122"/>
                <a:ea typeface="宋体" pitchFamily="65" charset="-122"/>
              </a:rPr>
              <a:t>中,</a:t>
            </a:r>
            <a:r>
              <a:rPr lang="zh-CN" altLang="en-US" sz="2607" i="1" kern="0" dirty="0">
                <a:solidFill>
                  <a:srgbClr val="000000"/>
                </a:solidFill>
                <a:latin typeface="Times New Roman" pitchFamily="65" charset="-122"/>
                <a:ea typeface="宋体" pitchFamily="65" charset="-122"/>
              </a:rPr>
              <a:t>AB</a:t>
            </a:r>
            <a:r>
              <a:rPr lang="zh-CN" altLang="en-US" sz="2607" kern="0" dirty="0">
                <a:solidFill>
                  <a:srgbClr val="000000"/>
                </a:solidFill>
                <a:latin typeface="Times New Roman" pitchFamily="65" charset="-122"/>
                <a:ea typeface="宋体" pitchFamily="65" charset="-122"/>
              </a:rPr>
              <a:t>=2,</a:t>
            </a:r>
            <a:r>
              <a:rPr lang="zh-CN" altLang="en-US" sz="2607" i="1" kern="0" dirty="0">
                <a:solidFill>
                  <a:srgbClr val="000000"/>
                </a:solidFill>
                <a:latin typeface="Times New Roman" pitchFamily="65" charset="-122"/>
                <a:ea typeface="宋体" pitchFamily="65" charset="-122"/>
              </a:rPr>
              <a:t>AC</a:t>
            </a:r>
            <a:r>
              <a:rPr lang="zh-CN" altLang="en-US" sz="2607" kern="0" dirty="0">
                <a:solidFill>
                  <a:srgbClr val="000000"/>
                </a:solidFill>
                <a:latin typeface="Times New Roman" pitchFamily="65" charset="-122"/>
                <a:ea typeface="宋体" pitchFamily="65" charset="-122"/>
              </a:rPr>
              <a:t>=</a:t>
            </a:r>
            <a:r>
              <a:rPr lang="zh-CN" altLang="en-US" sz="2210" kern="0" spc="939" dirty="0">
                <a:solidFill>
                  <a:srgbClr val="000000"/>
                </a:solidFill>
                <a:latin typeface="Times New Roman" pitchFamily="65" charset="-122"/>
                <a:ea typeface="宋体" pitchFamily="65" charset="-122"/>
              </a:rPr>
              <a:t> </a:t>
            </a:r>
            <a:r>
              <a:rPr lang="zh-CN" altLang="en-US" sz="2607" i="1" kern="0" dirty="0">
                <a:solidFill>
                  <a:srgbClr val="000000"/>
                </a:solidFill>
                <a:latin typeface="Times New Roman" pitchFamily="65" charset="-122"/>
                <a:ea typeface="宋体" pitchFamily="65" charset="-122"/>
              </a:rPr>
              <a:t>BC</a:t>
            </a:r>
            <a:r>
              <a:rPr lang="zh-CN" altLang="en-US" sz="2607" kern="0" dirty="0">
                <a:solidFill>
                  <a:srgbClr val="000000"/>
                </a:solidFill>
                <a:latin typeface="Times New Roman" pitchFamily="65" charset="-122"/>
                <a:ea typeface="宋体" pitchFamily="65" charset="-122"/>
              </a:rPr>
              <a:t>,则△</a:t>
            </a:r>
            <a:r>
              <a:rPr lang="zh-CN" altLang="en-US" sz="2607" i="1" kern="0" dirty="0">
                <a:solidFill>
                  <a:srgbClr val="000000"/>
                </a:solidFill>
                <a:latin typeface="Times New Roman" pitchFamily="65" charset="-122"/>
                <a:ea typeface="宋体" pitchFamily="65" charset="-122"/>
              </a:rPr>
              <a:t>ABC</a:t>
            </a:r>
            <a:r>
              <a:rPr lang="zh-CN" altLang="en-US" sz="2607" kern="0" dirty="0">
                <a:solidFill>
                  <a:srgbClr val="000000"/>
                </a:solidFill>
                <a:latin typeface="Times New Roman" pitchFamily="65" charset="-122"/>
                <a:ea typeface="宋体" pitchFamily="65" charset="-122"/>
              </a:rPr>
              <a:t>面积的最大值为</a:t>
            </a:r>
            <a:r>
              <a:rPr lang="zh-CN" altLang="en-US" sz="2607" u="sng" kern="0" dirty="0">
                <a:solidFill>
                  <a:srgbClr val="000000"/>
                </a:solidFill>
                <a:latin typeface="Times New Roman" pitchFamily="65" charset="-122"/>
                <a:ea typeface="宋体" pitchFamily="65" charset="-122"/>
              </a:rPr>
              <a:t>　　　    </a:t>
            </a:r>
            <a:r>
              <a:rPr lang="zh-CN" altLang="en-US" sz="2607" kern="0" dirty="0">
                <a:solidFill>
                  <a:srgbClr val="000000"/>
                </a:solidFill>
                <a:latin typeface="Times New Roman" pitchFamily="65" charset="-122"/>
                <a:ea typeface="宋体" pitchFamily="65" charset="-122"/>
              </a:rPr>
              <a:t>.</a:t>
            </a:r>
            <a:endParaRPr lang="zh-CN" altLang="en-US" dirty="0"/>
          </a:p>
        </p:txBody>
      </p:sp>
      <p:graphicFrame>
        <p:nvGraphicFramePr>
          <p:cNvPr id="4" name="对象 3"/>
          <p:cNvGraphicFramePr>
            <a:graphicFrameLocks noChangeAspect="1"/>
          </p:cNvGraphicFramePr>
          <p:nvPr/>
        </p:nvGraphicFramePr>
        <p:xfrm>
          <a:off x="4537260" y="1605418"/>
          <a:ext cx="400050" cy="381000"/>
        </p:xfrm>
        <a:graphic>
          <a:graphicData uri="http://schemas.openxmlformats.org/presentationml/2006/ole">
            <p:oleObj spid="_x0000_s8209" name="Equation" r:id="rId5" imgW="10668000" imgH="10058400" progId="Equation.DSMT4">
              <p:embed/>
            </p:oleObj>
          </a:graphicData>
        </a:graphic>
      </p:graphicFrame>
      <p:grpSp>
        <p:nvGrpSpPr>
          <p:cNvPr id="7" name="组合 6"/>
          <p:cNvGrpSpPr/>
          <p:nvPr/>
        </p:nvGrpSpPr>
        <p:grpSpPr>
          <a:xfrm>
            <a:off x="540000" y="2095022"/>
            <a:ext cx="11340000" cy="533159"/>
            <a:chOff x="540000" y="2095022"/>
            <a:chExt cx="11340000" cy="533159"/>
          </a:xfrm>
        </p:grpSpPr>
        <p:sp>
          <p:nvSpPr>
            <p:cNvPr id="5" name="TextBox 2"/>
            <p:cNvSpPr txBox="1"/>
            <p:nvPr/>
          </p:nvSpPr>
          <p:spPr>
            <a:xfrm>
              <a:off x="540000" y="2095022"/>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a:solidFill>
                    <a:srgbClr val="FF0000"/>
                  </a:solidFill>
                  <a:latin typeface="Times New Roman" pitchFamily="65" charset="-122"/>
                  <a:ea typeface="宋体" pitchFamily="65" charset="-122"/>
                </a:rPr>
                <a:t>答案</a:t>
              </a:r>
              <a:r>
                <a:rPr lang="zh-CN" altLang="en-US" sz="2607" kern="0" dirty="0">
                  <a:solidFill>
                    <a:srgbClr val="FF0000"/>
                  </a:solidFill>
                  <a:latin typeface="Times New Roman" pitchFamily="65" charset="-122"/>
                  <a:ea typeface="宋体" pitchFamily="65" charset="-122"/>
                </a:rPr>
                <a:t>　2</a:t>
              </a:r>
              <a:r>
                <a:rPr lang="zh-CN" altLang="en-US" sz="2210" kern="0" spc="939"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 </a:t>
              </a:r>
              <a:endParaRPr lang="zh-CN" altLang="en-US" dirty="0">
                <a:solidFill>
                  <a:srgbClr val="FF0000"/>
                </a:solidFill>
              </a:endParaRPr>
            </a:p>
          </p:txBody>
        </p:sp>
        <p:graphicFrame>
          <p:nvGraphicFramePr>
            <p:cNvPr id="6" name="对象 5"/>
            <p:cNvGraphicFramePr>
              <a:graphicFrameLocks noChangeAspect="1"/>
            </p:cNvGraphicFramePr>
            <p:nvPr/>
          </p:nvGraphicFramePr>
          <p:xfrm>
            <a:off x="1699199" y="2197656"/>
            <a:ext cx="400050" cy="381000"/>
          </p:xfrm>
          <a:graphic>
            <a:graphicData uri="http://schemas.openxmlformats.org/presentationml/2006/ole">
              <p:oleObj spid="_x0000_s8210" name="Equation" r:id="rId6" imgW="10668000" imgH="10058400" progId="Equation.DSMT4">
                <p:embed/>
              </p:oleObj>
            </a:graphicData>
          </a:graphic>
        </p:graphicFrame>
      </p:grpSp>
      <p:sp>
        <p:nvSpPr>
          <p:cNvPr id="8" name="TextBox 2"/>
          <p:cNvSpPr txBox="1"/>
          <p:nvPr/>
        </p:nvSpPr>
        <p:spPr>
          <a:xfrm>
            <a:off x="540000" y="2665791"/>
            <a:ext cx="11340000" cy="23386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a:solidFill>
                  <a:srgbClr val="FF0000"/>
                </a:solidFill>
                <a:latin typeface="Times New Roman" pitchFamily="65" charset="-122"/>
                <a:ea typeface="宋体" pitchFamily="65" charset="-122"/>
              </a:rPr>
              <a:t>解析</a:t>
            </a:r>
            <a:r>
              <a:rPr lang="zh-CN" altLang="en-US" sz="2607" kern="0" dirty="0">
                <a:solidFill>
                  <a:srgbClr val="FF0000"/>
                </a:solidFill>
                <a:latin typeface="Times New Roman" pitchFamily="65" charset="-122"/>
                <a:ea typeface="宋体" pitchFamily="65" charset="-122"/>
              </a:rPr>
              <a:t>　以</a:t>
            </a:r>
            <a:r>
              <a:rPr lang="zh-CN" altLang="en-US" sz="2607" i="1" kern="0" dirty="0">
                <a:solidFill>
                  <a:srgbClr val="FF0000"/>
                </a:solidFill>
                <a:latin typeface="Times New Roman" pitchFamily="65" charset="-122"/>
                <a:ea typeface="宋体" pitchFamily="65" charset="-122"/>
              </a:rPr>
              <a:t>AB</a:t>
            </a:r>
            <a:r>
              <a:rPr lang="zh-CN" altLang="en-US" sz="2607" kern="0" dirty="0">
                <a:solidFill>
                  <a:srgbClr val="FF0000"/>
                </a:solidFill>
                <a:latin typeface="Times New Roman" pitchFamily="65" charset="-122"/>
                <a:ea typeface="宋体" pitchFamily="65" charset="-122"/>
              </a:rPr>
              <a:t>所在的直线为</a:t>
            </a:r>
            <a:r>
              <a:rPr lang="zh-CN" altLang="en-US" sz="2607" i="1" kern="0" dirty="0">
                <a:solidFill>
                  <a:srgbClr val="FF0000"/>
                </a:solidFill>
                <a:latin typeface="Times New Roman" pitchFamily="65" charset="-122"/>
                <a:ea typeface="宋体" pitchFamily="65" charset="-122"/>
              </a:rPr>
              <a:t>x</a:t>
            </a:r>
            <a:r>
              <a:rPr lang="zh-CN" altLang="en-US" sz="2607" kern="0" dirty="0">
                <a:solidFill>
                  <a:srgbClr val="FF0000"/>
                </a:solidFill>
                <a:latin typeface="Times New Roman" pitchFamily="65" charset="-122"/>
                <a:ea typeface="宋体" pitchFamily="65" charset="-122"/>
              </a:rPr>
              <a:t>轴,</a:t>
            </a:r>
            <a:r>
              <a:rPr lang="zh-CN" altLang="en-US" sz="2607" i="1" kern="0" dirty="0">
                <a:solidFill>
                  <a:srgbClr val="FF0000"/>
                </a:solidFill>
                <a:latin typeface="Times New Roman" pitchFamily="65" charset="-122"/>
                <a:ea typeface="宋体" pitchFamily="65" charset="-122"/>
              </a:rPr>
              <a:t>AB</a:t>
            </a:r>
            <a:r>
              <a:rPr lang="zh-CN" altLang="en-US" sz="2607" kern="0" dirty="0">
                <a:solidFill>
                  <a:srgbClr val="FF0000"/>
                </a:solidFill>
                <a:latin typeface="Times New Roman" pitchFamily="65" charset="-122"/>
                <a:ea typeface="宋体" pitchFamily="65" charset="-122"/>
              </a:rPr>
              <a:t>的中点</a:t>
            </a:r>
            <a:r>
              <a:rPr lang="zh-CN" altLang="en-US" sz="2607" i="1" kern="0" dirty="0">
                <a:solidFill>
                  <a:srgbClr val="FF0000"/>
                </a:solidFill>
                <a:latin typeface="Times New Roman" pitchFamily="65" charset="-122"/>
                <a:ea typeface="宋体" pitchFamily="65" charset="-122"/>
              </a:rPr>
              <a:t>O</a:t>
            </a:r>
            <a:r>
              <a:rPr lang="zh-CN" altLang="en-US" sz="2607" kern="0" dirty="0">
                <a:solidFill>
                  <a:srgbClr val="FF0000"/>
                </a:solidFill>
                <a:latin typeface="Times New Roman" pitchFamily="65" charset="-122"/>
                <a:ea typeface="宋体" pitchFamily="65" charset="-122"/>
              </a:rPr>
              <a:t>为坐标原点建立平面直角坐标系,</a:t>
            </a:r>
            <a:r>
              <a:rPr dirty="0">
                <a:solidFill>
                  <a:srgbClr val="FF0000"/>
                </a:solidFill>
              </a:rPr>
              <a:t/>
            </a:r>
            <a:br>
              <a:rPr dirty="0">
                <a:solidFill>
                  <a:srgbClr val="FF0000"/>
                </a:solidFill>
              </a:rPr>
            </a:br>
            <a:r>
              <a:rPr lang="zh-CN" altLang="en-US" sz="2607" kern="0" dirty="0">
                <a:solidFill>
                  <a:srgbClr val="FF0000"/>
                </a:solidFill>
                <a:latin typeface="Times New Roman" pitchFamily="65" charset="-122"/>
                <a:ea typeface="宋体" pitchFamily="65" charset="-122"/>
              </a:rPr>
              <a:t>则</a:t>
            </a:r>
            <a:r>
              <a:rPr lang="zh-CN" altLang="en-US" sz="2607" i="1" kern="0" dirty="0">
                <a:solidFill>
                  <a:srgbClr val="FF0000"/>
                </a:solidFill>
                <a:latin typeface="Times New Roman" pitchFamily="65" charset="-122"/>
                <a:ea typeface="宋体" pitchFamily="65" charset="-122"/>
              </a:rPr>
              <a:t>A</a:t>
            </a:r>
            <a:r>
              <a:rPr lang="zh-CN" altLang="en-US" sz="2607" kern="0" dirty="0">
                <a:solidFill>
                  <a:srgbClr val="FF0000"/>
                </a:solidFill>
                <a:latin typeface="Times New Roman" pitchFamily="65" charset="-122"/>
                <a:ea typeface="宋体" pitchFamily="65" charset="-122"/>
              </a:rPr>
              <a:t>(-1,0),</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Times New Roman" pitchFamily="65" charset="-122"/>
                <a:ea typeface="宋体" pitchFamily="65" charset="-122"/>
              </a:rPr>
              <a:t>(1,0).设</a:t>
            </a:r>
            <a:r>
              <a:rPr lang="zh-CN" altLang="en-US" sz="2607" i="1" kern="0" dirty="0">
                <a:solidFill>
                  <a:srgbClr val="FF0000"/>
                </a:solidFill>
                <a:latin typeface="Times New Roman" pitchFamily="65" charset="-122"/>
                <a:ea typeface="宋体" pitchFamily="65" charset="-122"/>
              </a:rPr>
              <a:t>C</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x</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y</a:t>
            </a:r>
            <a:r>
              <a:rPr lang="zh-CN" altLang="en-US" sz="2607" kern="0" dirty="0">
                <a:solidFill>
                  <a:srgbClr val="FF0000"/>
                </a:solidFill>
                <a:latin typeface="Times New Roman" pitchFamily="65" charset="-122"/>
                <a:ea typeface="宋体" pitchFamily="65" charset="-122"/>
              </a:rPr>
              <a:t>),由</a:t>
            </a:r>
            <a:r>
              <a:rPr lang="zh-CN" altLang="en-US" sz="2607" i="1" kern="0" dirty="0">
                <a:solidFill>
                  <a:srgbClr val="FF0000"/>
                </a:solidFill>
                <a:latin typeface="Times New Roman" pitchFamily="65" charset="-122"/>
                <a:ea typeface="宋体" pitchFamily="65" charset="-122"/>
              </a:rPr>
              <a:t>AC</a:t>
            </a:r>
            <a:r>
              <a:rPr lang="zh-CN" altLang="en-US" sz="2607" kern="0" dirty="0">
                <a:solidFill>
                  <a:srgbClr val="FF0000"/>
                </a:solidFill>
                <a:latin typeface="Times New Roman" pitchFamily="65" charset="-122"/>
                <a:ea typeface="宋体" pitchFamily="65" charset="-122"/>
              </a:rPr>
              <a:t>=</a:t>
            </a:r>
            <a:r>
              <a:rPr lang="zh-CN" altLang="en-US" sz="2210" kern="0" spc="939" dirty="0">
                <a:solidFill>
                  <a:srgbClr val="FF0000"/>
                </a:solidFill>
                <a:latin typeface="Times New Roman" pitchFamily="65" charset="-122"/>
                <a:ea typeface="宋体" pitchFamily="65" charset="-122"/>
              </a:rPr>
              <a:t> </a:t>
            </a:r>
            <a:r>
              <a:rPr lang="zh-CN" altLang="en-US" sz="2607" i="1" kern="0" dirty="0">
                <a:solidFill>
                  <a:srgbClr val="FF0000"/>
                </a:solidFill>
                <a:latin typeface="Times New Roman" pitchFamily="65" charset="-122"/>
                <a:ea typeface="宋体" pitchFamily="65" charset="-122"/>
              </a:rPr>
              <a:t>BC</a:t>
            </a:r>
            <a:r>
              <a:rPr lang="zh-CN" altLang="en-US" sz="2607" kern="0" dirty="0">
                <a:solidFill>
                  <a:srgbClr val="FF0000"/>
                </a:solidFill>
                <a:latin typeface="Times New Roman" pitchFamily="65" charset="-122"/>
                <a:ea typeface="宋体" pitchFamily="65" charset="-122"/>
              </a:rPr>
              <a:t>,得(</a:t>
            </a:r>
            <a:r>
              <a:rPr lang="zh-CN" altLang="en-US" sz="2607" i="1" kern="0" dirty="0">
                <a:solidFill>
                  <a:srgbClr val="FF0000"/>
                </a:solidFill>
                <a:latin typeface="Times New Roman" pitchFamily="65" charset="-122"/>
                <a:ea typeface="宋体" pitchFamily="65" charset="-122"/>
              </a:rPr>
              <a:t>x</a:t>
            </a:r>
            <a:r>
              <a:rPr lang="zh-CN" altLang="en-US" sz="2607" kern="0" dirty="0">
                <a:solidFill>
                  <a:srgbClr val="FF0000"/>
                </a:solidFill>
                <a:latin typeface="Times New Roman" pitchFamily="65" charset="-122"/>
                <a:ea typeface="宋体" pitchFamily="65" charset="-122"/>
              </a:rPr>
              <a:t>+1)</a:t>
            </a:r>
            <a:r>
              <a:rPr lang="zh-CN" altLang="en-US" sz="1963" kern="0" baseline="59000" dirty="0">
                <a:solidFill>
                  <a:srgbClr val="FF0000"/>
                </a:solidFill>
                <a:latin typeface="Times New Roman" pitchFamily="65" charset="-122"/>
                <a:ea typeface="宋体" pitchFamily="65" charset="-122"/>
              </a:rPr>
              <a:t>2</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y</a:t>
            </a:r>
            <a:r>
              <a:rPr lang="zh-CN" altLang="en-US" sz="1963" kern="0" baseline="59000" dirty="0">
                <a:solidFill>
                  <a:srgbClr val="FF0000"/>
                </a:solidFill>
                <a:latin typeface="Times New Roman" pitchFamily="65" charset="-122"/>
                <a:ea typeface="宋体" pitchFamily="65" charset="-122"/>
              </a:rPr>
              <a:t>2</a:t>
            </a:r>
            <a:r>
              <a:rPr lang="zh-CN" altLang="en-US" sz="2607" kern="0" dirty="0">
                <a:solidFill>
                  <a:srgbClr val="FF0000"/>
                </a:solidFill>
                <a:latin typeface="Times New Roman" pitchFamily="65" charset="-122"/>
                <a:ea typeface="宋体" pitchFamily="65" charset="-122"/>
              </a:rPr>
              <a:t>=2[(</a:t>
            </a:r>
            <a:r>
              <a:rPr lang="zh-CN" altLang="en-US" sz="2607" i="1" kern="0" dirty="0">
                <a:solidFill>
                  <a:srgbClr val="FF0000"/>
                </a:solidFill>
                <a:latin typeface="Times New Roman" pitchFamily="65" charset="-122"/>
                <a:ea typeface="宋体" pitchFamily="65" charset="-122"/>
              </a:rPr>
              <a:t>x</a:t>
            </a:r>
            <a:r>
              <a:rPr lang="zh-CN" altLang="en-US" sz="2607" kern="0" dirty="0">
                <a:solidFill>
                  <a:srgbClr val="FF0000"/>
                </a:solidFill>
                <a:latin typeface="Times New Roman" pitchFamily="65" charset="-122"/>
                <a:ea typeface="宋体" pitchFamily="65" charset="-122"/>
              </a:rPr>
              <a:t>-1)</a:t>
            </a:r>
            <a:r>
              <a:rPr lang="zh-CN" altLang="en-US" sz="1963" kern="0" baseline="59000" dirty="0">
                <a:solidFill>
                  <a:srgbClr val="FF0000"/>
                </a:solidFill>
                <a:latin typeface="Times New Roman" pitchFamily="65" charset="-122"/>
                <a:ea typeface="宋体" pitchFamily="65" charset="-122"/>
              </a:rPr>
              <a:t>2</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y</a:t>
            </a:r>
            <a:r>
              <a:rPr lang="zh-CN" altLang="en-US" sz="1963" kern="0" baseline="59000" dirty="0">
                <a:solidFill>
                  <a:srgbClr val="FF0000"/>
                </a:solidFill>
                <a:latin typeface="Times New Roman" pitchFamily="65" charset="-122"/>
                <a:ea typeface="宋体" pitchFamily="65" charset="-122"/>
              </a:rPr>
              <a:t>2</a:t>
            </a:r>
            <a:r>
              <a:rPr lang="zh-CN" altLang="en-US" sz="2607" kern="0" dirty="0">
                <a:solidFill>
                  <a:srgbClr val="FF0000"/>
                </a:solidFill>
                <a:latin typeface="Times New Roman" pitchFamily="65" charset="-122"/>
                <a:ea typeface="宋体" pitchFamily="65" charset="-122"/>
              </a:rPr>
              <a:t>],化简得(</a:t>
            </a:r>
            <a:r>
              <a:rPr lang="zh-CN" altLang="en-US" sz="2607" i="1" kern="0" dirty="0">
                <a:solidFill>
                  <a:srgbClr val="FF0000"/>
                </a:solidFill>
                <a:latin typeface="Times New Roman" pitchFamily="65" charset="-122"/>
                <a:ea typeface="宋体" pitchFamily="65" charset="-122"/>
              </a:rPr>
              <a:t>x</a:t>
            </a:r>
            <a:r>
              <a:rPr lang="zh-CN" altLang="en-US" sz="2607" kern="0" dirty="0">
                <a:solidFill>
                  <a:srgbClr val="FF0000"/>
                </a:solidFill>
                <a:latin typeface="Times New Roman" pitchFamily="65" charset="-122"/>
                <a:ea typeface="宋体" pitchFamily="65" charset="-122"/>
              </a:rPr>
              <a:t>-3)</a:t>
            </a:r>
            <a:r>
              <a:rPr lang="zh-CN" altLang="en-US" sz="1963" kern="0" baseline="59000" dirty="0">
                <a:solidFill>
                  <a:srgbClr val="FF0000"/>
                </a:solidFill>
                <a:latin typeface="Times New Roman" pitchFamily="65" charset="-122"/>
                <a:ea typeface="宋体" pitchFamily="65" charset="-122"/>
              </a:rPr>
              <a:t>2</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y</a:t>
            </a:r>
            <a:endParaRPr lang="zh-CN" altLang="en-US" dirty="0">
              <a:solidFill>
                <a:srgbClr val="FF0000"/>
              </a:solidFill>
            </a:endParaRPr>
          </a:p>
          <a:p>
            <a:pPr marL="0" indent="0" eaLnBrk="0" latinLnBrk="1" hangingPunct="0">
              <a:lnSpc>
                <a:spcPct val="150000"/>
              </a:lnSpc>
              <a:spcBef>
                <a:spcPts val="0"/>
              </a:spcBef>
              <a:buNone/>
            </a:pPr>
            <a:r>
              <a:rPr lang="zh-CN" altLang="en-US" sz="1963" kern="0" baseline="59000" dirty="0">
                <a:solidFill>
                  <a:srgbClr val="FF0000"/>
                </a:solidFill>
                <a:latin typeface="Times New Roman" pitchFamily="65" charset="-122"/>
                <a:ea typeface="宋体" pitchFamily="65" charset="-122"/>
              </a:rPr>
              <a:t>2</a:t>
            </a:r>
            <a:r>
              <a:rPr lang="zh-CN" altLang="en-US" sz="2607" kern="0" dirty="0">
                <a:solidFill>
                  <a:srgbClr val="FF0000"/>
                </a:solidFill>
                <a:latin typeface="Times New Roman" pitchFamily="65" charset="-122"/>
                <a:ea typeface="宋体" pitchFamily="65" charset="-122"/>
              </a:rPr>
              <a:t>=8,此方程即为点</a:t>
            </a:r>
            <a:r>
              <a:rPr lang="zh-CN" altLang="en-US" sz="2607" i="1" kern="0" dirty="0">
                <a:solidFill>
                  <a:srgbClr val="FF0000"/>
                </a:solidFill>
                <a:latin typeface="Times New Roman" pitchFamily="65" charset="-122"/>
                <a:ea typeface="宋体" pitchFamily="65" charset="-122"/>
              </a:rPr>
              <a:t>C</a:t>
            </a:r>
            <a:r>
              <a:rPr lang="zh-CN" altLang="en-US" sz="2607" kern="0" dirty="0">
                <a:solidFill>
                  <a:srgbClr val="FF0000"/>
                </a:solidFill>
                <a:latin typeface="Times New Roman" pitchFamily="65" charset="-122"/>
                <a:ea typeface="宋体" pitchFamily="65" charset="-122"/>
              </a:rPr>
              <a:t>的轨迹方程,当</a:t>
            </a:r>
            <a:r>
              <a:rPr lang="zh-CN" altLang="en-US" sz="2607" i="1" kern="0" dirty="0">
                <a:solidFill>
                  <a:srgbClr val="FF0000"/>
                </a:solidFill>
                <a:latin typeface="Times New Roman" pitchFamily="65" charset="-122"/>
                <a:ea typeface="宋体" pitchFamily="65" charset="-122"/>
              </a:rPr>
              <a:t>C</a:t>
            </a:r>
            <a:r>
              <a:rPr lang="zh-CN" altLang="en-US" sz="2607" kern="0" dirty="0">
                <a:solidFill>
                  <a:srgbClr val="FF0000"/>
                </a:solidFill>
                <a:latin typeface="Times New Roman" pitchFamily="65" charset="-122"/>
                <a:ea typeface="宋体" pitchFamily="65" charset="-122"/>
              </a:rPr>
              <a:t>点坐标为(3,</a:t>
            </a:r>
            <a:r>
              <a:rPr lang="zh-CN" altLang="en-US" sz="2607" kern="0" dirty="0">
                <a:solidFill>
                  <a:srgbClr val="FF0000"/>
                </a:solidFill>
                <a:latin typeface="Arial Narrow" pitchFamily="65" charset="-122"/>
                <a:ea typeface="Arial Unicode MS" pitchFamily="65" charset="-122"/>
              </a:rPr>
              <a:t>±</a:t>
            </a:r>
            <a:r>
              <a:rPr lang="zh-CN" altLang="en-US" sz="2607" kern="0" dirty="0">
                <a:solidFill>
                  <a:srgbClr val="FF0000"/>
                </a:solidFill>
                <a:latin typeface="Times New Roman" pitchFamily="65" charset="-122"/>
                <a:ea typeface="宋体" pitchFamily="65" charset="-122"/>
              </a:rPr>
              <a:t>2</a:t>
            </a:r>
            <a:r>
              <a:rPr lang="zh-CN" altLang="en-US" sz="2210" kern="0" spc="939"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)时,△</a:t>
            </a:r>
            <a:r>
              <a:rPr lang="zh-CN" altLang="en-US" sz="2607" i="1" kern="0" dirty="0">
                <a:solidFill>
                  <a:srgbClr val="FF0000"/>
                </a:solidFill>
                <a:latin typeface="Times New Roman" pitchFamily="65" charset="-122"/>
                <a:ea typeface="宋体" pitchFamily="65" charset="-122"/>
              </a:rPr>
              <a:t>ABC</a:t>
            </a:r>
            <a:r>
              <a:rPr lang="zh-CN" altLang="en-US" sz="2607" kern="0" dirty="0">
                <a:solidFill>
                  <a:srgbClr val="FF0000"/>
                </a:solidFill>
                <a:latin typeface="Times New Roman" pitchFamily="65" charset="-122"/>
                <a:ea typeface="宋体" pitchFamily="65" charset="-122"/>
              </a:rPr>
              <a:t>的面积取得</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a:solidFill>
                  <a:srgbClr val="FF0000"/>
                </a:solidFill>
                <a:latin typeface="Times New Roman" pitchFamily="65" charset="-122"/>
                <a:ea typeface="宋体" pitchFamily="65" charset="-122"/>
              </a:rPr>
              <a:t>最大值为2</a:t>
            </a:r>
            <a:r>
              <a:rPr lang="zh-CN" altLang="en-US" sz="2210" kern="0" spc="939"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endParaRPr lang="zh-CN" altLang="en-US" dirty="0">
              <a:solidFill>
                <a:srgbClr val="FF0000"/>
              </a:solidFill>
            </a:endParaRPr>
          </a:p>
        </p:txBody>
      </p:sp>
      <p:graphicFrame>
        <p:nvGraphicFramePr>
          <p:cNvPr id="9" name="对象 8"/>
          <p:cNvGraphicFramePr>
            <a:graphicFrameLocks noChangeAspect="1"/>
          </p:cNvGraphicFramePr>
          <p:nvPr/>
        </p:nvGraphicFramePr>
        <p:xfrm>
          <a:off x="5004679" y="3371209"/>
          <a:ext cx="400050" cy="381000"/>
        </p:xfrm>
        <a:graphic>
          <a:graphicData uri="http://schemas.openxmlformats.org/presentationml/2006/ole">
            <p:oleObj spid="_x0000_s8211" name="Equation" r:id="rId7" imgW="10668000" imgH="10058400" progId="Equation.DSMT4">
              <p:embed/>
            </p:oleObj>
          </a:graphicData>
        </a:graphic>
      </p:graphicFrame>
      <p:graphicFrame>
        <p:nvGraphicFramePr>
          <p:cNvPr id="10" name="对象 9"/>
          <p:cNvGraphicFramePr>
            <a:graphicFrameLocks noChangeAspect="1"/>
          </p:cNvGraphicFramePr>
          <p:nvPr/>
        </p:nvGraphicFramePr>
        <p:xfrm>
          <a:off x="7587864" y="3973993"/>
          <a:ext cx="400050" cy="381000"/>
        </p:xfrm>
        <a:graphic>
          <a:graphicData uri="http://schemas.openxmlformats.org/presentationml/2006/ole">
            <p:oleObj spid="_x0000_s8212" name="Equation" r:id="rId8" imgW="10668000" imgH="10058400" progId="Equation.DSMT4">
              <p:embed/>
            </p:oleObj>
          </a:graphicData>
        </a:graphic>
      </p:graphicFrame>
      <p:graphicFrame>
        <p:nvGraphicFramePr>
          <p:cNvPr id="11" name="对象 10"/>
          <p:cNvGraphicFramePr>
            <a:graphicFrameLocks noChangeAspect="1"/>
          </p:cNvGraphicFramePr>
          <p:nvPr/>
        </p:nvGraphicFramePr>
        <p:xfrm>
          <a:off x="2030400" y="4576777"/>
          <a:ext cx="400050" cy="381000"/>
        </p:xfrm>
        <a:graphic>
          <a:graphicData uri="http://schemas.openxmlformats.org/presentationml/2006/ole">
            <p:oleObj spid="_x0000_s8213" name="Equation" r:id="rId9" imgW="10668000" imgH="10058400" progId="Equation.DSMT4">
              <p:embed/>
            </p:oleObj>
          </a:graphicData>
        </a:graphic>
      </p:graphicFrame>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29330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a:solidFill>
                  <a:srgbClr val="000000"/>
                </a:solidFill>
                <a:latin typeface="Times New Roman" pitchFamily="65" charset="-122"/>
                <a:ea typeface="宋体" pitchFamily="65" charset="-122"/>
              </a:rPr>
              <a:t>【方法归纳】    已知三角形的一条边长(即三角形有两个顶点固定)及与第</a:t>
            </a:r>
            <a:r>
              <a:rPr dirty="0"/>
              <a:t/>
            </a:r>
            <a:br>
              <a:rPr dirty="0"/>
            </a:br>
            <a:r>
              <a:rPr lang="zh-CN" altLang="en-US" sz="2607" kern="0" dirty="0">
                <a:solidFill>
                  <a:srgbClr val="000000"/>
                </a:solidFill>
                <a:latin typeface="Times New Roman" pitchFamily="65" charset="-122"/>
                <a:ea typeface="宋体" pitchFamily="65" charset="-122"/>
              </a:rPr>
              <a:t>三个顶点有关的条件,求相关的最值问题时,通常利用轨迹思想可以简化运</a:t>
            </a:r>
            <a:r>
              <a:rPr dirty="0"/>
              <a:t/>
            </a:r>
            <a:br>
              <a:rPr dirty="0"/>
            </a:br>
            <a:r>
              <a:rPr lang="zh-CN" altLang="en-US" sz="2607" kern="0" dirty="0">
                <a:solidFill>
                  <a:srgbClr val="000000"/>
                </a:solidFill>
                <a:latin typeface="Times New Roman" pitchFamily="65" charset="-122"/>
                <a:ea typeface="宋体" pitchFamily="65" charset="-122"/>
              </a:rPr>
              <a:t>算,即建立适当的直角坐标系,求出第三个顶点的轨迹方程,再结合轨迹的特</a:t>
            </a:r>
            <a:r>
              <a:rPr dirty="0"/>
              <a:t/>
            </a:r>
            <a:br>
              <a:rPr dirty="0"/>
            </a:br>
            <a:r>
              <a:rPr lang="zh-CN" altLang="en-US" sz="2607" kern="0" dirty="0">
                <a:solidFill>
                  <a:srgbClr val="000000"/>
                </a:solidFill>
                <a:latin typeface="Times New Roman" pitchFamily="65" charset="-122"/>
                <a:ea typeface="宋体" pitchFamily="65" charset="-122"/>
              </a:rPr>
              <a:t>征直接求解最值或建立目标函数,根据函数的特征选择基本不等式、导数等</a:t>
            </a:r>
            <a:r>
              <a:rPr dirty="0"/>
              <a:t/>
            </a:r>
            <a:br>
              <a:rPr dirty="0"/>
            </a:br>
            <a:r>
              <a:rPr lang="zh-CN" altLang="en-US" sz="2607" kern="0" dirty="0">
                <a:solidFill>
                  <a:srgbClr val="000000"/>
                </a:solidFill>
                <a:latin typeface="Times New Roman" pitchFamily="65" charset="-122"/>
                <a:ea typeface="宋体" pitchFamily="65" charset="-122"/>
              </a:rPr>
              <a:t>方法求解最值.</a:t>
            </a:r>
            <a:endParaRPr lang="en-US" altLang="zh-CN" sz="2607" kern="0" dirty="0">
              <a:solidFill>
                <a:srgbClr val="000000"/>
              </a:solidFill>
              <a:latin typeface="Times New Roman" pitchFamily="65" charset="-122"/>
              <a:ea typeface="宋体" pitchFamily="65" charset="-122"/>
            </a:endParaRPr>
          </a:p>
        </p:txBody>
      </p:sp>
    </p:spTree>
    <p:custDataLst>
      <p:custData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683965"/>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a:solidFill>
                  <a:srgbClr val="000000"/>
                </a:solidFill>
                <a:latin typeface="Times New Roman" pitchFamily="65" charset="-122"/>
                <a:ea typeface="宋体" pitchFamily="65" charset="-122"/>
              </a:rPr>
              <a:t>2-1</a:t>
            </a:r>
            <a:r>
              <a:rPr lang="zh-CN" altLang="en-US" sz="2607" kern="0" dirty="0">
                <a:solidFill>
                  <a:srgbClr val="000000"/>
                </a:solidFill>
                <a:latin typeface="Times New Roman" pitchFamily="65" charset="-122"/>
                <a:ea typeface="宋体" pitchFamily="65" charset="-122"/>
              </a:rPr>
              <a:t>　在△</a:t>
            </a:r>
            <a:r>
              <a:rPr lang="zh-CN" altLang="en-US" sz="2607" i="1" kern="0" dirty="0">
                <a:solidFill>
                  <a:srgbClr val="000000"/>
                </a:solidFill>
                <a:latin typeface="Times New Roman" pitchFamily="65" charset="-122"/>
                <a:ea typeface="宋体" pitchFamily="65" charset="-122"/>
              </a:rPr>
              <a:t>ABC</a:t>
            </a:r>
            <a:r>
              <a:rPr lang="zh-CN" altLang="en-US" sz="2607" kern="0" dirty="0">
                <a:solidFill>
                  <a:srgbClr val="000000"/>
                </a:solidFill>
                <a:latin typeface="Times New Roman" pitchFamily="65" charset="-122"/>
                <a:ea typeface="宋体" pitchFamily="65" charset="-122"/>
              </a:rPr>
              <a:t>中,已知</a:t>
            </a:r>
            <a:r>
              <a:rPr lang="zh-CN" altLang="en-US" sz="2607" i="1" kern="0" dirty="0">
                <a:solidFill>
                  <a:srgbClr val="000000"/>
                </a:solidFill>
                <a:latin typeface="Times New Roman" pitchFamily="65" charset="-122"/>
                <a:ea typeface="宋体" pitchFamily="65" charset="-122"/>
              </a:rPr>
              <a:t>AB</a:t>
            </a:r>
            <a:r>
              <a:rPr lang="zh-CN" altLang="en-US" sz="2607" kern="0" dirty="0">
                <a:solidFill>
                  <a:srgbClr val="000000"/>
                </a:solidFill>
                <a:latin typeface="Times New Roman" pitchFamily="65" charset="-122"/>
                <a:ea typeface="宋体" pitchFamily="65" charset="-122"/>
              </a:rPr>
              <a:t>=2,</a:t>
            </a:r>
            <a:r>
              <a:rPr lang="zh-CN" altLang="en-US" sz="2607" i="1" kern="0" dirty="0">
                <a:solidFill>
                  <a:srgbClr val="000000"/>
                </a:solidFill>
                <a:latin typeface="Times New Roman" pitchFamily="65" charset="-122"/>
                <a:ea typeface="宋体" pitchFamily="65" charset="-122"/>
              </a:rPr>
              <a:t>AC</a:t>
            </a:r>
            <a:r>
              <a:rPr lang="zh-CN" altLang="en-US" sz="1963" kern="0" baseline="59000" dirty="0">
                <a:solidFill>
                  <a:srgbClr val="000000"/>
                </a:solidFill>
                <a:latin typeface="Times New Roman" pitchFamily="65" charset="-122"/>
                <a:ea typeface="宋体" pitchFamily="65" charset="-122"/>
              </a:rPr>
              <a:t>2</a:t>
            </a:r>
            <a:r>
              <a:rPr lang="zh-CN" altLang="en-US" sz="2607" kern="0" dirty="0">
                <a:solidFill>
                  <a:srgbClr val="000000"/>
                </a:solidFill>
                <a:latin typeface="Times New Roman" pitchFamily="65" charset="-122"/>
                <a:ea typeface="宋体" pitchFamily="65" charset="-122"/>
              </a:rPr>
              <a:t>-</a:t>
            </a:r>
            <a:r>
              <a:rPr lang="zh-CN" altLang="en-US" sz="2607" i="1" kern="0" dirty="0">
                <a:solidFill>
                  <a:srgbClr val="000000"/>
                </a:solidFill>
                <a:latin typeface="Times New Roman" pitchFamily="65" charset="-122"/>
                <a:ea typeface="宋体" pitchFamily="65" charset="-122"/>
              </a:rPr>
              <a:t>BC</a:t>
            </a:r>
            <a:r>
              <a:rPr lang="zh-CN" altLang="en-US" sz="1963" kern="0" baseline="59000" dirty="0">
                <a:solidFill>
                  <a:srgbClr val="000000"/>
                </a:solidFill>
                <a:latin typeface="Times New Roman" pitchFamily="65" charset="-122"/>
                <a:ea typeface="宋体" pitchFamily="65" charset="-122"/>
              </a:rPr>
              <a:t>2</a:t>
            </a:r>
            <a:r>
              <a:rPr lang="zh-CN" altLang="en-US" sz="2607" kern="0" dirty="0">
                <a:solidFill>
                  <a:srgbClr val="000000"/>
                </a:solidFill>
                <a:latin typeface="Times New Roman" pitchFamily="65" charset="-122"/>
                <a:ea typeface="宋体" pitchFamily="65" charset="-122"/>
              </a:rPr>
              <a:t>=6,则tan </a:t>
            </a:r>
            <a:r>
              <a:rPr lang="zh-CN" altLang="en-US" sz="2607" i="1" kern="0" dirty="0">
                <a:solidFill>
                  <a:srgbClr val="000000"/>
                </a:solidFill>
                <a:latin typeface="Times New Roman" pitchFamily="65" charset="-122"/>
                <a:ea typeface="宋体" pitchFamily="65" charset="-122"/>
              </a:rPr>
              <a:t>C</a:t>
            </a:r>
            <a:r>
              <a:rPr lang="zh-CN" altLang="en-US" sz="2607" kern="0" dirty="0">
                <a:solidFill>
                  <a:srgbClr val="000000"/>
                </a:solidFill>
                <a:latin typeface="Times New Roman" pitchFamily="65" charset="-122"/>
                <a:ea typeface="宋体" pitchFamily="65" charset="-122"/>
              </a:rPr>
              <a:t>的最大值是</a:t>
            </a:r>
            <a:r>
              <a:rPr lang="zh-CN" altLang="en-US" sz="2607" u="sng" kern="0" dirty="0">
                <a:solidFill>
                  <a:srgbClr val="000000"/>
                </a:solidFill>
                <a:latin typeface="Times New Roman" pitchFamily="65" charset="-122"/>
                <a:ea typeface="宋体" pitchFamily="65" charset="-122"/>
              </a:rPr>
              <a:t>　　　    </a:t>
            </a:r>
            <a:r>
              <a:rPr lang="zh-CN" altLang="en-US" sz="2607" kern="0" dirty="0">
                <a:solidFill>
                  <a:srgbClr val="000000"/>
                </a:solidFill>
                <a:latin typeface="Times New Roman" pitchFamily="65" charset="-122"/>
                <a:ea typeface="宋体" pitchFamily="65" charset="-122"/>
              </a:rPr>
              <a:t>.</a:t>
            </a:r>
            <a:endParaRPr lang="zh-CN" altLang="en-US" dirty="0"/>
          </a:p>
        </p:txBody>
      </p:sp>
      <p:grpSp>
        <p:nvGrpSpPr>
          <p:cNvPr id="3" name="组合 2"/>
          <p:cNvGrpSpPr/>
          <p:nvPr/>
        </p:nvGrpSpPr>
        <p:grpSpPr>
          <a:xfrm>
            <a:off x="540000" y="1345805"/>
            <a:ext cx="11340000" cy="850317"/>
            <a:chOff x="540000" y="900000"/>
            <a:chExt cx="11340000" cy="850317"/>
          </a:xfrm>
        </p:grpSpPr>
        <p:sp>
          <p:nvSpPr>
            <p:cNvPr id="4" name="TextBox 2"/>
            <p:cNvSpPr txBox="1"/>
            <p:nvPr/>
          </p:nvSpPr>
          <p:spPr>
            <a:xfrm>
              <a:off x="540000" y="900000"/>
              <a:ext cx="11340000" cy="7008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a:solidFill>
                    <a:srgbClr val="FF0000"/>
                  </a:solidFill>
                  <a:latin typeface="Times New Roman" pitchFamily="65" charset="-122"/>
                  <a:ea typeface="宋体" pitchFamily="65" charset="-122"/>
                </a:rPr>
                <a:t>答案</a:t>
              </a:r>
              <a:r>
                <a:rPr lang="zh-CN" altLang="en-US" sz="2607" kern="0" dirty="0">
                  <a:solidFill>
                    <a:srgbClr val="FF0000"/>
                  </a:solidFill>
                  <a:latin typeface="Times New Roman" pitchFamily="65" charset="-122"/>
                  <a:ea typeface="宋体" pitchFamily="65" charset="-122"/>
                </a:rPr>
                <a:t>    </a:t>
              </a:r>
              <a:r>
                <a:rPr lang="zh-CN" altLang="en-US" sz="3549" kern="0" spc="1100"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 </a:t>
              </a:r>
              <a:endParaRPr lang="zh-CN" altLang="en-US" dirty="0">
                <a:solidFill>
                  <a:srgbClr val="FF0000"/>
                </a:solidFill>
              </a:endParaRPr>
            </a:p>
          </p:txBody>
        </p:sp>
        <p:graphicFrame>
          <p:nvGraphicFramePr>
            <p:cNvPr id="5" name="对象 4"/>
            <p:cNvGraphicFramePr>
              <a:graphicFrameLocks noChangeAspect="1"/>
            </p:cNvGraphicFramePr>
            <p:nvPr/>
          </p:nvGraphicFramePr>
          <p:xfrm>
            <a:off x="1533599" y="978792"/>
            <a:ext cx="590550" cy="771525"/>
          </p:xfrm>
          <a:graphic>
            <a:graphicData uri="http://schemas.openxmlformats.org/presentationml/2006/ole">
              <p:oleObj spid="_x0000_s51228" name="Equation" r:id="rId5" imgW="15544800" imgH="20421600" progId="Equation.DSMT4">
                <p:embed/>
              </p:oleObj>
            </a:graphicData>
          </a:graphic>
        </p:graphicFrame>
      </p:grpSp>
      <p:grpSp>
        <p:nvGrpSpPr>
          <p:cNvPr id="6" name="组合 5"/>
          <p:cNvGrpSpPr/>
          <p:nvPr/>
        </p:nvGrpSpPr>
        <p:grpSpPr>
          <a:xfrm>
            <a:off x="540000" y="2268130"/>
            <a:ext cx="11340000" cy="4287075"/>
            <a:chOff x="540000" y="900000"/>
            <a:chExt cx="11340000" cy="4287075"/>
          </a:xfrm>
        </p:grpSpPr>
        <p:sp>
          <p:nvSpPr>
            <p:cNvPr id="7" name="TextBox 2"/>
            <p:cNvSpPr txBox="1"/>
            <p:nvPr/>
          </p:nvSpPr>
          <p:spPr>
            <a:xfrm>
              <a:off x="540000" y="900000"/>
              <a:ext cx="11340000" cy="413606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a:solidFill>
                    <a:srgbClr val="FF0000"/>
                  </a:solidFill>
                  <a:latin typeface="Times New Roman" pitchFamily="65" charset="-122"/>
                  <a:ea typeface="宋体" pitchFamily="65" charset="-122"/>
                </a:rPr>
                <a:t>解析</a:t>
              </a:r>
              <a:r>
                <a:rPr lang="zh-CN" altLang="en-US" sz="2607" kern="0" dirty="0">
                  <a:solidFill>
                    <a:srgbClr val="FF0000"/>
                  </a:solidFill>
                  <a:latin typeface="Times New Roman" pitchFamily="65" charset="-122"/>
                  <a:ea typeface="宋体" pitchFamily="65" charset="-122"/>
                </a:rPr>
                <a:t>　以</a:t>
              </a:r>
              <a:r>
                <a:rPr lang="zh-CN" altLang="en-US" sz="2607" i="1" kern="0" dirty="0">
                  <a:solidFill>
                    <a:srgbClr val="FF0000"/>
                  </a:solidFill>
                  <a:latin typeface="Times New Roman" pitchFamily="65" charset="-122"/>
                  <a:ea typeface="宋体" pitchFamily="65" charset="-122"/>
                </a:rPr>
                <a:t>AB</a:t>
              </a:r>
              <a:r>
                <a:rPr lang="zh-CN" altLang="en-US" sz="2607" kern="0" dirty="0">
                  <a:solidFill>
                    <a:srgbClr val="FF0000"/>
                  </a:solidFill>
                  <a:latin typeface="Times New Roman" pitchFamily="65" charset="-122"/>
                  <a:ea typeface="宋体" pitchFamily="65" charset="-122"/>
                </a:rPr>
                <a:t>所在的直线为</a:t>
              </a:r>
              <a:r>
                <a:rPr lang="zh-CN" altLang="en-US" sz="2607" i="1" kern="0" dirty="0">
                  <a:solidFill>
                    <a:srgbClr val="FF0000"/>
                  </a:solidFill>
                  <a:latin typeface="Times New Roman" pitchFamily="65" charset="-122"/>
                  <a:ea typeface="宋体" pitchFamily="65" charset="-122"/>
                </a:rPr>
                <a:t>x</a:t>
              </a:r>
              <a:r>
                <a:rPr lang="zh-CN" altLang="en-US" sz="2607" kern="0" dirty="0">
                  <a:solidFill>
                    <a:srgbClr val="FF0000"/>
                  </a:solidFill>
                  <a:latin typeface="Times New Roman" pitchFamily="65" charset="-122"/>
                  <a:ea typeface="宋体" pitchFamily="65" charset="-122"/>
                </a:rPr>
                <a:t>轴,</a:t>
              </a:r>
              <a:r>
                <a:rPr lang="zh-CN" altLang="en-US" sz="2607" i="1" kern="0" dirty="0">
                  <a:solidFill>
                    <a:srgbClr val="FF0000"/>
                  </a:solidFill>
                  <a:latin typeface="Times New Roman" pitchFamily="65" charset="-122"/>
                  <a:ea typeface="宋体" pitchFamily="65" charset="-122"/>
                </a:rPr>
                <a:t>AB</a:t>
              </a:r>
              <a:r>
                <a:rPr lang="zh-CN" altLang="en-US" sz="2607" kern="0" dirty="0">
                  <a:solidFill>
                    <a:srgbClr val="FF0000"/>
                  </a:solidFill>
                  <a:latin typeface="Times New Roman" pitchFamily="65" charset="-122"/>
                  <a:ea typeface="宋体" pitchFamily="65" charset="-122"/>
                </a:rPr>
                <a:t>的中点</a:t>
              </a:r>
              <a:r>
                <a:rPr lang="zh-CN" altLang="en-US" sz="2607" i="1" kern="0" dirty="0">
                  <a:solidFill>
                    <a:srgbClr val="FF0000"/>
                  </a:solidFill>
                  <a:latin typeface="Times New Roman" pitchFamily="65" charset="-122"/>
                  <a:ea typeface="宋体" pitchFamily="65" charset="-122"/>
                </a:rPr>
                <a:t>O</a:t>
              </a:r>
              <a:r>
                <a:rPr lang="zh-CN" altLang="en-US" sz="2607" kern="0" dirty="0">
                  <a:solidFill>
                    <a:srgbClr val="FF0000"/>
                  </a:solidFill>
                  <a:latin typeface="Times New Roman" pitchFamily="65" charset="-122"/>
                  <a:ea typeface="宋体" pitchFamily="65" charset="-122"/>
                </a:rPr>
                <a:t>为坐标原点建立平面直角坐标系,</a:t>
              </a:r>
              <a:r>
                <a:rPr dirty="0">
                  <a:solidFill>
                    <a:srgbClr val="FF0000"/>
                  </a:solidFill>
                </a:rPr>
                <a:t/>
              </a:r>
              <a:br>
                <a:rPr dirty="0">
                  <a:solidFill>
                    <a:srgbClr val="FF0000"/>
                  </a:solidFill>
                </a:rPr>
              </a:br>
              <a:r>
                <a:rPr lang="zh-CN" altLang="en-US" sz="2607" kern="0" dirty="0">
                  <a:solidFill>
                    <a:srgbClr val="FF0000"/>
                  </a:solidFill>
                  <a:latin typeface="Times New Roman" pitchFamily="65" charset="-122"/>
                  <a:ea typeface="宋体" pitchFamily="65" charset="-122"/>
                </a:rPr>
                <a:t>则</a:t>
              </a:r>
              <a:r>
                <a:rPr lang="zh-CN" altLang="en-US" sz="2607" i="1" kern="0" dirty="0">
                  <a:solidFill>
                    <a:srgbClr val="FF0000"/>
                  </a:solidFill>
                  <a:latin typeface="Times New Roman" pitchFamily="65" charset="-122"/>
                  <a:ea typeface="宋体" pitchFamily="65" charset="-122"/>
                </a:rPr>
                <a:t>A</a:t>
              </a:r>
              <a:r>
                <a:rPr lang="zh-CN" altLang="en-US" sz="2607" kern="0" dirty="0">
                  <a:solidFill>
                    <a:srgbClr val="FF0000"/>
                  </a:solidFill>
                  <a:latin typeface="Times New Roman" pitchFamily="65" charset="-122"/>
                  <a:ea typeface="宋体" pitchFamily="65" charset="-122"/>
                </a:rPr>
                <a:t>(-1,0),</a:t>
              </a:r>
              <a:r>
                <a:rPr lang="zh-CN" altLang="en-US" sz="2607" i="1" kern="0" dirty="0">
                  <a:solidFill>
                    <a:srgbClr val="FF0000"/>
                  </a:solidFill>
                  <a:latin typeface="Times New Roman" pitchFamily="65" charset="-122"/>
                  <a:ea typeface="宋体" pitchFamily="65" charset="-122"/>
                </a:rPr>
                <a:t>B</a:t>
              </a:r>
              <a:r>
                <a:rPr lang="zh-CN" altLang="en-US" sz="2607" kern="0" dirty="0">
                  <a:solidFill>
                    <a:srgbClr val="FF0000"/>
                  </a:solidFill>
                  <a:latin typeface="Times New Roman" pitchFamily="65" charset="-122"/>
                  <a:ea typeface="宋体" pitchFamily="65" charset="-122"/>
                </a:rPr>
                <a:t>(1,0).设</a:t>
              </a:r>
              <a:r>
                <a:rPr lang="zh-CN" altLang="en-US" sz="2607" i="1" kern="0" dirty="0">
                  <a:solidFill>
                    <a:srgbClr val="FF0000"/>
                  </a:solidFill>
                  <a:latin typeface="Times New Roman" pitchFamily="65" charset="-122"/>
                  <a:ea typeface="宋体" pitchFamily="65" charset="-122"/>
                </a:rPr>
                <a:t>C</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x</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y</a:t>
              </a:r>
              <a:r>
                <a:rPr lang="zh-CN" altLang="en-US" sz="2607" kern="0" dirty="0">
                  <a:solidFill>
                    <a:srgbClr val="FF0000"/>
                  </a:solidFill>
                  <a:latin typeface="Times New Roman" pitchFamily="65" charset="-122"/>
                  <a:ea typeface="宋体" pitchFamily="65" charset="-122"/>
                </a:rPr>
                <a:t>),由</a:t>
              </a:r>
              <a:r>
                <a:rPr lang="zh-CN" altLang="en-US" sz="2607" i="1" kern="0" dirty="0">
                  <a:solidFill>
                    <a:srgbClr val="FF0000"/>
                  </a:solidFill>
                  <a:latin typeface="Times New Roman" pitchFamily="65" charset="-122"/>
                  <a:ea typeface="宋体" pitchFamily="65" charset="-122"/>
                </a:rPr>
                <a:t>AC</a:t>
              </a:r>
              <a:r>
                <a:rPr lang="zh-CN" altLang="en-US" sz="1963" kern="0" baseline="59000" dirty="0">
                  <a:solidFill>
                    <a:srgbClr val="FF0000"/>
                  </a:solidFill>
                  <a:latin typeface="Times New Roman" pitchFamily="65" charset="-122"/>
                  <a:ea typeface="宋体" pitchFamily="65" charset="-122"/>
                </a:rPr>
                <a:t>2</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BC</a:t>
              </a:r>
              <a:r>
                <a:rPr lang="zh-CN" altLang="en-US" sz="1963" kern="0" baseline="59000" dirty="0">
                  <a:solidFill>
                    <a:srgbClr val="FF0000"/>
                  </a:solidFill>
                  <a:latin typeface="Times New Roman" pitchFamily="65" charset="-122"/>
                  <a:ea typeface="宋体" pitchFamily="65" charset="-122"/>
                </a:rPr>
                <a:t>2</a:t>
              </a:r>
              <a:r>
                <a:rPr lang="zh-CN" altLang="en-US" sz="2607" kern="0" dirty="0">
                  <a:solidFill>
                    <a:srgbClr val="FF0000"/>
                  </a:solidFill>
                  <a:latin typeface="Times New Roman" pitchFamily="65" charset="-122"/>
                  <a:ea typeface="宋体" pitchFamily="65" charset="-122"/>
                </a:rPr>
                <a:t>=6得(</a:t>
              </a:r>
              <a:r>
                <a:rPr lang="zh-CN" altLang="en-US" sz="2607" i="1" kern="0" dirty="0">
                  <a:solidFill>
                    <a:srgbClr val="FF0000"/>
                  </a:solidFill>
                  <a:latin typeface="Times New Roman" pitchFamily="65" charset="-122"/>
                  <a:ea typeface="宋体" pitchFamily="65" charset="-122"/>
                </a:rPr>
                <a:t>x</a:t>
              </a:r>
              <a:r>
                <a:rPr lang="zh-CN" altLang="en-US" sz="2607" kern="0" dirty="0">
                  <a:solidFill>
                    <a:srgbClr val="FF0000"/>
                  </a:solidFill>
                  <a:latin typeface="Times New Roman" pitchFamily="65" charset="-122"/>
                  <a:ea typeface="宋体" pitchFamily="65" charset="-122"/>
                </a:rPr>
                <a:t>+1)</a:t>
              </a:r>
              <a:r>
                <a:rPr lang="zh-CN" altLang="en-US" sz="1963" kern="0" baseline="59000" dirty="0">
                  <a:solidFill>
                    <a:srgbClr val="FF0000"/>
                  </a:solidFill>
                  <a:latin typeface="Times New Roman" pitchFamily="65" charset="-122"/>
                  <a:ea typeface="宋体" pitchFamily="65" charset="-122"/>
                </a:rPr>
                <a:t>2</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y</a:t>
              </a:r>
              <a:r>
                <a:rPr lang="zh-CN" altLang="en-US" sz="1963" kern="0" baseline="59000" dirty="0">
                  <a:solidFill>
                    <a:srgbClr val="FF0000"/>
                  </a:solidFill>
                  <a:latin typeface="Times New Roman" pitchFamily="65" charset="-122"/>
                  <a:ea typeface="宋体" pitchFamily="65" charset="-122"/>
                </a:rPr>
                <a:t>2</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x</a:t>
              </a:r>
              <a:r>
                <a:rPr lang="zh-CN" altLang="en-US" sz="2607" kern="0" dirty="0">
                  <a:solidFill>
                    <a:srgbClr val="FF0000"/>
                  </a:solidFill>
                  <a:latin typeface="Times New Roman" pitchFamily="65" charset="-122"/>
                  <a:ea typeface="宋体" pitchFamily="65" charset="-122"/>
                </a:rPr>
                <a:t>-1)</a:t>
              </a:r>
              <a:r>
                <a:rPr lang="zh-CN" altLang="en-US" sz="1963" kern="0" baseline="59000" dirty="0">
                  <a:solidFill>
                    <a:srgbClr val="FF0000"/>
                  </a:solidFill>
                  <a:latin typeface="Times New Roman" pitchFamily="65" charset="-122"/>
                  <a:ea typeface="宋体" pitchFamily="65" charset="-122"/>
                </a:rPr>
                <a:t>2</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y</a:t>
              </a:r>
              <a:r>
                <a:rPr lang="zh-CN" altLang="en-US" sz="1963" kern="0" baseline="59000" dirty="0">
                  <a:solidFill>
                    <a:srgbClr val="FF0000"/>
                  </a:solidFill>
                  <a:latin typeface="Times New Roman" pitchFamily="65" charset="-122"/>
                  <a:ea typeface="宋体" pitchFamily="65" charset="-122"/>
                </a:rPr>
                <a:t>2</a:t>
              </a:r>
              <a:r>
                <a:rPr lang="zh-CN" altLang="en-US" sz="2607" kern="0" dirty="0">
                  <a:solidFill>
                    <a:srgbClr val="FF0000"/>
                  </a:solidFill>
                  <a:latin typeface="Times New Roman" pitchFamily="65" charset="-122"/>
                  <a:ea typeface="宋体" pitchFamily="65" charset="-122"/>
                </a:rPr>
                <a:t>=6,化简得</a:t>
              </a:r>
              <a:r>
                <a:rPr lang="zh-CN" altLang="en-US" sz="2607" i="1" kern="0" dirty="0">
                  <a:solidFill>
                    <a:srgbClr val="FF0000"/>
                  </a:solidFill>
                  <a:latin typeface="Times New Roman" pitchFamily="65" charset="-122"/>
                  <a:ea typeface="宋体" pitchFamily="65" charset="-122"/>
                </a:rPr>
                <a:t>x</a:t>
              </a:r>
              <a:r>
                <a:rPr lang="zh-CN" altLang="en-US" sz="2607" kern="0" dirty="0">
                  <a:solidFill>
                    <a:srgbClr val="FF0000"/>
                  </a:solidFill>
                  <a:latin typeface="Times New Roman" pitchFamily="65" charset="-122"/>
                  <a:ea typeface="宋体" pitchFamily="65" charset="-122"/>
                </a:rPr>
                <a:t>=</a:t>
              </a:r>
              <a:r>
                <a:rPr lang="zh-CN" altLang="en-US" sz="3321" kern="0" spc="-1521"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,即点</a:t>
              </a:r>
              <a:endParaRPr lang="zh-CN" altLang="en-US" dirty="0">
                <a:solidFill>
                  <a:srgbClr val="FF0000"/>
                </a:solidFill>
              </a:endParaRPr>
            </a:p>
            <a:p>
              <a:pPr marL="0" indent="0" eaLnBrk="0" latinLnBrk="1" hangingPunct="0">
                <a:lnSpc>
                  <a:spcPct val="150000"/>
                </a:lnSpc>
                <a:spcBef>
                  <a:spcPts val="269"/>
                </a:spcBef>
                <a:buNone/>
              </a:pPr>
              <a:r>
                <a:rPr lang="zh-CN" altLang="en-US" sz="2607" i="1" kern="0" dirty="0">
                  <a:solidFill>
                    <a:srgbClr val="FF0000"/>
                  </a:solidFill>
                  <a:latin typeface="Times New Roman" pitchFamily="65" charset="-122"/>
                  <a:ea typeface="宋体" pitchFamily="65" charset="-122"/>
                </a:rPr>
                <a:t>C</a:t>
              </a:r>
              <a:r>
                <a:rPr lang="zh-CN" altLang="en-US" sz="2607" kern="0" dirty="0">
                  <a:solidFill>
                    <a:srgbClr val="FF0000"/>
                  </a:solidFill>
                  <a:latin typeface="Times New Roman" pitchFamily="65" charset="-122"/>
                  <a:ea typeface="宋体" pitchFamily="65" charset="-122"/>
                </a:rPr>
                <a:t>的轨迹方程是</a:t>
              </a:r>
              <a:r>
                <a:rPr lang="zh-CN" altLang="en-US" sz="2607" i="1" kern="0" dirty="0">
                  <a:solidFill>
                    <a:srgbClr val="FF0000"/>
                  </a:solidFill>
                  <a:latin typeface="Times New Roman" pitchFamily="65" charset="-122"/>
                  <a:ea typeface="宋体" pitchFamily="65" charset="-122"/>
                </a:rPr>
                <a:t>x</a:t>
              </a:r>
              <a:r>
                <a:rPr lang="zh-CN" altLang="en-US" sz="2607" kern="0" dirty="0">
                  <a:solidFill>
                    <a:srgbClr val="FF0000"/>
                  </a:solidFill>
                  <a:latin typeface="Times New Roman" pitchFamily="65" charset="-122"/>
                  <a:ea typeface="宋体" pitchFamily="65" charset="-122"/>
                </a:rPr>
                <a:t>=</a:t>
              </a:r>
              <a:r>
                <a:rPr lang="zh-CN" altLang="en-US" sz="3321" kern="0" spc="-1521"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y</a:t>
              </a:r>
              <a:r>
                <a:rPr lang="zh-CN" altLang="en-US" sz="2607" kern="0" dirty="0">
                  <a:solidFill>
                    <a:srgbClr val="FF0000"/>
                  </a:solidFill>
                  <a:latin typeface="黑体" pitchFamily="65" charset="-122"/>
                  <a:ea typeface="宋体" pitchFamily="65" charset="-122"/>
                </a:rPr>
                <a:t>≠</a:t>
              </a:r>
              <a:r>
                <a:rPr lang="zh-CN" altLang="en-US" sz="2607" kern="0" dirty="0">
                  <a:solidFill>
                    <a:srgbClr val="FF0000"/>
                  </a:solidFill>
                  <a:latin typeface="Times New Roman" pitchFamily="65" charset="-122"/>
                  <a:ea typeface="宋体" pitchFamily="65" charset="-122"/>
                </a:rPr>
                <a:t>0).不妨设</a:t>
              </a:r>
              <a:r>
                <a:rPr lang="zh-CN" altLang="en-US" sz="2607" i="1" kern="0" dirty="0">
                  <a:solidFill>
                    <a:srgbClr val="FF0000"/>
                  </a:solidFill>
                  <a:latin typeface="Times New Roman" pitchFamily="65" charset="-122"/>
                  <a:ea typeface="宋体" pitchFamily="65" charset="-122"/>
                </a:rPr>
                <a:t>y</a:t>
              </a:r>
              <a:r>
                <a:rPr lang="zh-CN" altLang="en-US" sz="2607" kern="0" dirty="0">
                  <a:solidFill>
                    <a:srgbClr val="FF0000"/>
                  </a:solidFill>
                  <a:latin typeface="Times New Roman" pitchFamily="65" charset="-122"/>
                  <a:ea typeface="宋体" pitchFamily="65" charset="-122"/>
                </a:rPr>
                <a:t>&gt;0,直线与</a:t>
              </a:r>
              <a:r>
                <a:rPr lang="zh-CN" altLang="en-US" sz="2607" i="1" kern="0" dirty="0">
                  <a:solidFill>
                    <a:srgbClr val="FF0000"/>
                  </a:solidFill>
                  <a:latin typeface="Times New Roman" pitchFamily="65" charset="-122"/>
                  <a:ea typeface="宋体" pitchFamily="65" charset="-122"/>
                </a:rPr>
                <a:t>x</a:t>
              </a:r>
              <a:r>
                <a:rPr lang="zh-CN" altLang="en-US" sz="2607" kern="0" dirty="0">
                  <a:solidFill>
                    <a:srgbClr val="FF0000"/>
                  </a:solidFill>
                  <a:latin typeface="Times New Roman" pitchFamily="65" charset="-122"/>
                  <a:ea typeface="宋体" pitchFamily="65" charset="-122"/>
                </a:rPr>
                <a:t>轴的交点为</a:t>
              </a:r>
              <a:r>
                <a:rPr lang="zh-CN" altLang="en-US" sz="2607" i="1" kern="0" dirty="0">
                  <a:solidFill>
                    <a:srgbClr val="FF0000"/>
                  </a:solidFill>
                  <a:latin typeface="Times New Roman" pitchFamily="65" charset="-122"/>
                  <a:ea typeface="宋体" pitchFamily="65" charset="-122"/>
                </a:rPr>
                <a:t>D</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ACD</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α</a:t>
              </a:r>
              <a:r>
                <a:rPr lang="zh-CN" altLang="en-US" sz="2607" kern="0" dirty="0">
                  <a:solidFill>
                    <a:srgbClr val="FF0000"/>
                  </a:solidFill>
                  <a:latin typeface="Times New Roman" pitchFamily="65" charset="-122"/>
                  <a:ea typeface="宋体" pitchFamily="65" charset="-122"/>
                </a:rPr>
                <a:t>,∠</a:t>
              </a:r>
              <a:endParaRPr lang="zh-CN" altLang="en-US" dirty="0">
                <a:solidFill>
                  <a:srgbClr val="FF0000"/>
                </a:solidFill>
              </a:endParaRPr>
            </a:p>
            <a:p>
              <a:pPr marL="0" indent="0" eaLnBrk="0" latinLnBrk="1" hangingPunct="0">
                <a:lnSpc>
                  <a:spcPct val="150000"/>
                </a:lnSpc>
                <a:spcBef>
                  <a:spcPts val="269"/>
                </a:spcBef>
                <a:buNone/>
              </a:pPr>
              <a:r>
                <a:rPr lang="zh-CN" altLang="en-US" sz="2607" i="1" kern="0" dirty="0">
                  <a:solidFill>
                    <a:srgbClr val="FF0000"/>
                  </a:solidFill>
                  <a:latin typeface="Times New Roman" pitchFamily="65" charset="-122"/>
                  <a:ea typeface="宋体" pitchFamily="65" charset="-122"/>
                </a:rPr>
                <a:t>BCD</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β</a:t>
              </a:r>
              <a:r>
                <a:rPr lang="zh-CN" altLang="en-US" sz="2607" kern="0" dirty="0">
                  <a:solidFill>
                    <a:srgbClr val="FF0000"/>
                  </a:solidFill>
                  <a:latin typeface="Times New Roman" pitchFamily="65" charset="-122"/>
                  <a:ea typeface="宋体" pitchFamily="65" charset="-122"/>
                </a:rPr>
                <a:t>,则tan </a:t>
              </a:r>
              <a:r>
                <a:rPr lang="zh-CN" altLang="en-US" sz="2607" i="1" kern="0" dirty="0">
                  <a:solidFill>
                    <a:srgbClr val="FF0000"/>
                  </a:solidFill>
                  <a:latin typeface="Times New Roman" pitchFamily="65" charset="-122"/>
                  <a:ea typeface="宋体" pitchFamily="65" charset="-122"/>
                </a:rPr>
                <a:t>C</a:t>
              </a:r>
              <a:r>
                <a:rPr lang="zh-CN" altLang="en-US" sz="2607" kern="0" dirty="0">
                  <a:solidFill>
                    <a:srgbClr val="FF0000"/>
                  </a:solidFill>
                  <a:latin typeface="Times New Roman" pitchFamily="65" charset="-122"/>
                  <a:ea typeface="宋体" pitchFamily="65" charset="-122"/>
                </a:rPr>
                <a:t>=tan(</a:t>
              </a:r>
              <a:r>
                <a:rPr lang="zh-CN" altLang="en-US" sz="2607" i="1" kern="0" dirty="0">
                  <a:solidFill>
                    <a:srgbClr val="FF0000"/>
                  </a:solidFill>
                  <a:latin typeface="Times New Roman" pitchFamily="65" charset="-122"/>
                  <a:ea typeface="宋体" pitchFamily="65" charset="-122"/>
                </a:rPr>
                <a:t>α</a:t>
              </a:r>
              <a:r>
                <a:rPr lang="zh-CN" altLang="en-US" sz="2607" kern="0" dirty="0">
                  <a:solidFill>
                    <a:srgbClr val="FF0000"/>
                  </a:solidFill>
                  <a:latin typeface="Times New Roman" pitchFamily="65" charset="-122"/>
                  <a:ea typeface="宋体" pitchFamily="65" charset="-122"/>
                </a:rPr>
                <a:t>-</a:t>
              </a:r>
              <a:r>
                <a:rPr lang="zh-CN" altLang="en-US" sz="2607" i="1" kern="0" dirty="0">
                  <a:solidFill>
                    <a:srgbClr val="FF0000"/>
                  </a:solidFill>
                  <a:latin typeface="Times New Roman" pitchFamily="65" charset="-122"/>
                  <a:ea typeface="宋体" pitchFamily="65" charset="-122"/>
                </a:rPr>
                <a:t>β</a:t>
              </a:r>
              <a:r>
                <a:rPr lang="zh-CN" altLang="en-US" sz="2607" kern="0" dirty="0">
                  <a:solidFill>
                    <a:srgbClr val="FF0000"/>
                  </a:solidFill>
                  <a:latin typeface="Times New Roman" pitchFamily="65" charset="-122"/>
                  <a:ea typeface="宋体" pitchFamily="65" charset="-122"/>
                </a:rPr>
                <a:t>)=</a:t>
              </a:r>
              <a:r>
                <a:rPr lang="zh-CN" altLang="en-US" sz="3210" kern="0" spc="9764"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4775" kern="0" spc="2274" dirty="0">
                  <a:solidFill>
                    <a:srgbClr val="FF0000"/>
                  </a:solidFill>
                  <a:latin typeface="Times New Roman" pitchFamily="65" charset="-122"/>
                  <a:ea typeface="宋体" pitchFamily="65" charset="-122"/>
                </a:rPr>
                <a:t> </a:t>
              </a:r>
              <a:r>
                <a:rPr lang="zh-CN" altLang="en-US" sz="2607" kern="0" dirty="0">
                  <a:solidFill>
                    <a:srgbClr val="FF0000"/>
                  </a:solidFill>
                  <a:latin typeface="黑体" pitchFamily="65" charset="-122"/>
                  <a:ea typeface="宋体" pitchFamily="65" charset="-122"/>
                </a:rPr>
                <a:t>≤</a:t>
              </a:r>
              <a:r>
                <a:rPr lang="zh-CN" altLang="en-US" sz="4855" kern="0" spc="319"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r>
                <a:rPr lang="zh-CN" altLang="en-US" sz="3250" kern="0" spc="1399"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,当且仅当</a:t>
              </a:r>
              <a:r>
                <a:rPr lang="zh-CN" altLang="en-US" sz="2607" i="1" kern="0" dirty="0">
                  <a:solidFill>
                    <a:srgbClr val="FF0000"/>
                  </a:solidFill>
                  <a:latin typeface="Times New Roman" pitchFamily="65" charset="-122"/>
                  <a:ea typeface="宋体" pitchFamily="65" charset="-122"/>
                </a:rPr>
                <a:t>y</a:t>
              </a:r>
              <a:r>
                <a:rPr lang="zh-CN" altLang="en-US" sz="2607" kern="0" dirty="0">
                  <a:solidFill>
                    <a:srgbClr val="FF0000"/>
                  </a:solidFill>
                  <a:latin typeface="Times New Roman" pitchFamily="65" charset="-122"/>
                  <a:ea typeface="宋体" pitchFamily="65" charset="-122"/>
                </a:rPr>
                <a:t>=</a:t>
              </a:r>
              <a:r>
                <a:rPr lang="zh-CN" altLang="en-US" sz="3250" kern="0" spc="199"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时</a:t>
              </a:r>
              <a:endParaRPr lang="zh-CN" altLang="en-US" dirty="0">
                <a:solidFill>
                  <a:srgbClr val="FF0000"/>
                </a:solidFill>
              </a:endParaRPr>
            </a:p>
            <a:p>
              <a:pPr marL="0" indent="0" eaLnBrk="0" latinLnBrk="1" hangingPunct="0">
                <a:lnSpc>
                  <a:spcPct val="150000"/>
                </a:lnSpc>
                <a:spcBef>
                  <a:spcPts val="849"/>
                </a:spcBef>
                <a:buNone/>
              </a:pPr>
              <a:r>
                <a:rPr lang="zh-CN" altLang="en-US" sz="2607" kern="0" dirty="0">
                  <a:solidFill>
                    <a:srgbClr val="FF0000"/>
                  </a:solidFill>
                  <a:latin typeface="Times New Roman" pitchFamily="65" charset="-122"/>
                  <a:ea typeface="宋体" pitchFamily="65" charset="-122"/>
                </a:rPr>
                <a:t>取等号,故tan </a:t>
              </a:r>
              <a:r>
                <a:rPr lang="zh-CN" altLang="en-US" sz="2607" i="1" kern="0" dirty="0">
                  <a:solidFill>
                    <a:srgbClr val="FF0000"/>
                  </a:solidFill>
                  <a:latin typeface="Times New Roman" pitchFamily="65" charset="-122"/>
                  <a:ea typeface="宋体" pitchFamily="65" charset="-122"/>
                </a:rPr>
                <a:t>C</a:t>
              </a:r>
              <a:r>
                <a:rPr lang="zh-CN" altLang="en-US" sz="2607" kern="0" dirty="0">
                  <a:solidFill>
                    <a:srgbClr val="FF0000"/>
                  </a:solidFill>
                  <a:latin typeface="Times New Roman" pitchFamily="65" charset="-122"/>
                  <a:ea typeface="宋体" pitchFamily="65" charset="-122"/>
                </a:rPr>
                <a:t>的最大值是</a:t>
              </a:r>
              <a:r>
                <a:rPr lang="zh-CN" altLang="en-US" sz="3549" kern="0" spc="1100" dirty="0">
                  <a:solidFill>
                    <a:srgbClr val="FF0000"/>
                  </a:solidFill>
                  <a:latin typeface="Times New Roman" pitchFamily="65" charset="-122"/>
                  <a:ea typeface="宋体" pitchFamily="65" charset="-122"/>
                </a:rPr>
                <a:t> </a:t>
              </a:r>
              <a:r>
                <a:rPr lang="zh-CN" altLang="en-US" sz="2607" kern="0" dirty="0">
                  <a:solidFill>
                    <a:srgbClr val="FF0000"/>
                  </a:solidFill>
                  <a:latin typeface="Times New Roman" pitchFamily="65" charset="-122"/>
                  <a:ea typeface="宋体" pitchFamily="65" charset="-122"/>
                </a:rPr>
                <a:t>.</a:t>
              </a:r>
              <a:endParaRPr lang="zh-CN" altLang="en-US" dirty="0">
                <a:solidFill>
                  <a:srgbClr val="FF0000"/>
                </a:solidFill>
              </a:endParaRPr>
            </a:p>
          </p:txBody>
        </p:sp>
        <p:graphicFrame>
          <p:nvGraphicFramePr>
            <p:cNvPr id="8" name="对象 7"/>
            <p:cNvGraphicFramePr>
              <a:graphicFrameLocks noChangeAspect="1"/>
            </p:cNvGraphicFramePr>
            <p:nvPr/>
          </p:nvGraphicFramePr>
          <p:xfrm>
            <a:off x="10349322" y="1609115"/>
            <a:ext cx="228600" cy="704850"/>
          </p:xfrm>
          <a:graphic>
            <a:graphicData uri="http://schemas.openxmlformats.org/presentationml/2006/ole">
              <p:oleObj spid="_x0000_s51229" name="Equation" r:id="rId6" imgW="6096000" imgH="18592800" progId="Equation.DSMT4">
                <p:embed/>
              </p:oleObj>
            </a:graphicData>
          </a:graphic>
        </p:graphicFrame>
        <p:graphicFrame>
          <p:nvGraphicFramePr>
            <p:cNvPr id="9" name="对象 8"/>
            <p:cNvGraphicFramePr>
              <a:graphicFrameLocks noChangeAspect="1"/>
            </p:cNvGraphicFramePr>
            <p:nvPr/>
          </p:nvGraphicFramePr>
          <p:xfrm>
            <a:off x="3080620" y="2410981"/>
            <a:ext cx="228599" cy="704849"/>
          </p:xfrm>
          <a:graphic>
            <a:graphicData uri="http://schemas.openxmlformats.org/presentationml/2006/ole">
              <p:oleObj spid="_x0000_s51230" name="Equation" r:id="rId7" imgW="6096000" imgH="18592800" progId="Equation.DSMT4">
                <p:embed/>
              </p:oleObj>
            </a:graphicData>
          </a:graphic>
        </p:graphicFrame>
        <p:graphicFrame>
          <p:nvGraphicFramePr>
            <p:cNvPr id="10" name="对象 9"/>
            <p:cNvGraphicFramePr>
              <a:graphicFrameLocks noChangeAspect="1"/>
            </p:cNvGraphicFramePr>
            <p:nvPr/>
          </p:nvGraphicFramePr>
          <p:xfrm>
            <a:off x="4127633" y="3468093"/>
            <a:ext cx="1647824" cy="762000"/>
          </p:xfrm>
          <a:graphic>
            <a:graphicData uri="http://schemas.openxmlformats.org/presentationml/2006/ole">
              <p:oleObj spid="_x0000_s51231" name="Equation" r:id="rId8" imgW="43586400" imgH="20116800" progId="Equation.DSMT4">
                <p:embed/>
              </p:oleObj>
            </a:graphicData>
          </a:graphic>
        </p:graphicFrame>
        <p:graphicFrame>
          <p:nvGraphicFramePr>
            <p:cNvPr id="11" name="对象 10"/>
            <p:cNvGraphicFramePr>
              <a:graphicFrameLocks noChangeAspect="1"/>
            </p:cNvGraphicFramePr>
            <p:nvPr/>
          </p:nvGraphicFramePr>
          <p:xfrm>
            <a:off x="5962243" y="3471739"/>
            <a:ext cx="876534" cy="1109655"/>
          </p:xfrm>
          <a:graphic>
            <a:graphicData uri="http://schemas.openxmlformats.org/presentationml/2006/ole">
              <p:oleObj spid="_x0000_s51232" name="Equation" r:id="rId9" imgW="23774400" imgH="29870400" progId="Equation.DSMT4">
                <p:embed/>
              </p:oleObj>
            </a:graphicData>
          </a:graphic>
        </p:graphicFrame>
        <p:graphicFrame>
          <p:nvGraphicFramePr>
            <p:cNvPr id="12" name="对象 11"/>
            <p:cNvGraphicFramePr>
              <a:graphicFrameLocks noChangeAspect="1"/>
            </p:cNvGraphicFramePr>
            <p:nvPr/>
          </p:nvGraphicFramePr>
          <p:xfrm>
            <a:off x="7188793" y="3468949"/>
            <a:ext cx="634369" cy="1112445"/>
          </p:xfrm>
          <a:graphic>
            <a:graphicData uri="http://schemas.openxmlformats.org/presentationml/2006/ole">
              <p:oleObj spid="_x0000_s51233" name="Equation" r:id="rId10" imgW="17373600" imgH="30480000" progId="Equation.DSMT4">
                <p:embed/>
              </p:oleObj>
            </a:graphicData>
          </a:graphic>
        </p:graphicFrame>
        <p:graphicFrame>
          <p:nvGraphicFramePr>
            <p:cNvPr id="13" name="对象 12"/>
            <p:cNvGraphicFramePr>
              <a:graphicFrameLocks noChangeAspect="1"/>
            </p:cNvGraphicFramePr>
            <p:nvPr/>
          </p:nvGraphicFramePr>
          <p:xfrm>
            <a:off x="8032803" y="3402348"/>
            <a:ext cx="590550" cy="771525"/>
          </p:xfrm>
          <a:graphic>
            <a:graphicData uri="http://schemas.openxmlformats.org/presentationml/2006/ole">
              <p:oleObj spid="_x0000_s51234" name="Equation" r:id="rId11" imgW="15544800" imgH="20421600" progId="Equation.DSMT4">
                <p:embed/>
              </p:oleObj>
            </a:graphicData>
          </a:graphic>
        </p:graphicFrame>
        <p:graphicFrame>
          <p:nvGraphicFramePr>
            <p:cNvPr id="14" name="对象 13"/>
            <p:cNvGraphicFramePr>
              <a:graphicFrameLocks noChangeAspect="1"/>
            </p:cNvGraphicFramePr>
            <p:nvPr/>
          </p:nvGraphicFramePr>
          <p:xfrm>
            <a:off x="10363466" y="3402348"/>
            <a:ext cx="438150" cy="771525"/>
          </p:xfrm>
          <a:graphic>
            <a:graphicData uri="http://schemas.openxmlformats.org/presentationml/2006/ole">
              <p:oleObj spid="_x0000_s51235" name="Equation" r:id="rId12" imgW="11582400" imgH="20421600" progId="Equation.DSMT4">
                <p:embed/>
              </p:oleObj>
            </a:graphicData>
          </a:graphic>
        </p:graphicFrame>
        <p:graphicFrame>
          <p:nvGraphicFramePr>
            <p:cNvPr id="15" name="对象 14"/>
            <p:cNvGraphicFramePr>
              <a:graphicFrameLocks noChangeAspect="1"/>
            </p:cNvGraphicFramePr>
            <p:nvPr/>
          </p:nvGraphicFramePr>
          <p:xfrm>
            <a:off x="4311928" y="4415551"/>
            <a:ext cx="590549" cy="771524"/>
          </p:xfrm>
          <a:graphic>
            <a:graphicData uri="http://schemas.openxmlformats.org/presentationml/2006/ole">
              <p:oleObj spid="_x0000_s51236" name="Equation" r:id="rId13" imgW="15544800" imgH="20421600" progId="Equation.DSMT4">
                <p:embed/>
              </p:oleObj>
            </a:graphicData>
          </a:graphic>
        </p:graphicFrame>
      </p:grpSp>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化学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CustomerInfo>
  <UserName>Administrator</UserName>
  <CompanyName>Microsoft</CompanyName>
  <MachineID>A666</MachineID>
  <ToolID>ljRTAAAAKGU=</ToolID>
  <Data><![CDATA[bGpSVEFBQUFLR1U9]]></Data>
</CustomerInfo>
</file>

<file path=customXml/item10.xml><?xml version="1.0" encoding="utf-8"?>
<CustomerInfo>
  <UserName>Administrator</UserName>
  <CompanyName>Microsoft</CompanyName>
  <MachineID>A666</MachineID>
  <ToolID>ljRTAAAAKGU=</ToolID>
  <Data><![CDATA[bGpSVEFBQUFLR1U9]]></Data>
</CustomerInfo>
</file>

<file path=customXml/item11.xml><?xml version="1.0" encoding="utf-8"?>
<CustomerInfo>
  <UserName>Administrator</UserName>
  <CompanyName>Microsoft</CompanyName>
  <MachineID>A666</MachineID>
  <ToolID>ljRTAAAAKGU=</ToolID>
  <Data><![CDATA[bGpSVEFBQUFLR1U9]]></Data>
</CustomerInfo>
</file>

<file path=customXml/item12.xml><?xml version="1.0" encoding="utf-8"?>
<CustomerInfo>
  <UserName>Administrator</UserName>
  <CompanyName>Microsoft</CompanyName>
  <MachineID>A666</MachineID>
  <ToolID>ljRTAAAAKGU=</ToolID>
  <Data><![CDATA[bGpSVEFBQUFLR1U9]]></Data>
</CustomerInfo>
</file>

<file path=customXml/item13.xml><?xml version="1.0" encoding="utf-8"?>
<CustomerInfo>
  <UserName>Administrator</UserName>
  <CompanyName>Microsoft</CompanyName>
  <MachineID>A666</MachineID>
  <ToolID>ljRTAAAAKGU=</ToolID>
  <Data><![CDATA[bGpSVEFBQUFLR1U9]]></Data>
</CustomerInfo>
</file>

<file path=customXml/item14.xml><?xml version="1.0" encoding="utf-8"?>
<CustomerInfo>
  <UserName>Administrator</UserName>
  <CompanyName>Microsoft</CompanyName>
  <MachineID>A666</MachineID>
  <ToolID>ljRTAAAAKGU=</ToolID>
  <Data><![CDATA[bGpSVEFBQUFLR1U9]]></Data>
</CustomerInfo>
</file>

<file path=customXml/item15.xml><?xml version="1.0" encoding="utf-8"?>
<CustomerInfo>
  <UserName>Administrator</UserName>
  <CompanyName>Microsoft</CompanyName>
  <MachineID>A666</MachineID>
  <ToolID>ljRTAAAAKGU=</ToolID>
  <Data><![CDATA[bGpSVEFBQUFLR1U9]]></Data>
</CustomerInfo>
</file>

<file path=customXml/item16.xml><?xml version="1.0" encoding="utf-8"?>
<CustomerInfo>
  <UserName>Administrator</UserName>
  <CompanyName>Microsoft</CompanyName>
  <MachineID>A666</MachineID>
  <ToolID>ljRTAAAAKGU=</ToolID>
  <Data><![CDATA[bGpSVEFBQUFLR1U9]]></Data>
</CustomerInfo>
</file>

<file path=customXml/item17.xml><?xml version="1.0" encoding="utf-8"?>
<CustomerInfo>
  <UserName>Administrator</UserName>
  <CompanyName>Microsoft</CompanyName>
  <MachineID>A666</MachineID>
  <ToolID>ljRTAAAAKGU=</ToolID>
  <Data><![CDATA[bGpSVEFBQUFLR1U9]]></Data>
</CustomerInfo>
</file>

<file path=customXml/item18.xml><?xml version="1.0" encoding="utf-8"?>
<CustomerInfo>
  <UserName>Administrator</UserName>
  <CompanyName>Microsoft</CompanyName>
  <MachineID>A666</MachineID>
  <ToolID>ljRTAAAAKGU=</ToolID>
  <Data><![CDATA[bGpSVEFBQUFLR1U9]]></Data>
</CustomerInfo>
</file>

<file path=customXml/item19.xml><?xml version="1.0" encoding="utf-8"?>
<CustomerInfo>
  <UserName>Administrator</UserName>
  <CompanyName>Microsoft</CompanyName>
  <MachineID>A666</MachineID>
  <ToolID>ljRTAAAAKGU=</ToolID>
  <Data><![CDATA[bGpSVEFBQUFLR1U9]]></Data>
</CustomerInfo>
</file>

<file path=customXml/item2.xml><?xml version="1.0" encoding="utf-8"?>
<CustomerInfo>
  <UserName>Administrator</UserName>
  <CompanyName>Microsoft</CompanyName>
  <MachineID>A666</MachineID>
  <ToolID>ljRTAAAAKGU=</ToolID>
  <Data><![CDATA[bGpSVEFBQUFLR1U9]]></Data>
</CustomerInfo>
</file>

<file path=customXml/item20.xml><?xml version="1.0" encoding="utf-8"?>
<CustomerInfo>
  <UserName>Administrator</UserName>
  <CompanyName>Microsoft</CompanyName>
  <MachineID>A666</MachineID>
  <ToolID>ljRTAAAAKGU=</ToolID>
  <Data><![CDATA[bGpSVEFBQUFLR1U9]]></Data>
</CustomerInfo>
</file>

<file path=customXml/item21.xml><?xml version="1.0" encoding="utf-8"?>
<CustomerInfo>
  <UserName>Administrator</UserName>
  <CompanyName>Microsoft</CompanyName>
  <MachineID>A666</MachineID>
  <ToolID>ljRTAAAAKGU=</ToolID>
  <Data><![CDATA[bGpSVEFBQUFLR1U9]]></Data>
</CustomerInfo>
</file>

<file path=customXml/item22.xml><?xml version="1.0" encoding="utf-8"?>
<CustomerInfo>
  <UserName>Administrator</UserName>
  <CompanyName>Microsoft</CompanyName>
  <MachineID>A666</MachineID>
  <ToolID>ljRTAAAAKGU=</ToolID>
  <Data><![CDATA[bGpSVEFBQUFLR1U9]]></Data>
</CustomerInfo>
</file>

<file path=customXml/item23.xml><?xml version="1.0" encoding="utf-8"?>
<CustomerInfo>
  <UserName>Administrator</UserName>
  <CompanyName>Microsoft</CompanyName>
  <MachineID>A666</MachineID>
  <ToolID>ljRTAAAAKGU=</ToolID>
  <Data><![CDATA[bGpSVEFBQUFLR1U9]]></Data>
</CustomerInfo>
</file>

<file path=customXml/item24.xml><?xml version="1.0" encoding="utf-8"?>
<CustomerInfo>
  <UserName>Administrator</UserName>
  <CompanyName>Microsoft</CompanyName>
  <MachineID>A666</MachineID>
  <ToolID>ljRTAAAAKGU=</ToolID>
  <Data><![CDATA[bGpSVEFBQUFLR1U9]]></Data>
</CustomerInfo>
</file>

<file path=customXml/item25.xml><?xml version="1.0" encoding="utf-8"?>
<CustomerInfo>
  <UserName>Administrator</UserName>
  <CompanyName>Microsoft</CompanyName>
  <MachineID>A666</MachineID>
  <ToolID>ljRTAAAAKGU=</ToolID>
  <Data><![CDATA[bGpSVEFBQUFLR1U9]]></Data>
</CustomerInfo>
</file>

<file path=customXml/item26.xml><?xml version="1.0" encoding="utf-8"?>
<CustomerInfo>
  <UserName>Administrator</UserName>
  <CompanyName>Microsoft</CompanyName>
  <MachineID>A666</MachineID>
  <ToolID>ljRTAAAAKGU=</ToolID>
  <Data><![CDATA[bGpSVEFBQUFLR1U9]]></Data>
</CustomerInfo>
</file>

<file path=customXml/item27.xml><?xml version="1.0" encoding="utf-8"?>
<CustomerInfo>
  <UserName>Administrator</UserName>
  <CompanyName>Microsoft</CompanyName>
  <MachineID>A666</MachineID>
  <ToolID>ljRTAAAAKGU=</ToolID>
  <Data><![CDATA[bGpSVEFBQUFLR1U9]]></Data>
</CustomerInfo>
</file>

<file path=customXml/item28.xml><?xml version="1.0" encoding="utf-8"?>
<CustomerInfo>
  <UserName>Administrator</UserName>
  <CompanyName>Microsoft</CompanyName>
  <MachineID>A666</MachineID>
  <ToolID>ljRTAAAAKGU=</ToolID>
  <Data><![CDATA[bGpSVEFBQUFLR1U9]]></Data>
</CustomerInfo>
</file>

<file path=customXml/item3.xml><?xml version="1.0" encoding="utf-8"?>
<CustomerInfo>
  <UserName>Administrator</UserName>
  <CompanyName>Microsoft</CompanyName>
  <MachineID>A666</MachineID>
  <ToolID>ljRTAAAAKGU=</ToolID>
  <Data><![CDATA[bGpSVEFBQUFLR1U9]]></Data>
</CustomerInfo>
</file>

<file path=customXml/item4.xml><?xml version="1.0" encoding="utf-8"?>
<CustomerInfo>
  <UserName>Administrator</UserName>
  <CompanyName>Microsoft</CompanyName>
  <MachineID>A666</MachineID>
  <ToolID>ljRTAAAAKGU=</ToolID>
  <Data><![CDATA[bGpSVEFBQUFLR1U9]]></Data>
</CustomerInfo>
</file>

<file path=customXml/item5.xml><?xml version="1.0" encoding="utf-8"?>
<CustomerInfo>
  <UserName>Administrator</UserName>
  <CompanyName>Microsoft</CompanyName>
  <MachineID>A666</MachineID>
  <ToolID>ljRTAAAAKGU=</ToolID>
  <Data><![CDATA[bGpSVEFBQUFLR1U9]]></Data>
</CustomerInfo>
</file>

<file path=customXml/item6.xml><?xml version="1.0" encoding="utf-8"?>
<CustomerInfo>
  <UserName>Administrator</UserName>
  <CompanyName>Microsoft</CompanyName>
  <MachineID>A666</MachineID>
  <ToolID>ljRTAAAAKGU=</ToolID>
  <Data><![CDATA[bGpSVEFBQUFLR1U9]]></Data>
</CustomerInfo>
</file>

<file path=customXml/item7.xml><?xml version="1.0" encoding="utf-8"?>
<CustomerInfo>
  <UserName>Administrator</UserName>
  <CompanyName>Microsoft</CompanyName>
  <MachineID>A666</MachineID>
  <ToolID>ljRTAAAAKGU=</ToolID>
  <Data><![CDATA[bGpSVEFBQUFLR1U9]]></Data>
</CustomerInfo>
</file>

<file path=customXml/item8.xml><?xml version="1.0" encoding="utf-8"?>
<CustomerInfo>
  <UserName>Administrator</UserName>
  <CompanyName>Microsoft</CompanyName>
  <MachineID>A666</MachineID>
  <ToolID>ljRTAAAAKGU=</ToolID>
  <Data><![CDATA[bGpSVEFBQUFLR1U9]]></Data>
</CustomerInfo>
</file>

<file path=customXml/item9.xml><?xml version="1.0" encoding="utf-8"?>
<CustomerInfo>
  <UserName>Administrator</UserName>
  <CompanyName>Microsoft</CompanyName>
  <MachineID>A666</MachineID>
  <ToolID>ljRTAAAAKGU=</ToolID>
  <Data><![CDATA[bGpSVEFBQUFLR1U9]]></Data>
</CustomerInfo>
</file>

<file path=customXml/itemProps1.xml><?xml version="1.0" encoding="utf-8"?>
<ds:datastoreItem xmlns:ds="http://schemas.openxmlformats.org/officeDocument/2006/customXml" ds:itemID="{825489CD-1A8C-408F-AB09-B53806E0C99D}">
  <ds:schemaRefs/>
</ds:datastoreItem>
</file>

<file path=customXml/itemProps10.xml><?xml version="1.0" encoding="utf-8"?>
<ds:datastoreItem xmlns:ds="http://schemas.openxmlformats.org/officeDocument/2006/customXml" ds:itemID="{901BBF66-584A-4C84-A4E2-B86875F8F52E}">
  <ds:schemaRefs/>
</ds:datastoreItem>
</file>

<file path=customXml/itemProps11.xml><?xml version="1.0" encoding="utf-8"?>
<ds:datastoreItem xmlns:ds="http://schemas.openxmlformats.org/officeDocument/2006/customXml" ds:itemID="{4FD0E93D-B918-4A95-B5B0-F0BE0A763129}">
  <ds:schemaRefs/>
</ds:datastoreItem>
</file>

<file path=customXml/itemProps12.xml><?xml version="1.0" encoding="utf-8"?>
<ds:datastoreItem xmlns:ds="http://schemas.openxmlformats.org/officeDocument/2006/customXml" ds:itemID="{645947D3-48D4-4DDE-AEA3-B8494798DC60}">
  <ds:schemaRefs/>
</ds:datastoreItem>
</file>

<file path=customXml/itemProps13.xml><?xml version="1.0" encoding="utf-8"?>
<ds:datastoreItem xmlns:ds="http://schemas.openxmlformats.org/officeDocument/2006/customXml" ds:itemID="{3021B6FE-E009-4412-A3C4-6613D75517F5}">
  <ds:schemaRefs/>
</ds:datastoreItem>
</file>

<file path=customXml/itemProps14.xml><?xml version="1.0" encoding="utf-8"?>
<ds:datastoreItem xmlns:ds="http://schemas.openxmlformats.org/officeDocument/2006/customXml" ds:itemID="{135E61B4-2C2A-4B7D-B0B0-3108849877E9}">
  <ds:schemaRefs/>
</ds:datastoreItem>
</file>

<file path=customXml/itemProps15.xml><?xml version="1.0" encoding="utf-8"?>
<ds:datastoreItem xmlns:ds="http://schemas.openxmlformats.org/officeDocument/2006/customXml" ds:itemID="{3F8370B6-B549-4F4F-AFB0-F3C64B9C7C9D}">
  <ds:schemaRefs/>
</ds:datastoreItem>
</file>

<file path=customXml/itemProps16.xml><?xml version="1.0" encoding="utf-8"?>
<ds:datastoreItem xmlns:ds="http://schemas.openxmlformats.org/officeDocument/2006/customXml" ds:itemID="{8E905554-7065-40BD-A85C-194F984AF785}">
  <ds:schemaRefs/>
</ds:datastoreItem>
</file>

<file path=customXml/itemProps17.xml><?xml version="1.0" encoding="utf-8"?>
<ds:datastoreItem xmlns:ds="http://schemas.openxmlformats.org/officeDocument/2006/customXml" ds:itemID="{A03CD34D-AF7E-4720-A5D0-AA08807B85C9}">
  <ds:schemaRefs/>
</ds:datastoreItem>
</file>

<file path=customXml/itemProps18.xml><?xml version="1.0" encoding="utf-8"?>
<ds:datastoreItem xmlns:ds="http://schemas.openxmlformats.org/officeDocument/2006/customXml" ds:itemID="{2B2ABE0D-EC3F-48C1-A2B2-B6F69FB460AA}">
  <ds:schemaRefs/>
</ds:datastoreItem>
</file>

<file path=customXml/itemProps19.xml><?xml version="1.0" encoding="utf-8"?>
<ds:datastoreItem xmlns:ds="http://schemas.openxmlformats.org/officeDocument/2006/customXml" ds:itemID="{0390747A-670E-44C7-8218-921E40F4DEA8}">
  <ds:schemaRefs/>
</ds:datastoreItem>
</file>

<file path=customXml/itemProps2.xml><?xml version="1.0" encoding="utf-8"?>
<ds:datastoreItem xmlns:ds="http://schemas.openxmlformats.org/officeDocument/2006/customXml" ds:itemID="{B89DC40F-3244-403A-B0DC-A719E99E5AAB}">
  <ds:schemaRefs/>
</ds:datastoreItem>
</file>

<file path=customXml/itemProps20.xml><?xml version="1.0" encoding="utf-8"?>
<ds:datastoreItem xmlns:ds="http://schemas.openxmlformats.org/officeDocument/2006/customXml" ds:itemID="{93BF58E7-4745-4350-A3B4-075CD3166445}">
  <ds:schemaRefs/>
</ds:datastoreItem>
</file>

<file path=customXml/itemProps21.xml><?xml version="1.0" encoding="utf-8"?>
<ds:datastoreItem xmlns:ds="http://schemas.openxmlformats.org/officeDocument/2006/customXml" ds:itemID="{0740C14F-2E40-42E8-A4E3-65AFF2327A88}">
  <ds:schemaRefs/>
</ds:datastoreItem>
</file>

<file path=customXml/itemProps22.xml><?xml version="1.0" encoding="utf-8"?>
<ds:datastoreItem xmlns:ds="http://schemas.openxmlformats.org/officeDocument/2006/customXml" ds:itemID="{26442216-E3FA-44C6-B4B1-9A73A989297E}">
  <ds:schemaRefs/>
</ds:datastoreItem>
</file>

<file path=customXml/itemProps23.xml><?xml version="1.0" encoding="utf-8"?>
<ds:datastoreItem xmlns:ds="http://schemas.openxmlformats.org/officeDocument/2006/customXml" ds:itemID="{D00C9ED4-CB30-4C5E-8CB7-5D206BA7F9DB}">
  <ds:schemaRefs/>
</ds:datastoreItem>
</file>

<file path=customXml/itemProps24.xml><?xml version="1.0" encoding="utf-8"?>
<ds:datastoreItem xmlns:ds="http://schemas.openxmlformats.org/officeDocument/2006/customXml" ds:itemID="{72424413-E054-4A65-8157-8DC51153A3B8}">
  <ds:schemaRefs/>
</ds:datastoreItem>
</file>

<file path=customXml/itemProps25.xml><?xml version="1.0" encoding="utf-8"?>
<ds:datastoreItem xmlns:ds="http://schemas.openxmlformats.org/officeDocument/2006/customXml" ds:itemID="{4558C14F-2CFD-4598-B601-A113331996F5}">
  <ds:schemaRefs/>
</ds:datastoreItem>
</file>

<file path=customXml/itemProps26.xml><?xml version="1.0" encoding="utf-8"?>
<ds:datastoreItem xmlns:ds="http://schemas.openxmlformats.org/officeDocument/2006/customXml" ds:itemID="{BDE27509-B76E-4447-B1CE-5ABFB5A985CF}">
  <ds:schemaRefs/>
</ds:datastoreItem>
</file>

<file path=customXml/itemProps27.xml><?xml version="1.0" encoding="utf-8"?>
<ds:datastoreItem xmlns:ds="http://schemas.openxmlformats.org/officeDocument/2006/customXml" ds:itemID="{985B9984-480E-45DE-B238-5B6665F7B17B}">
  <ds:schemaRefs/>
</ds:datastoreItem>
</file>

<file path=customXml/itemProps28.xml><?xml version="1.0" encoding="utf-8"?>
<ds:datastoreItem xmlns:ds="http://schemas.openxmlformats.org/officeDocument/2006/customXml" ds:itemID="{5C35EF6F-7602-44D7-B83E-170201D6D069}">
  <ds:schemaRefs/>
</ds:datastoreItem>
</file>

<file path=customXml/itemProps3.xml><?xml version="1.0" encoding="utf-8"?>
<ds:datastoreItem xmlns:ds="http://schemas.openxmlformats.org/officeDocument/2006/customXml" ds:itemID="{80B9176B-ED3A-4A6D-B3BE-7C3F7D23C7D9}">
  <ds:schemaRefs/>
</ds:datastoreItem>
</file>

<file path=customXml/itemProps4.xml><?xml version="1.0" encoding="utf-8"?>
<ds:datastoreItem xmlns:ds="http://schemas.openxmlformats.org/officeDocument/2006/customXml" ds:itemID="{BFC80633-C56F-43F0-ADE3-4E69417773D2}">
  <ds:schemaRefs/>
</ds:datastoreItem>
</file>

<file path=customXml/itemProps5.xml><?xml version="1.0" encoding="utf-8"?>
<ds:datastoreItem xmlns:ds="http://schemas.openxmlformats.org/officeDocument/2006/customXml" ds:itemID="{B96B4C23-11BD-4743-9079-611D48B0E56A}">
  <ds:schemaRefs/>
</ds:datastoreItem>
</file>

<file path=customXml/itemProps6.xml><?xml version="1.0" encoding="utf-8"?>
<ds:datastoreItem xmlns:ds="http://schemas.openxmlformats.org/officeDocument/2006/customXml" ds:itemID="{3077473C-E950-4A66-A598-926A7C506FDB}">
  <ds:schemaRefs/>
</ds:datastoreItem>
</file>

<file path=customXml/itemProps7.xml><?xml version="1.0" encoding="utf-8"?>
<ds:datastoreItem xmlns:ds="http://schemas.openxmlformats.org/officeDocument/2006/customXml" ds:itemID="{3B55E533-A1D8-4838-8910-D2E0AE11288A}">
  <ds:schemaRefs/>
</ds:datastoreItem>
</file>

<file path=customXml/itemProps8.xml><?xml version="1.0" encoding="utf-8"?>
<ds:datastoreItem xmlns:ds="http://schemas.openxmlformats.org/officeDocument/2006/customXml" ds:itemID="{9CB850EC-08B8-49B3-8FDA-04F5312F1059}">
  <ds:schemaRefs/>
</ds:datastoreItem>
</file>

<file path=customXml/itemProps9.xml><?xml version="1.0" encoding="utf-8"?>
<ds:datastoreItem xmlns:ds="http://schemas.openxmlformats.org/officeDocument/2006/customXml" ds:itemID="{B0A8BCB5-EA8C-4785-BBCB-4C9CDE6E089A}">
  <ds:schemaRefs/>
</ds:datastoreItem>
</file>

<file path=docProps/app.xml><?xml version="1.0" encoding="utf-8"?>
<Properties xmlns="http://schemas.openxmlformats.org/officeDocument/2006/extended-properties" xmlns:vt="http://schemas.openxmlformats.org/officeDocument/2006/docPropsVTypes">
  <Template>微专题6　隐性圆问题(可自主编辑PPT)</Template>
  <TotalTime>52</TotalTime>
  <Words>238</Words>
  <Application>Microsoft Office PowerPoint</Application>
  <PresentationFormat>自定义</PresentationFormat>
  <Paragraphs>108</Paragraphs>
  <Slides>28</Slides>
  <Notes>27</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28</vt:i4>
      </vt:variant>
    </vt:vector>
  </HeadingPairs>
  <TitlesOfParts>
    <vt:vector size="30" baseType="lpstr">
      <vt:lpstr>化学主题</vt:lpstr>
      <vt:lpstr>Equation</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阳光数学网【http://www.eduy.net】搜集，仅供学习和研究使用！</dc:title>
  <dc:subject>阳光数学网【http://www.eduy.net】搜集，仅供学习和研究使用！</dc:subject>
  <dc:creator>阳光数学网【http://www.eduy.net】搜集，仅供学习和研究使用！</dc:creator>
  <cp:keywords>阳光数学网【http:/www.eduy.net】搜集，仅供学习和研究使用！</cp:keywords>
  <dc:description>阳光数学网【http://www.eduy.net】搜集，仅供学习和研究使用！</dc:description>
  <cp:lastModifiedBy>Administrator</cp:lastModifiedBy>
  <cp:revision>70</cp:revision>
  <dcterms:modified xsi:type="dcterms:W3CDTF">2020-02-03T04:01:30Z</dcterms:modified>
  <cp:category>阳光数学网【http://www.eduy.net】搜集，仅供学习和研究使用！</cp:category>
  <cp:contentType>阳光数学网【http://www.eduy.net】搜集，仅供学习和研究使用！</cp:contentType>
  <cp:contentStatus>阳光数学网【http://www.eduy.net】搜集，仅供学习和研究使用！</cp:contentStatus>
</cp:coreProperties>
</file>