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0"/>
  </p:sldMasterIdLst>
  <p:notesMasterIdLst>
    <p:notesMasterId r:id="rId60"/>
  </p:notesMasterIdLst>
  <p:sldIdLst>
    <p:sldId id="256" r:id="rId31"/>
    <p:sldId id="298" r:id="rId32"/>
    <p:sldId id="260" r:id="rId33"/>
    <p:sldId id="261" r:id="rId34"/>
    <p:sldId id="262" r:id="rId35"/>
    <p:sldId id="264" r:id="rId36"/>
    <p:sldId id="267" r:id="rId37"/>
    <p:sldId id="270" r:id="rId38"/>
    <p:sldId id="273" r:id="rId39"/>
    <p:sldId id="276" r:id="rId40"/>
    <p:sldId id="278" r:id="rId41"/>
    <p:sldId id="279" r:id="rId42"/>
    <p:sldId id="280" r:id="rId43"/>
    <p:sldId id="281" r:id="rId44"/>
    <p:sldId id="282" r:id="rId45"/>
    <p:sldId id="283" r:id="rId46"/>
    <p:sldId id="284" r:id="rId47"/>
    <p:sldId id="285" r:id="rId48"/>
    <p:sldId id="286" r:id="rId49"/>
    <p:sldId id="288" r:id="rId50"/>
    <p:sldId id="289" r:id="rId51"/>
    <p:sldId id="290" r:id="rId52"/>
    <p:sldId id="291" r:id="rId53"/>
    <p:sldId id="292" r:id="rId54"/>
    <p:sldId id="293" r:id="rId55"/>
    <p:sldId id="294" r:id="rId56"/>
    <p:sldId id="295" r:id="rId57"/>
    <p:sldId id="296" r:id="rId58"/>
    <p:sldId id="297" r:id="rId59"/>
  </p:sldIdLst>
  <p:sldSz cx="1209675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9.xml"/><Relationship Id="rId21" Type="http://schemas.openxmlformats.org/officeDocument/2006/relationships/customXml" Target="../customXml/item21.xml"/><Relationship Id="rId34" Type="http://schemas.openxmlformats.org/officeDocument/2006/relationships/slide" Target="slides/slide4.xml"/><Relationship Id="rId42" Type="http://schemas.openxmlformats.org/officeDocument/2006/relationships/slide" Target="slides/slide12.xml"/><Relationship Id="rId47" Type="http://schemas.openxmlformats.org/officeDocument/2006/relationships/slide" Target="slides/slide17.xml"/><Relationship Id="rId50" Type="http://schemas.openxmlformats.org/officeDocument/2006/relationships/slide" Target="slides/slide20.xml"/><Relationship Id="rId55" Type="http://schemas.openxmlformats.org/officeDocument/2006/relationships/slide" Target="slides/slide25.xml"/><Relationship Id="rId63" Type="http://schemas.openxmlformats.org/officeDocument/2006/relationships/theme" Target="theme/theme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customXml" Target="../customXml/item29.xml"/><Relationship Id="rId41" Type="http://schemas.openxmlformats.org/officeDocument/2006/relationships/slide" Target="slides/slide11.xml"/><Relationship Id="rId54" Type="http://schemas.openxmlformats.org/officeDocument/2006/relationships/slide" Target="slides/slide24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2.xml"/><Relationship Id="rId37" Type="http://schemas.openxmlformats.org/officeDocument/2006/relationships/slide" Target="slides/slide7.xml"/><Relationship Id="rId40" Type="http://schemas.openxmlformats.org/officeDocument/2006/relationships/slide" Target="slides/slide10.xml"/><Relationship Id="rId45" Type="http://schemas.openxmlformats.org/officeDocument/2006/relationships/slide" Target="slides/slide15.xml"/><Relationship Id="rId53" Type="http://schemas.openxmlformats.org/officeDocument/2006/relationships/slide" Target="slides/slide23.xml"/><Relationship Id="rId58" Type="http://schemas.openxmlformats.org/officeDocument/2006/relationships/slide" Target="slides/slide28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6.xml"/><Relationship Id="rId49" Type="http://schemas.openxmlformats.org/officeDocument/2006/relationships/slide" Target="slides/slide19.xml"/><Relationship Id="rId57" Type="http://schemas.openxmlformats.org/officeDocument/2006/relationships/slide" Target="slides/slide27.xml"/><Relationship Id="rId61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1.xml"/><Relationship Id="rId44" Type="http://schemas.openxmlformats.org/officeDocument/2006/relationships/slide" Target="slides/slide14.xml"/><Relationship Id="rId52" Type="http://schemas.openxmlformats.org/officeDocument/2006/relationships/slide" Target="slides/slide22.xml"/><Relationship Id="rId6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slideMaster" Target="slideMasters/slideMaster1.xml"/><Relationship Id="rId35" Type="http://schemas.openxmlformats.org/officeDocument/2006/relationships/slide" Target="slides/slide5.xml"/><Relationship Id="rId43" Type="http://schemas.openxmlformats.org/officeDocument/2006/relationships/slide" Target="slides/slide13.xml"/><Relationship Id="rId48" Type="http://schemas.openxmlformats.org/officeDocument/2006/relationships/slide" Target="slides/slide18.xml"/><Relationship Id="rId56" Type="http://schemas.openxmlformats.org/officeDocument/2006/relationships/slide" Target="slides/slide26.xml"/><Relationship Id="rId64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slide" Target="slides/slide2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3.xml"/><Relationship Id="rId38" Type="http://schemas.openxmlformats.org/officeDocument/2006/relationships/slide" Target="slides/slide8.xml"/><Relationship Id="rId46" Type="http://schemas.openxmlformats.org/officeDocument/2006/relationships/slide" Target="slides/slide16.xml"/><Relationship Id="rId59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image" Target="../media/image90.wmf"/><Relationship Id="rId18" Type="http://schemas.openxmlformats.org/officeDocument/2006/relationships/image" Target="../media/image95.wmf"/><Relationship Id="rId3" Type="http://schemas.openxmlformats.org/officeDocument/2006/relationships/image" Target="../media/image80.wmf"/><Relationship Id="rId21" Type="http://schemas.openxmlformats.org/officeDocument/2006/relationships/image" Target="../media/image98.wmf"/><Relationship Id="rId7" Type="http://schemas.openxmlformats.org/officeDocument/2006/relationships/image" Target="../media/image84.wmf"/><Relationship Id="rId12" Type="http://schemas.openxmlformats.org/officeDocument/2006/relationships/image" Target="../media/image89.wmf"/><Relationship Id="rId17" Type="http://schemas.openxmlformats.org/officeDocument/2006/relationships/image" Target="../media/image94.wmf"/><Relationship Id="rId2" Type="http://schemas.openxmlformats.org/officeDocument/2006/relationships/image" Target="../media/image79.wmf"/><Relationship Id="rId16" Type="http://schemas.openxmlformats.org/officeDocument/2006/relationships/image" Target="../media/image93.wmf"/><Relationship Id="rId20" Type="http://schemas.openxmlformats.org/officeDocument/2006/relationships/image" Target="../media/image97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11" Type="http://schemas.openxmlformats.org/officeDocument/2006/relationships/image" Target="../media/image88.wmf"/><Relationship Id="rId5" Type="http://schemas.openxmlformats.org/officeDocument/2006/relationships/image" Target="../media/image82.wmf"/><Relationship Id="rId15" Type="http://schemas.openxmlformats.org/officeDocument/2006/relationships/image" Target="../media/image92.wmf"/><Relationship Id="rId23" Type="http://schemas.openxmlformats.org/officeDocument/2006/relationships/image" Target="../media/image100.wmf"/><Relationship Id="rId10" Type="http://schemas.openxmlformats.org/officeDocument/2006/relationships/image" Target="../media/image87.wmf"/><Relationship Id="rId19" Type="http://schemas.openxmlformats.org/officeDocument/2006/relationships/image" Target="../media/image96.wmf"/><Relationship Id="rId4" Type="http://schemas.openxmlformats.org/officeDocument/2006/relationships/image" Target="../media/image81.wmf"/><Relationship Id="rId9" Type="http://schemas.openxmlformats.org/officeDocument/2006/relationships/image" Target="../media/image86.wmf"/><Relationship Id="rId14" Type="http://schemas.openxmlformats.org/officeDocument/2006/relationships/image" Target="../media/image91.wmf"/><Relationship Id="rId22" Type="http://schemas.openxmlformats.org/officeDocument/2006/relationships/image" Target="../media/image9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4" Type="http://schemas.openxmlformats.org/officeDocument/2006/relationships/image" Target="../media/image104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wmf"/><Relationship Id="rId1" Type="http://schemas.openxmlformats.org/officeDocument/2006/relationships/image" Target="../media/image10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wmf"/><Relationship Id="rId3" Type="http://schemas.openxmlformats.org/officeDocument/2006/relationships/image" Target="../media/image109.wmf"/><Relationship Id="rId7" Type="http://schemas.openxmlformats.org/officeDocument/2006/relationships/image" Target="../media/image113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6" Type="http://schemas.openxmlformats.org/officeDocument/2006/relationships/image" Target="../media/image112.wmf"/><Relationship Id="rId5" Type="http://schemas.openxmlformats.org/officeDocument/2006/relationships/image" Target="../media/image111.wmf"/><Relationship Id="rId4" Type="http://schemas.openxmlformats.org/officeDocument/2006/relationships/image" Target="../media/image11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Relationship Id="rId5" Type="http://schemas.openxmlformats.org/officeDocument/2006/relationships/image" Target="../media/image119.wmf"/><Relationship Id="rId4" Type="http://schemas.openxmlformats.org/officeDocument/2006/relationships/image" Target="../media/image11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Relationship Id="rId4" Type="http://schemas.openxmlformats.org/officeDocument/2006/relationships/image" Target="../media/image124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3" Type="http://schemas.openxmlformats.org/officeDocument/2006/relationships/image" Target="../media/image127.wmf"/><Relationship Id="rId7" Type="http://schemas.openxmlformats.org/officeDocument/2006/relationships/image" Target="../media/image131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Relationship Id="rId6" Type="http://schemas.openxmlformats.org/officeDocument/2006/relationships/image" Target="../media/image130.wmf"/><Relationship Id="rId11" Type="http://schemas.openxmlformats.org/officeDocument/2006/relationships/image" Target="../media/image135.wmf"/><Relationship Id="rId5" Type="http://schemas.openxmlformats.org/officeDocument/2006/relationships/image" Target="../media/image129.wmf"/><Relationship Id="rId10" Type="http://schemas.openxmlformats.org/officeDocument/2006/relationships/image" Target="../media/image134.wmf"/><Relationship Id="rId4" Type="http://schemas.openxmlformats.org/officeDocument/2006/relationships/image" Target="../media/image128.wmf"/><Relationship Id="rId9" Type="http://schemas.openxmlformats.org/officeDocument/2006/relationships/image" Target="../media/image133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3" Type="http://schemas.openxmlformats.org/officeDocument/2006/relationships/image" Target="../media/image138.wmf"/><Relationship Id="rId7" Type="http://schemas.openxmlformats.org/officeDocument/2006/relationships/image" Target="../media/image142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Relationship Id="rId6" Type="http://schemas.openxmlformats.org/officeDocument/2006/relationships/image" Target="../media/image141.wmf"/><Relationship Id="rId5" Type="http://schemas.openxmlformats.org/officeDocument/2006/relationships/image" Target="../media/image140.wmf"/><Relationship Id="rId4" Type="http://schemas.openxmlformats.org/officeDocument/2006/relationships/image" Target="../media/image139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wmf"/><Relationship Id="rId2" Type="http://schemas.openxmlformats.org/officeDocument/2006/relationships/image" Target="../media/image145.wmf"/><Relationship Id="rId1" Type="http://schemas.openxmlformats.org/officeDocument/2006/relationships/image" Target="../media/image144.wmf"/><Relationship Id="rId6" Type="http://schemas.openxmlformats.org/officeDocument/2006/relationships/image" Target="../media/image149.wmf"/><Relationship Id="rId5" Type="http://schemas.openxmlformats.org/officeDocument/2006/relationships/image" Target="../media/image148.wmf"/><Relationship Id="rId4" Type="http://schemas.openxmlformats.org/officeDocument/2006/relationships/image" Target="../media/image14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wmf"/><Relationship Id="rId2" Type="http://schemas.openxmlformats.org/officeDocument/2006/relationships/image" Target="../media/image151.wmf"/><Relationship Id="rId1" Type="http://schemas.openxmlformats.org/officeDocument/2006/relationships/image" Target="../media/image150.wmf"/><Relationship Id="rId4" Type="http://schemas.openxmlformats.org/officeDocument/2006/relationships/image" Target="../media/image153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wmf"/><Relationship Id="rId2" Type="http://schemas.openxmlformats.org/officeDocument/2006/relationships/image" Target="../media/image155.wmf"/><Relationship Id="rId1" Type="http://schemas.openxmlformats.org/officeDocument/2006/relationships/image" Target="../media/image154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3" Type="http://schemas.openxmlformats.org/officeDocument/2006/relationships/image" Target="../media/image159.wmf"/><Relationship Id="rId7" Type="http://schemas.openxmlformats.org/officeDocument/2006/relationships/image" Target="../media/image163.wmf"/><Relationship Id="rId2" Type="http://schemas.openxmlformats.org/officeDocument/2006/relationships/image" Target="../media/image158.wmf"/><Relationship Id="rId1" Type="http://schemas.openxmlformats.org/officeDocument/2006/relationships/image" Target="../media/image157.wmf"/><Relationship Id="rId6" Type="http://schemas.openxmlformats.org/officeDocument/2006/relationships/image" Target="../media/image162.wmf"/><Relationship Id="rId5" Type="http://schemas.openxmlformats.org/officeDocument/2006/relationships/image" Target="../media/image161.wmf"/><Relationship Id="rId4" Type="http://schemas.openxmlformats.org/officeDocument/2006/relationships/image" Target="../media/image160.wmf"/><Relationship Id="rId9" Type="http://schemas.openxmlformats.org/officeDocument/2006/relationships/image" Target="../media/image165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wmf"/><Relationship Id="rId3" Type="http://schemas.openxmlformats.org/officeDocument/2006/relationships/image" Target="../media/image168.wmf"/><Relationship Id="rId7" Type="http://schemas.openxmlformats.org/officeDocument/2006/relationships/image" Target="../media/image172.wmf"/><Relationship Id="rId2" Type="http://schemas.openxmlformats.org/officeDocument/2006/relationships/image" Target="../media/image167.wmf"/><Relationship Id="rId1" Type="http://schemas.openxmlformats.org/officeDocument/2006/relationships/image" Target="../media/image166.wmf"/><Relationship Id="rId6" Type="http://schemas.openxmlformats.org/officeDocument/2006/relationships/image" Target="../media/image171.wmf"/><Relationship Id="rId5" Type="http://schemas.openxmlformats.org/officeDocument/2006/relationships/image" Target="../media/image170.wmf"/><Relationship Id="rId10" Type="http://schemas.openxmlformats.org/officeDocument/2006/relationships/image" Target="../media/image175.wmf"/><Relationship Id="rId4" Type="http://schemas.openxmlformats.org/officeDocument/2006/relationships/image" Target="../media/image169.wmf"/><Relationship Id="rId9" Type="http://schemas.openxmlformats.org/officeDocument/2006/relationships/image" Target="../media/image174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wmf"/><Relationship Id="rId2" Type="http://schemas.openxmlformats.org/officeDocument/2006/relationships/image" Target="../media/image177.wmf"/><Relationship Id="rId1" Type="http://schemas.openxmlformats.org/officeDocument/2006/relationships/image" Target="../media/image176.wmf"/><Relationship Id="rId5" Type="http://schemas.openxmlformats.org/officeDocument/2006/relationships/image" Target="../media/image180.wmf"/><Relationship Id="rId4" Type="http://schemas.openxmlformats.org/officeDocument/2006/relationships/image" Target="../media/image17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4" Type="http://schemas.openxmlformats.org/officeDocument/2006/relationships/image" Target="../media/image4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12" Type="http://schemas.openxmlformats.org/officeDocument/2006/relationships/image" Target="../media/image63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11" Type="http://schemas.openxmlformats.org/officeDocument/2006/relationships/image" Target="../media/image62.wmf"/><Relationship Id="rId5" Type="http://schemas.openxmlformats.org/officeDocument/2006/relationships/image" Target="../media/image56.wmf"/><Relationship Id="rId10" Type="http://schemas.openxmlformats.org/officeDocument/2006/relationships/image" Target="../media/image61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image" Target="../media/image76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12" Type="http://schemas.openxmlformats.org/officeDocument/2006/relationships/image" Target="../media/image75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5" Type="http://schemas.openxmlformats.org/officeDocument/2006/relationships/image" Target="../media/image68.wmf"/><Relationship Id="rId10" Type="http://schemas.openxmlformats.org/officeDocument/2006/relationships/image" Target="../media/image73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Relationship Id="rId14" Type="http://schemas.openxmlformats.org/officeDocument/2006/relationships/image" Target="../media/image7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"/>
            <a:ext cx="12096750" cy="133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05545" y="179909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考情分析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02396" y="179909"/>
            <a:ext cx="1651416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基础易错再练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考点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202396" y="179909"/>
            <a:ext cx="1651415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核心题型突破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884" y="274638"/>
            <a:ext cx="820590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884" y="1600201"/>
            <a:ext cx="820590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884" y="274638"/>
            <a:ext cx="820590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884" y="1600201"/>
            <a:ext cx="820590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0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4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3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838" y="6340169"/>
            <a:ext cx="282257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057" y="6340169"/>
            <a:ext cx="3830637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37" y="6340169"/>
            <a:ext cx="282257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28" name="Picture 4" descr="E:\2017年工作文件\2017图书制作文件\3·2项目\2018版32二轮制作文件\二轮版式与PPT\2018版32二轮PPT模板-0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00527" y="35895"/>
            <a:ext cx="3958746" cy="55650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828637" y="179909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栏目索引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2025" y="1923893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高考导航</a:t>
            </a:r>
          </a:p>
        </p:txBody>
      </p:sp>
      <p:grpSp>
        <p:nvGrpSpPr>
          <p:cNvPr id="2" name="组合 38"/>
          <p:cNvGrpSpPr/>
          <p:nvPr/>
        </p:nvGrpSpPr>
        <p:grpSpPr>
          <a:xfrm>
            <a:off x="10489558" y="-1476274"/>
            <a:ext cx="1471482" cy="1392106"/>
            <a:chOff x="7827873" y="-931799"/>
            <a:chExt cx="1004010" cy="1466846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931799"/>
              <a:ext cx="833140" cy="1138110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061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27873" y="-890795"/>
              <a:ext cx="1004010" cy="1425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>
                  <a:latin typeface="黑体" pitchFamily="49" charset="-122"/>
                  <a:ea typeface="黑体" pitchFamily="49" charset="-122"/>
                  <a:hlinkClick r:id="rId11" action="ppaction://hlinksldjump"/>
                </a:rPr>
                <a:t>考情分析</a:t>
              </a:r>
              <a:endParaRPr lang="en-US" altLang="zh-CN" sz="1500" dirty="0">
                <a:latin typeface="黑体" pitchFamily="49" charset="-122"/>
                <a:ea typeface="黑体" pitchFamily="49" charset="-122"/>
                <a:hlinkClick r:id="rId12" action="ppaction://hlinksldjump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>
                  <a:latin typeface="黑体" pitchFamily="49" charset="-122"/>
                  <a:ea typeface="黑体" pitchFamily="49" charset="-122"/>
                  <a:hlinkClick r:id="rId12" action="ppaction://hlinksldjump"/>
                </a:rPr>
                <a:t>基础易错再练</a:t>
              </a:r>
              <a:endParaRPr lang="en-US" altLang="zh-CN" sz="1500" dirty="0">
                <a:latin typeface="黑体" pitchFamily="49" charset="-122"/>
                <a:ea typeface="黑体" pitchFamily="49" charset="-122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>
                  <a:latin typeface="黑体" pitchFamily="49" charset="-122"/>
                  <a:ea typeface="黑体" pitchFamily="49" charset="-122"/>
                  <a:hlinkClick r:id="rId13" action="ppaction://hlinksldjump"/>
                </a:rPr>
                <a:t>核心题型突破</a:t>
              </a:r>
              <a:endParaRPr lang="en-US" altLang="zh-CN" sz="1500" dirty="0">
                <a:latin typeface="黑体" pitchFamily="49" charset="-122"/>
                <a:ea typeface="黑体" pitchFamily="49" charset="-122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862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09863 L 0.00404 0.3109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1035 L 0.00404 -0.4184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061" rtl="0" eaLnBrk="1" latinLnBrk="0" hangingPunct="1">
        <a:spcBef>
          <a:spcPct val="0"/>
        </a:spcBef>
        <a:buNone/>
        <a:defRPr sz="58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23" indent="-456023" algn="l" defTabSz="1216061" rtl="0" eaLnBrk="1" latinLnBrk="0" hangingPunct="1">
        <a:spcBef>
          <a:spcPct val="20000"/>
        </a:spcBef>
        <a:buFont typeface="Arial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049" indent="-380019" algn="l" defTabSz="1216061" rtl="0" eaLnBrk="1" latinLnBrk="0" hangingPunct="1">
        <a:spcBef>
          <a:spcPct val="20000"/>
        </a:spcBef>
        <a:buFont typeface="Arial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076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106" indent="-304015" algn="l" defTabSz="1216061" rtl="0" eaLnBrk="1" latinLnBrk="0" hangingPunct="1">
        <a:spcBef>
          <a:spcPct val="20000"/>
        </a:spcBef>
        <a:buFont typeface="Arial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136" indent="-304015" algn="l" defTabSz="1216061" rtl="0" eaLnBrk="1" latinLnBrk="0" hangingPunct="1">
        <a:spcBef>
          <a:spcPct val="20000"/>
        </a:spcBef>
        <a:buFont typeface="Arial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16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19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6022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25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03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06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09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12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15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18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21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24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2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35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51.jpe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5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4.bin"/><Relationship Id="rId2" Type="http://schemas.openxmlformats.org/officeDocument/2006/relationships/customXml" Target="../../customXml/item19.xml"/><Relationship Id="rId16" Type="http://schemas.openxmlformats.org/officeDocument/2006/relationships/oleObject" Target="../embeddings/oleObject48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7.bin"/><Relationship Id="rId10" Type="http://schemas.openxmlformats.org/officeDocument/2006/relationships/oleObject" Target="../embeddings/oleObject42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41.bin"/><Relationship Id="rId14" Type="http://schemas.openxmlformats.org/officeDocument/2006/relationships/oleObject" Target="../embeddings/oleObject4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oleObject" Target="../embeddings/oleObject57.bin"/><Relationship Id="rId18" Type="http://schemas.openxmlformats.org/officeDocument/2006/relationships/oleObject" Target="../embeddings/oleObject62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51.bin"/><Relationship Id="rId12" Type="http://schemas.openxmlformats.org/officeDocument/2006/relationships/oleObject" Target="../embeddings/oleObject56.bin"/><Relationship Id="rId17" Type="http://schemas.openxmlformats.org/officeDocument/2006/relationships/oleObject" Target="../embeddings/oleObject61.bin"/><Relationship Id="rId2" Type="http://schemas.openxmlformats.org/officeDocument/2006/relationships/customXml" Target="../../customXml/item3.xml"/><Relationship Id="rId16" Type="http://schemas.openxmlformats.org/officeDocument/2006/relationships/oleObject" Target="../embeddings/oleObject60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0.bin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49.bin"/><Relationship Id="rId15" Type="http://schemas.openxmlformats.org/officeDocument/2006/relationships/oleObject" Target="../embeddings/oleObject59.bin"/><Relationship Id="rId10" Type="http://schemas.openxmlformats.org/officeDocument/2006/relationships/oleObject" Target="../embeddings/oleObject54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53.bin"/><Relationship Id="rId14" Type="http://schemas.openxmlformats.org/officeDocument/2006/relationships/oleObject" Target="../embeddings/oleObject5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13" Type="http://schemas.openxmlformats.org/officeDocument/2006/relationships/oleObject" Target="../embeddings/oleObject71.bin"/><Relationship Id="rId18" Type="http://schemas.openxmlformats.org/officeDocument/2006/relationships/oleObject" Target="../embeddings/oleObject76.bin"/><Relationship Id="rId26" Type="http://schemas.openxmlformats.org/officeDocument/2006/relationships/oleObject" Target="../embeddings/oleObject84.bin"/><Relationship Id="rId3" Type="http://schemas.openxmlformats.org/officeDocument/2006/relationships/slideLayout" Target="../slideLayouts/slideLayout6.xml"/><Relationship Id="rId21" Type="http://schemas.openxmlformats.org/officeDocument/2006/relationships/oleObject" Target="../embeddings/oleObject79.bin"/><Relationship Id="rId7" Type="http://schemas.openxmlformats.org/officeDocument/2006/relationships/oleObject" Target="../embeddings/oleObject65.bin"/><Relationship Id="rId12" Type="http://schemas.openxmlformats.org/officeDocument/2006/relationships/oleObject" Target="../embeddings/oleObject70.bin"/><Relationship Id="rId17" Type="http://schemas.openxmlformats.org/officeDocument/2006/relationships/oleObject" Target="../embeddings/oleObject75.bin"/><Relationship Id="rId25" Type="http://schemas.openxmlformats.org/officeDocument/2006/relationships/oleObject" Target="../embeddings/oleObject83.bin"/><Relationship Id="rId2" Type="http://schemas.openxmlformats.org/officeDocument/2006/relationships/customXml" Target="../../customXml/item29.xml"/><Relationship Id="rId16" Type="http://schemas.openxmlformats.org/officeDocument/2006/relationships/oleObject" Target="../embeddings/oleObject74.bin"/><Relationship Id="rId20" Type="http://schemas.openxmlformats.org/officeDocument/2006/relationships/oleObject" Target="../embeddings/oleObject78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4.bin"/><Relationship Id="rId11" Type="http://schemas.openxmlformats.org/officeDocument/2006/relationships/oleObject" Target="../embeddings/oleObject69.bin"/><Relationship Id="rId24" Type="http://schemas.openxmlformats.org/officeDocument/2006/relationships/oleObject" Target="../embeddings/oleObject82.bin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73.bin"/><Relationship Id="rId23" Type="http://schemas.openxmlformats.org/officeDocument/2006/relationships/oleObject" Target="../embeddings/oleObject81.bin"/><Relationship Id="rId10" Type="http://schemas.openxmlformats.org/officeDocument/2006/relationships/oleObject" Target="../embeddings/oleObject68.bin"/><Relationship Id="rId19" Type="http://schemas.openxmlformats.org/officeDocument/2006/relationships/oleObject" Target="../embeddings/oleObject77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67.bin"/><Relationship Id="rId14" Type="http://schemas.openxmlformats.org/officeDocument/2006/relationships/oleObject" Target="../embeddings/oleObject72.bin"/><Relationship Id="rId22" Type="http://schemas.openxmlformats.org/officeDocument/2006/relationships/oleObject" Target="../embeddings/oleObject80.bin"/><Relationship Id="rId27" Type="http://schemas.openxmlformats.org/officeDocument/2006/relationships/oleObject" Target="../embeddings/oleObject8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88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87.bin"/><Relationship Id="rId5" Type="http://schemas.openxmlformats.org/officeDocument/2006/relationships/oleObject" Target="../embeddings/oleObject86.bin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91.bin"/><Relationship Id="rId5" Type="http://schemas.openxmlformats.org/officeDocument/2006/relationships/oleObject" Target="../embeddings/oleObject90.bin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94.bin"/><Relationship Id="rId12" Type="http://schemas.openxmlformats.org/officeDocument/2006/relationships/oleObject" Target="../embeddings/oleObject99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93.bin"/><Relationship Id="rId11" Type="http://schemas.openxmlformats.org/officeDocument/2006/relationships/oleObject" Target="../embeddings/oleObject98.bin"/><Relationship Id="rId5" Type="http://schemas.openxmlformats.org/officeDocument/2006/relationships/oleObject" Target="../embeddings/oleObject92.bin"/><Relationship Id="rId10" Type="http://schemas.openxmlformats.org/officeDocument/2006/relationships/oleObject" Target="../embeddings/oleObject97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96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3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02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01.bin"/><Relationship Id="rId5" Type="http://schemas.openxmlformats.org/officeDocument/2006/relationships/oleObject" Target="../embeddings/oleObject100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10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105.bin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08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07.bin"/><Relationship Id="rId5" Type="http://schemas.openxmlformats.org/officeDocument/2006/relationships/oleObject" Target="../embeddings/oleObject106.bin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3.bin"/><Relationship Id="rId13" Type="http://schemas.openxmlformats.org/officeDocument/2006/relationships/oleObject" Target="../embeddings/oleObject118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12.bin"/><Relationship Id="rId12" Type="http://schemas.openxmlformats.org/officeDocument/2006/relationships/oleObject" Target="../embeddings/oleObject117.bin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11.bin"/><Relationship Id="rId11" Type="http://schemas.openxmlformats.org/officeDocument/2006/relationships/oleObject" Target="../embeddings/oleObject116.bin"/><Relationship Id="rId5" Type="http://schemas.openxmlformats.org/officeDocument/2006/relationships/oleObject" Target="../embeddings/oleObject110.bin"/><Relationship Id="rId15" Type="http://schemas.openxmlformats.org/officeDocument/2006/relationships/oleObject" Target="../embeddings/oleObject120.bin"/><Relationship Id="rId10" Type="http://schemas.openxmlformats.org/officeDocument/2006/relationships/oleObject" Target="../embeddings/oleObject115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114.bin"/><Relationship Id="rId14" Type="http://schemas.openxmlformats.org/officeDocument/2006/relationships/oleObject" Target="../embeddings/oleObject119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4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23.bin"/><Relationship Id="rId12" Type="http://schemas.openxmlformats.org/officeDocument/2006/relationships/oleObject" Target="../embeddings/oleObject128.bin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22.bin"/><Relationship Id="rId11" Type="http://schemas.openxmlformats.org/officeDocument/2006/relationships/oleObject" Target="../embeddings/oleObject127.bin"/><Relationship Id="rId5" Type="http://schemas.openxmlformats.org/officeDocument/2006/relationships/oleObject" Target="../embeddings/oleObject121.bin"/><Relationship Id="rId10" Type="http://schemas.openxmlformats.org/officeDocument/2006/relationships/oleObject" Target="../embeddings/oleObject126.bin"/><Relationship Id="rId4" Type="http://schemas.openxmlformats.org/officeDocument/2006/relationships/notesSlide" Target="../notesSlides/notesSlide20.xml"/><Relationship Id="rId9" Type="http://schemas.openxmlformats.org/officeDocument/2006/relationships/oleObject" Target="../embeddings/oleObject125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2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31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30.bin"/><Relationship Id="rId5" Type="http://schemas.openxmlformats.org/officeDocument/2006/relationships/oleObject" Target="../embeddings/oleObject129.bin"/><Relationship Id="rId10" Type="http://schemas.openxmlformats.org/officeDocument/2006/relationships/oleObject" Target="../embeddings/oleObject134.bin"/><Relationship Id="rId4" Type="http://schemas.openxmlformats.org/officeDocument/2006/relationships/notesSlide" Target="../notesSlides/notesSlide21.xml"/><Relationship Id="rId9" Type="http://schemas.openxmlformats.org/officeDocument/2006/relationships/oleObject" Target="../embeddings/oleObject133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37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36.bin"/><Relationship Id="rId5" Type="http://schemas.openxmlformats.org/officeDocument/2006/relationships/oleObject" Target="../embeddings/oleObject135.bin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41.bin"/><Relationship Id="rId2" Type="http://schemas.openxmlformats.org/officeDocument/2006/relationships/customXml" Target="../../customXml/item24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40.bin"/><Relationship Id="rId5" Type="http://schemas.openxmlformats.org/officeDocument/2006/relationships/oleObject" Target="../embeddings/oleObject139.bin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5.bin"/><Relationship Id="rId13" Type="http://schemas.openxmlformats.org/officeDocument/2006/relationships/oleObject" Target="../embeddings/oleObject150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44.bin"/><Relationship Id="rId12" Type="http://schemas.openxmlformats.org/officeDocument/2006/relationships/oleObject" Target="../embeddings/oleObject149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43.bin"/><Relationship Id="rId11" Type="http://schemas.openxmlformats.org/officeDocument/2006/relationships/oleObject" Target="../embeddings/oleObject148.bin"/><Relationship Id="rId5" Type="http://schemas.openxmlformats.org/officeDocument/2006/relationships/oleObject" Target="../embeddings/oleObject142.bin"/><Relationship Id="rId10" Type="http://schemas.openxmlformats.org/officeDocument/2006/relationships/oleObject" Target="../embeddings/oleObject147.bin"/><Relationship Id="rId4" Type="http://schemas.openxmlformats.org/officeDocument/2006/relationships/notesSlide" Target="../notesSlides/notesSlide25.xml"/><Relationship Id="rId9" Type="http://schemas.openxmlformats.org/officeDocument/2006/relationships/oleObject" Target="../embeddings/oleObject146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4.bin"/><Relationship Id="rId13" Type="http://schemas.openxmlformats.org/officeDocument/2006/relationships/oleObject" Target="../embeddings/oleObject159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53.bin"/><Relationship Id="rId12" Type="http://schemas.openxmlformats.org/officeDocument/2006/relationships/oleObject" Target="../embeddings/oleObject158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52.bin"/><Relationship Id="rId11" Type="http://schemas.openxmlformats.org/officeDocument/2006/relationships/oleObject" Target="../embeddings/oleObject157.bin"/><Relationship Id="rId5" Type="http://schemas.openxmlformats.org/officeDocument/2006/relationships/oleObject" Target="../embeddings/oleObject151.bin"/><Relationship Id="rId10" Type="http://schemas.openxmlformats.org/officeDocument/2006/relationships/oleObject" Target="../embeddings/oleObject156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155.bin"/><Relationship Id="rId14" Type="http://schemas.openxmlformats.org/officeDocument/2006/relationships/oleObject" Target="../embeddings/oleObject16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1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4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63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62.bin"/><Relationship Id="rId5" Type="http://schemas.openxmlformats.org/officeDocument/2006/relationships/oleObject" Target="../embeddings/oleObject161.bin"/><Relationship Id="rId4" Type="http://schemas.openxmlformats.org/officeDocument/2006/relationships/notesSlide" Target="../notesSlides/notesSlide28.xml"/><Relationship Id="rId9" Type="http://schemas.openxmlformats.org/officeDocument/2006/relationships/oleObject" Target="../embeddings/oleObject16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2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2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11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9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4.bin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27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7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5.bin"/><Relationship Id="rId10" Type="http://schemas.openxmlformats.org/officeDocument/2006/relationships/oleObject" Target="../embeddings/oleObject20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24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2.bin"/><Relationship Id="rId10" Type="http://schemas.openxmlformats.org/officeDocument/2006/relationships/oleObject" Target="../embeddings/oleObject27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31.bin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2017年工作文件\2017图书制作文件\3·2项目\2018版32二轮制作文件\二轮版式与PPT\2018版32二轮PPT模板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4284364"/>
            <a:ext cx="12160250" cy="2556173"/>
          </a:xfrm>
          <a:prstGeom prst="rect">
            <a:avLst/>
          </a:prstGeom>
          <a:noFill/>
        </p:spPr>
      </p:pic>
      <p:pic>
        <p:nvPicPr>
          <p:cNvPr id="3" name="Picture 3" descr="E:\2017年工作文件\2017图书制作文件\3·2项目\2018版32二轮制作文件\二轮版式与PPT\2018版32二轮PPT模板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79925" y="-108123"/>
            <a:ext cx="3516014" cy="4536504"/>
          </a:xfrm>
          <a:prstGeom prst="rect">
            <a:avLst/>
          </a:prstGeom>
          <a:noFill/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1824037" y="5220469"/>
            <a:ext cx="8512175" cy="1145544"/>
          </a:xfrm>
          <a:prstGeom prst="rect">
            <a:avLst/>
          </a:prstGeom>
        </p:spPr>
        <p:txBody>
          <a:bodyPr/>
          <a:lstStyle/>
          <a:p>
            <a:pPr marL="456023" lvl="0" indent="-456023" algn="ctr" defTabSz="1216061">
              <a:spcBef>
                <a:spcPct val="2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专题一   三角函数和平面向量</a:t>
            </a:r>
            <a:endParaRPr lang="en-US" altLang="zh-CN" sz="4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marL="456023" lvl="0" indent="-456023" algn="ctr" defTabSz="1216061">
              <a:spcBef>
                <a:spcPct val="2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讲　三角函数的化简与求值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69488"/>
            <a:ext cx="11340000" cy="37757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题型一　三角函数定义与三角函数的化简与求值的综合问题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(2019南通、如皋二模,16)如图,在平面直角坐标系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为直径的上半圆弧上两点(点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右侧),点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为半圆的圆心,已知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=2,∠</a:t>
            </a:r>
            <a:r>
              <a:rPr dirty="0"/>
              <a:t/>
            </a:r>
            <a:br>
              <a:rPr dirty="0"/>
            </a:b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BOP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,∠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POQ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的横坐标为</a:t>
            </a:r>
            <a:r>
              <a:rPr lang="zh-CN" altLang="en-US" sz="3321" kern="0" spc="-15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的纵坐标为</a:t>
            </a:r>
            <a:r>
              <a:rPr lang="zh-CN" altLang="en-US" sz="3321" kern="0" spc="-15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,求cos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PQ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=1,求</a:t>
            </a:r>
            <a:r>
              <a:rPr lang="zh-CN" altLang="en-US" sz="2276" kern="0" spc="13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896" kern="0" spc="14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47201" y="4186955"/>
          <a:ext cx="228599" cy="704849"/>
        </p:xfrm>
        <a:graphic>
          <a:graphicData uri="http://schemas.openxmlformats.org/presentationml/2006/ole">
            <p:oleObj spid="_x0000_s14350" name="Equation" r:id="rId5" imgW="6096000" imgH="1859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984983" y="4186955"/>
          <a:ext cx="228599" cy="704849"/>
        </p:xfrm>
        <a:graphic>
          <a:graphicData uri="http://schemas.openxmlformats.org/presentationml/2006/ole">
            <p:oleObj spid="_x0000_s14351" name="Equation" r:id="rId6" imgW="6096000" imgH="18592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465568" y="4951578"/>
          <a:ext cx="457200" cy="400049"/>
        </p:xfrm>
        <a:graphic>
          <a:graphicData uri="http://schemas.openxmlformats.org/presentationml/2006/ole">
            <p:oleObj spid="_x0000_s14352" name="Equation" r:id="rId7" imgW="12192000" imgH="10668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005568" y="4942463"/>
          <a:ext cx="419099" cy="333375"/>
        </p:xfrm>
        <a:graphic>
          <a:graphicData uri="http://schemas.openxmlformats.org/presentationml/2006/ole">
            <p:oleObj spid="_x0000_s14353" name="Equation" r:id="rId8" imgW="10972800" imgH="8839200" progId="Equation.DSMT4">
              <p:embed/>
            </p:oleObj>
          </a:graphicData>
        </a:graphic>
      </p:graphicFrame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1221" y="1044005"/>
            <a:ext cx="22669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3" descr="textimage0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136607" y="4716413"/>
            <a:ext cx="2808312" cy="1834676"/>
          </a:xfrm>
          <a:prstGeom prst="rect">
            <a:avLst/>
          </a:prstGeom>
        </p:spPr>
      </p:pic>
    </p:spTree>
    <p:custDataLst>
      <p:custData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0000" y="900000"/>
            <a:ext cx="11340000" cy="5141806"/>
            <a:chOff x="540000" y="900000"/>
            <a:chExt cx="11340000" cy="514180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0235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(1)依题意,得半圆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O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的半径为1,因为点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的横坐标为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的纵坐标为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轴上方,所以cos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842" kern="0" spc="68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104" kern="0" spc="44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099" kern="0" spc="-137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57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±</a:t>
              </a:r>
              <a:r>
                <a:rPr lang="zh-CN" altLang="en-US" sz="2094" kern="0" spc="1148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±</a:t>
              </a:r>
              <a:r>
                <a:rPr lang="zh-CN" altLang="en-US" sz="4104" kern="0" spc="44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±</a:t>
              </a:r>
              <a:r>
                <a:rPr lang="zh-CN" altLang="en-US" sz="3392" kern="0" spc="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57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的左侧,所以cos(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)&lt;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故cos(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)=-</a:t>
              </a:r>
              <a:r>
                <a:rPr lang="zh-CN" altLang="en-US" sz="3549" kern="0" spc="-9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8654383" y="1006331"/>
            <a:ext cx="228599" cy="704849"/>
          </p:xfrm>
          <a:graphic>
            <a:graphicData uri="http://schemas.openxmlformats.org/presentationml/2006/ole">
              <p:oleObj spid="_x0000_s15398" name="Equation" r:id="rId5" imgW="60960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40000" y="1842165"/>
            <a:ext cx="228600" cy="704850"/>
          </p:xfrm>
          <a:graphic>
            <a:graphicData uri="http://schemas.openxmlformats.org/presentationml/2006/ole">
              <p:oleObj spid="_x0000_s15399" name="Equation" r:id="rId6" imgW="60960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792650" y="1842165"/>
            <a:ext cx="228599" cy="704849"/>
          </p:xfrm>
          <a:graphic>
            <a:graphicData uri="http://schemas.openxmlformats.org/presentationml/2006/ole">
              <p:oleObj spid="_x0000_s15400" name="Equation" r:id="rId7" imgW="60960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6416883" y="1842165"/>
            <a:ext cx="228599" cy="704849"/>
          </p:xfrm>
          <a:graphic>
            <a:graphicData uri="http://schemas.openxmlformats.org/presentationml/2006/ole">
              <p:oleObj spid="_x0000_s15401" name="Equation" r:id="rId8" imgW="60960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017139" y="2816264"/>
            <a:ext cx="1104900" cy="419099"/>
          </p:xfrm>
          <a:graphic>
            <a:graphicData uri="http://schemas.openxmlformats.org/presentationml/2006/ole">
              <p:oleObj spid="_x0000_s15402" name="Equation" r:id="rId9" imgW="29260800" imgH="1097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308824" y="2591013"/>
            <a:ext cx="1085850" cy="933450"/>
          </p:xfrm>
          <a:graphic>
            <a:graphicData uri="http://schemas.openxmlformats.org/presentationml/2006/ole">
              <p:oleObj spid="_x0000_s15403" name="Equation" r:id="rId10" imgW="28651200" imgH="24688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581459" y="2740287"/>
            <a:ext cx="219075" cy="704850"/>
          </p:xfrm>
          <a:graphic>
            <a:graphicData uri="http://schemas.openxmlformats.org/presentationml/2006/ole">
              <p:oleObj spid="_x0000_s15404" name="Equation" r:id="rId11" imgW="57912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089589" y="3785992"/>
            <a:ext cx="1724025" cy="476250"/>
          </p:xfrm>
          <a:graphic>
            <a:graphicData uri="http://schemas.openxmlformats.org/presentationml/2006/ole">
              <p:oleObj spid="_x0000_s15405" name="Equation" r:id="rId12" imgW="45720000" imgH="12496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182171" y="3559847"/>
            <a:ext cx="1085849" cy="933449"/>
          </p:xfrm>
          <a:graphic>
            <a:graphicData uri="http://schemas.openxmlformats.org/presentationml/2006/ole">
              <p:oleObj spid="_x0000_s15406" name="Equation" r:id="rId13" imgW="28651200" imgH="24688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636578" y="3643600"/>
            <a:ext cx="438150" cy="771525"/>
          </p:xfrm>
          <a:graphic>
            <a:graphicData uri="http://schemas.openxmlformats.org/presentationml/2006/ole">
              <p:oleObj spid="_x0000_s15407" name="Equation" r:id="rId14" imgW="11582400" imgH="204216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744416" y="4547732"/>
            <a:ext cx="228599" cy="704849"/>
          </p:xfrm>
          <a:graphic>
            <a:graphicData uri="http://schemas.openxmlformats.org/presentationml/2006/ole">
              <p:oleObj spid="_x0000_s15408" name="Equation" r:id="rId15" imgW="6096000" imgH="18592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349309" y="5270281"/>
            <a:ext cx="438150" cy="771525"/>
          </p:xfrm>
          <a:graphic>
            <a:graphicData uri="http://schemas.openxmlformats.org/presentationml/2006/ole">
              <p:oleObj spid="_x0000_s15409" name="Equation" r:id="rId16" imgW="115824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40000" y="900000"/>
            <a:ext cx="11340000" cy="5464469"/>
            <a:chOff x="540000" y="900000"/>
            <a:chExt cx="11340000" cy="546446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253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故cos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=cos [(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]=cos(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549" kern="0" spc="-9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3242" kern="0" spc="-14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42" kern="0" spc="-14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3242" kern="0" spc="-15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49" kern="0" spc="29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OP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OQ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=1,所以△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POQ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是正三角形,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故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的坐标为(cos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的坐标为</a:t>
              </a:r>
              <a:r>
                <a:rPr lang="zh-CN" altLang="en-US" sz="3745" kern="0" spc="207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2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的坐标分别为(-1,0),(1,0),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故</a:t>
              </a:r>
              <a:r>
                <a:rPr lang="zh-CN" altLang="en-US" sz="1808" kern="0" spc="179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745" kern="0" spc="234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506" kern="0" spc="179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-1,sin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2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1808" kern="0" spc="179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06" kern="0" spc="179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745" kern="0" spc="1215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-1)+sin</a:t>
              </a:r>
              <a:r>
                <a:rPr lang="zh-CN" altLang="en-US" sz="3530" kern="0" spc="411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7797775" y="978792"/>
            <a:ext cx="438149" cy="771524"/>
          </p:xfrm>
          <a:graphic>
            <a:graphicData uri="http://schemas.openxmlformats.org/presentationml/2006/ole">
              <p:oleObj spid="_x0000_s16428" name="Equation" r:id="rId5" imgW="11582400" imgH="204216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8426301" y="1044313"/>
            <a:ext cx="228599" cy="704849"/>
          </p:xfrm>
          <a:graphic>
            <a:graphicData uri="http://schemas.openxmlformats.org/presentationml/2006/ole">
              <p:oleObj spid="_x0000_s16429" name="Equation" r:id="rId6" imgW="60960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8841686" y="1044313"/>
            <a:ext cx="228599" cy="704849"/>
          </p:xfrm>
          <a:graphic>
            <a:graphicData uri="http://schemas.openxmlformats.org/presentationml/2006/ole">
              <p:oleObj spid="_x0000_s16430" name="Equation" r:id="rId7" imgW="60960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9260661" y="1044313"/>
            <a:ext cx="219075" cy="704850"/>
          </p:xfrm>
          <a:graphic>
            <a:graphicData uri="http://schemas.openxmlformats.org/presentationml/2006/ole">
              <p:oleObj spid="_x0000_s16431" name="Equation" r:id="rId8" imgW="57912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9666521" y="978792"/>
            <a:ext cx="819149" cy="771524"/>
          </p:xfrm>
          <a:graphic>
            <a:graphicData uri="http://schemas.openxmlformats.org/presentationml/2006/ole">
              <p:oleObj spid="_x0000_s16432" name="Equation" r:id="rId9" imgW="21640800" imgH="204216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231509" y="2423005"/>
            <a:ext cx="238125" cy="704850"/>
          </p:xfrm>
          <a:graphic>
            <a:graphicData uri="http://schemas.openxmlformats.org/presentationml/2006/ole">
              <p:oleObj spid="_x0000_s16433" name="Equation" r:id="rId10" imgW="64008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990876" y="3195858"/>
            <a:ext cx="3114675" cy="828675"/>
          </p:xfrm>
          <a:graphic>
            <a:graphicData uri="http://schemas.openxmlformats.org/presentationml/2006/ole">
              <p:oleObj spid="_x0000_s16434" name="Equation" r:id="rId11" imgW="82296000" imgH="219456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871200" y="4848044"/>
            <a:ext cx="457200" cy="400050"/>
          </p:xfrm>
          <a:graphic>
            <a:graphicData uri="http://schemas.openxmlformats.org/presentationml/2006/ole">
              <p:oleObj spid="_x0000_s16435" name="Equation" r:id="rId12" imgW="12192000" imgH="106680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515185" y="4667218"/>
            <a:ext cx="3457575" cy="828675"/>
          </p:xfrm>
          <a:graphic>
            <a:graphicData uri="http://schemas.openxmlformats.org/presentationml/2006/ole">
              <p:oleObj spid="_x0000_s16436" name="Equation" r:id="rId13" imgW="91440000" imgH="219456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055560" y="4838928"/>
            <a:ext cx="419100" cy="333375"/>
          </p:xfrm>
          <a:graphic>
            <a:graphicData uri="http://schemas.openxmlformats.org/presentationml/2006/ole">
              <p:oleObj spid="_x0000_s16437" name="Equation" r:id="rId14" imgW="10972800" imgH="883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202400" y="5716620"/>
            <a:ext cx="457199" cy="400049"/>
          </p:xfrm>
          <a:graphic>
            <a:graphicData uri="http://schemas.openxmlformats.org/presentationml/2006/ole">
              <p:oleObj spid="_x0000_s16438" name="Equation" r:id="rId15" imgW="12192000" imgH="106680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742400" y="5707504"/>
            <a:ext cx="419099" cy="333374"/>
          </p:xfrm>
          <a:graphic>
            <a:graphicData uri="http://schemas.openxmlformats.org/presentationml/2006/ole">
              <p:oleObj spid="_x0000_s16439" name="Equation" r:id="rId16" imgW="10972800" imgH="88392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348285" y="5535794"/>
            <a:ext cx="2019300" cy="828675"/>
          </p:xfrm>
          <a:graphic>
            <a:graphicData uri="http://schemas.openxmlformats.org/presentationml/2006/ole">
              <p:oleObj spid="_x0000_s16440" name="Equation" r:id="rId17" imgW="53340000" imgH="219456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120292" y="5566750"/>
            <a:ext cx="971550" cy="781050"/>
          </p:xfrm>
          <a:graphic>
            <a:graphicData uri="http://schemas.openxmlformats.org/presentationml/2006/ole">
              <p:oleObj spid="_x0000_s16441" name="Equation" r:id="rId18" imgW="25603200" imgH="20726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40000" y="900000"/>
            <a:ext cx="11340000" cy="5001647"/>
            <a:chOff x="540000" y="900000"/>
            <a:chExt cx="11340000" cy="500164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49385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=cos</a:t>
              </a:r>
              <a:r>
                <a:rPr lang="zh-CN" altLang="en-US" sz="3582" kern="0" spc="40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+sin</a:t>
              </a:r>
              <a:r>
                <a:rPr lang="zh-CN" altLang="en-US" sz="3582" kern="0" spc="40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-cos</a:t>
              </a:r>
              <a:r>
                <a:rPr lang="zh-CN" altLang="en-US" sz="3582" kern="0" spc="40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=cos</a:t>
              </a:r>
              <a:r>
                <a:rPr lang="zh-CN" altLang="en-US" sz="3745" kern="0" spc="810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185" kern="0" spc="-13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487" kern="0" spc="-3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2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38" kern="0" spc="-8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=sin</a:t>
              </a:r>
              <a:r>
                <a:rPr lang="zh-CN" altLang="en-US" sz="3582" kern="0" spc="40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,其中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36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因为0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π,所以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所以sin</a:t>
              </a:r>
              <a:r>
                <a:rPr lang="zh-CN" altLang="en-US" sz="3582" kern="0" spc="40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18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1834" kern="0" spc="176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529" kern="0" spc="177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=sin</a:t>
              </a:r>
              <a:r>
                <a:rPr lang="zh-CN" altLang="en-US" sz="3582" kern="0" spc="40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21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168277" y="1032922"/>
            <a:ext cx="971549" cy="781050"/>
          </p:xfrm>
          <a:graphic>
            <a:graphicData uri="http://schemas.openxmlformats.org/presentationml/2006/ole">
              <p:oleObj spid="_x0000_s17479" name="Equation" r:id="rId5" imgW="25603200" imgH="20726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396058" y="1032922"/>
            <a:ext cx="971549" cy="781050"/>
          </p:xfrm>
          <a:graphic>
            <a:graphicData uri="http://schemas.openxmlformats.org/presentationml/2006/ole">
              <p:oleObj spid="_x0000_s17480" name="Equation" r:id="rId6" imgW="25603200" imgH="20726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417070" y="1032922"/>
            <a:ext cx="971550" cy="781050"/>
          </p:xfrm>
          <a:graphic>
            <a:graphicData uri="http://schemas.openxmlformats.org/presentationml/2006/ole">
              <p:oleObj spid="_x0000_s17481" name="Equation" r:id="rId7" imgW="25603200" imgH="20726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168277" y="1852099"/>
            <a:ext cx="1504950" cy="828675"/>
          </p:xfrm>
          <a:graphic>
            <a:graphicData uri="http://schemas.openxmlformats.org/presentationml/2006/ole">
              <p:oleObj spid="_x0000_s17482" name="Equation" r:id="rId8" imgW="39928800" imgH="219456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653242" y="1899873"/>
            <a:ext cx="228599" cy="704849"/>
          </p:xfrm>
          <a:graphic>
            <a:graphicData uri="http://schemas.openxmlformats.org/presentationml/2006/ole">
              <p:oleObj spid="_x0000_s17483" name="Equation" r:id="rId9" imgW="60960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751566" y="1834352"/>
            <a:ext cx="438150" cy="771525"/>
          </p:xfrm>
          <a:graphic>
            <a:graphicData uri="http://schemas.openxmlformats.org/presentationml/2006/ole">
              <p:oleObj spid="_x0000_s17484" name="Equation" r:id="rId10" imgW="11582400" imgH="204216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26785" y="2741319"/>
            <a:ext cx="228600" cy="704850"/>
          </p:xfrm>
          <a:graphic>
            <a:graphicData uri="http://schemas.openxmlformats.org/presentationml/2006/ole">
              <p:oleObj spid="_x0000_s17485" name="Equation" r:id="rId11" imgW="60960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825108" y="2675798"/>
            <a:ext cx="438150" cy="771525"/>
          </p:xfrm>
          <a:graphic>
            <a:graphicData uri="http://schemas.openxmlformats.org/presentationml/2006/ole">
              <p:oleObj spid="_x0000_s17486" name="Equation" r:id="rId12" imgW="11582400" imgH="204216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001504" y="2741319"/>
            <a:ext cx="228599" cy="704849"/>
          </p:xfrm>
          <a:graphic>
            <a:graphicData uri="http://schemas.openxmlformats.org/presentationml/2006/ole">
              <p:oleObj spid="_x0000_s17487" name="Equation" r:id="rId13" imgW="6096000" imgH="18592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803397" y="2724502"/>
            <a:ext cx="971549" cy="781050"/>
          </p:xfrm>
          <a:graphic>
            <a:graphicData uri="http://schemas.openxmlformats.org/presentationml/2006/ole">
              <p:oleObj spid="_x0000_s17488" name="Equation" r:id="rId14" imgW="25603200" imgH="20726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885239" y="2741319"/>
            <a:ext cx="228599" cy="704849"/>
          </p:xfrm>
          <a:graphic>
            <a:graphicData uri="http://schemas.openxmlformats.org/presentationml/2006/ole">
              <p:oleObj spid="_x0000_s17489" name="Equation" r:id="rId15" imgW="6096000" imgH="18592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6348885" y="2724502"/>
            <a:ext cx="914400" cy="781050"/>
          </p:xfrm>
          <a:graphic>
            <a:graphicData uri="http://schemas.openxmlformats.org/presentationml/2006/ole">
              <p:oleObj spid="_x0000_s17490" name="Equation" r:id="rId16" imgW="24079200" imgH="20726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189046" y="3520915"/>
            <a:ext cx="228599" cy="704849"/>
          </p:xfrm>
          <a:graphic>
            <a:graphicData uri="http://schemas.openxmlformats.org/presentationml/2006/ole">
              <p:oleObj spid="_x0000_s17491" name="Equation" r:id="rId17" imgW="6096000" imgH="18592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330063" y="3520915"/>
            <a:ext cx="238124" cy="704849"/>
          </p:xfrm>
          <a:graphic>
            <a:graphicData uri="http://schemas.openxmlformats.org/presentationml/2006/ole">
              <p:oleObj spid="_x0000_s17492" name="Equation" r:id="rId18" imgW="6400800" imgH="185928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4244819" y="3520915"/>
            <a:ext cx="238124" cy="704849"/>
          </p:xfrm>
          <a:graphic>
            <a:graphicData uri="http://schemas.openxmlformats.org/presentationml/2006/ole">
              <p:oleObj spid="_x0000_s17493" name="Equation" r:id="rId19" imgW="6400800" imgH="18592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4814144" y="3520915"/>
            <a:ext cx="219075" cy="704850"/>
          </p:xfrm>
          <a:graphic>
            <a:graphicData uri="http://schemas.openxmlformats.org/presentationml/2006/ole">
              <p:oleObj spid="_x0000_s17494" name="Equation" r:id="rId20" imgW="5791200" imgH="185928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1588907" y="4297594"/>
            <a:ext cx="971550" cy="781050"/>
          </p:xfrm>
          <a:graphic>
            <a:graphicData uri="http://schemas.openxmlformats.org/presentationml/2006/ole">
              <p:oleObj spid="_x0000_s17495" name="Equation" r:id="rId21" imgW="25603200" imgH="207264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2891657" y="4297594"/>
            <a:ext cx="695324" cy="781050"/>
          </p:xfrm>
          <a:graphic>
            <a:graphicData uri="http://schemas.openxmlformats.org/presentationml/2006/ole">
              <p:oleObj spid="_x0000_s17496" name="Equation" r:id="rId22" imgW="18288000" imgH="207264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1202400" y="5270468"/>
            <a:ext cx="457199" cy="400049"/>
          </p:xfrm>
          <a:graphic>
            <a:graphicData uri="http://schemas.openxmlformats.org/presentationml/2006/ole">
              <p:oleObj spid="_x0000_s17497" name="Equation" r:id="rId23" imgW="12192000" imgH="106680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1742400" y="5261352"/>
            <a:ext cx="419099" cy="333374"/>
          </p:xfrm>
          <a:graphic>
            <a:graphicData uri="http://schemas.openxmlformats.org/presentationml/2006/ole">
              <p:oleObj spid="_x0000_s17498" name="Equation" r:id="rId24" imgW="10972800" imgH="88392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2734792" y="5120598"/>
            <a:ext cx="971549" cy="781049"/>
          </p:xfrm>
          <a:graphic>
            <a:graphicData uri="http://schemas.openxmlformats.org/presentationml/2006/ole">
              <p:oleObj spid="_x0000_s17499" name="Equation" r:id="rId25" imgW="25603200" imgH="207264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3816635" y="5137415"/>
            <a:ext cx="228599" cy="704849"/>
          </p:xfrm>
          <a:graphic>
            <a:graphicData uri="http://schemas.openxmlformats.org/presentationml/2006/ole">
              <p:oleObj spid="_x0000_s17500" name="Equation" r:id="rId26" imgW="6096000" imgH="185928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4376435" y="5120598"/>
            <a:ext cx="733425" cy="781049"/>
          </p:xfrm>
          <a:graphic>
            <a:graphicData uri="http://schemas.openxmlformats.org/presentationml/2006/ole">
              <p:oleObj spid="_x0000_s17501" name="Equation" r:id="rId27" imgW="19507200" imgH="20726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141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【方法归纳】　(1)已知角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的终边上一个异于原点的点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),且|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537" kern="0" spc="616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,可利用三角函数定义将点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的坐标与角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的三角函数建立联系.若已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的坐标,可利用公式sin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21" kern="0" spc="-129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21" kern="0" spc="-15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,tan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21" kern="0" spc="-129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求角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的三角函数值;若已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9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知角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,可利用公式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的坐标;(2)三角函数的给值求角问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题,在求出角的三角函数值后,结合角的范围求解,必要时需要根据题意缩小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角的范围.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1567467"/>
          <a:ext cx="1104900" cy="476249"/>
        </p:xfrm>
        <a:graphic>
          <a:graphicData uri="http://schemas.openxmlformats.org/presentationml/2006/ole">
            <p:oleObj spid="_x0000_s18446" name="Equation" r:id="rId5" imgW="29260800" imgH="12496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967034" y="2211899"/>
          <a:ext cx="257175" cy="704850"/>
        </p:xfrm>
        <a:graphic>
          <a:graphicData uri="http://schemas.openxmlformats.org/presentationml/2006/ole">
            <p:oleObj spid="_x0000_s18447" name="Equation" r:id="rId6" imgW="6705600" imgH="18592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91611" y="2211899"/>
          <a:ext cx="228599" cy="704849"/>
        </p:xfrm>
        <a:graphic>
          <a:graphicData uri="http://schemas.openxmlformats.org/presentationml/2006/ole">
            <p:oleObj spid="_x0000_s18448" name="Equation" r:id="rId7" imgW="6096000" imgH="18592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350740" y="2211899"/>
          <a:ext cx="257175" cy="704850"/>
        </p:xfrm>
        <a:graphic>
          <a:graphicData uri="http://schemas.openxmlformats.org/presentationml/2006/ole">
            <p:oleObj spid="_x0000_s18449" name="Equation" r:id="rId8" imgW="6705600" imgH="18592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6247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题型二　给定三角函数值,对三角函数式进行化简与求值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(2018江苏,16,14分)已知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为锐角,tan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242" kern="0" spc="-144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549" kern="0" spc="-9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(1)求cos 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(2)求tan(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)的值.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083949" y="1647097"/>
          <a:ext cx="228599" cy="704849"/>
        </p:xfrm>
        <a:graphic>
          <a:graphicData uri="http://schemas.openxmlformats.org/presentationml/2006/ole">
            <p:oleObj spid="_x0000_s19464" name="Equation" r:id="rId5" imgW="6096000" imgH="1859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883323" y="1581576"/>
          <a:ext cx="438149" cy="771524"/>
        </p:xfrm>
        <a:graphic>
          <a:graphicData uri="http://schemas.openxmlformats.org/presentationml/2006/ole">
            <p:oleObj spid="_x0000_s19465" name="Equation" r:id="rId6" imgW="11582400" imgH="204216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0000" y="900000"/>
            <a:ext cx="11340000" cy="5111656"/>
            <a:chOff x="540000" y="900000"/>
            <a:chExt cx="11340000" cy="511165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1116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(1)因为tan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192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因为sin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+cos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=1,所以cos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3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因此,cos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=2cos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-1=-</a:t>
              </a:r>
              <a:r>
                <a:rPr lang="zh-CN" altLang="en-US" sz="3321" kern="0" spc="-3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为锐角,所以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∈(0,π).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又因为cos(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)=-</a:t>
              </a:r>
              <a:r>
                <a:rPr lang="zh-CN" altLang="en-US" sz="3549" kern="0" spc="-9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191" kern="0" spc="1198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49" kern="0" spc="11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因此,tan(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)=-2.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429914" y="1006331"/>
            <a:ext cx="666749" cy="704849"/>
          </p:xfrm>
          <a:graphic>
            <a:graphicData uri="http://schemas.openxmlformats.org/presentationml/2006/ole">
              <p:oleObj spid="_x0000_s20506" name="Equation" r:id="rId5" imgW="176784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283449" y="1006331"/>
            <a:ext cx="228599" cy="704849"/>
          </p:xfrm>
          <a:graphic>
            <a:graphicData uri="http://schemas.openxmlformats.org/presentationml/2006/ole">
              <p:oleObj spid="_x0000_s20507" name="Equation" r:id="rId6" imgW="60960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086866" y="1006331"/>
            <a:ext cx="228599" cy="704849"/>
          </p:xfrm>
          <a:graphic>
            <a:graphicData uri="http://schemas.openxmlformats.org/presentationml/2006/ole">
              <p:oleObj spid="_x0000_s20508" name="Equation" r:id="rId7" imgW="60960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712020" y="1808197"/>
            <a:ext cx="371474" cy="704849"/>
          </p:xfrm>
          <a:graphic>
            <a:graphicData uri="http://schemas.openxmlformats.org/presentationml/2006/ole">
              <p:oleObj spid="_x0000_s20509" name="Equation" r:id="rId8" imgW="97536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771787" y="2558286"/>
            <a:ext cx="371474" cy="704849"/>
          </p:xfrm>
          <a:graphic>
            <a:graphicData uri="http://schemas.openxmlformats.org/presentationml/2006/ole">
              <p:oleObj spid="_x0000_s20510" name="Equation" r:id="rId9" imgW="97536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021574" y="3883619"/>
            <a:ext cx="438150" cy="771525"/>
          </p:xfrm>
          <a:graphic>
            <a:graphicData uri="http://schemas.openxmlformats.org/presentationml/2006/ole">
              <p:oleObj spid="_x0000_s20511" name="Equation" r:id="rId10" imgW="11582400" imgH="204216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525097" y="4839899"/>
            <a:ext cx="1800225" cy="476249"/>
          </p:xfrm>
          <a:graphic>
            <a:graphicData uri="http://schemas.openxmlformats.org/presentationml/2006/ole">
              <p:oleObj spid="_x0000_s20512" name="Equation" r:id="rId11" imgW="47548800" imgH="12496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512107" y="4697508"/>
            <a:ext cx="590550" cy="771525"/>
          </p:xfrm>
          <a:graphic>
            <a:graphicData uri="http://schemas.openxmlformats.org/presentationml/2006/ole">
              <p:oleObj spid="_x0000_s20513" name="Equation" r:id="rId12" imgW="155448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40000" y="900000"/>
            <a:ext cx="11340000" cy="2297281"/>
            <a:chOff x="540000" y="900000"/>
            <a:chExt cx="11340000" cy="229728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0553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,所以tan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372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321" kern="0" spc="-3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因此,tan(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)=tan[2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)]=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3517" kern="0" spc="156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253" kern="0" spc="-70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050129" y="1006331"/>
            <a:ext cx="228600" cy="704850"/>
          </p:xfrm>
          <a:graphic>
            <a:graphicData uri="http://schemas.openxmlformats.org/presentationml/2006/ole">
              <p:oleObj spid="_x0000_s21521" name="Equation" r:id="rId5" imgW="60960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037259" y="1006331"/>
            <a:ext cx="895350" cy="704850"/>
          </p:xfrm>
          <a:graphic>
            <a:graphicData uri="http://schemas.openxmlformats.org/presentationml/2006/ole">
              <p:oleObj spid="_x0000_s21522" name="Equation" r:id="rId6" imgW="237744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229686" y="1006331"/>
            <a:ext cx="381000" cy="704850"/>
          </p:xfrm>
          <a:graphic>
            <a:graphicData uri="http://schemas.openxmlformats.org/presentationml/2006/ole">
              <p:oleObj spid="_x0000_s21523" name="Equation" r:id="rId7" imgW="100584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40000" y="2435281"/>
            <a:ext cx="2428875" cy="762000"/>
          </p:xfrm>
          <a:graphic>
            <a:graphicData uri="http://schemas.openxmlformats.org/presentationml/2006/ole">
              <p:oleObj spid="_x0000_s21524" name="Equation" r:id="rId8" imgW="64312800" imgH="20116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265952" y="2435058"/>
            <a:ext cx="323850" cy="704850"/>
          </p:xfrm>
          <a:graphic>
            <a:graphicData uri="http://schemas.openxmlformats.org/presentationml/2006/ole">
              <p:oleObj spid="_x0000_s21525" name="Equation" r:id="rId9" imgW="85344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123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【方法归纳】　解决三角函数给值求角问题的关键是角的变换和三角公式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的选择.对于角的变换,若已知角与所求角之间有2倍的关系,则利用二倍角公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式求解,在此过程中,要注意同角三角函数的基本关系式sin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+cos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=1与tan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21" kern="0" spc="19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的应用;若已知角与所求角之间是和或差的形式,则先用已知角和特殊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9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角表示所求角,再确定选用的三角公式.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26785" y="2814683"/>
          <a:ext cx="666749" cy="704850"/>
        </p:xfrm>
        <a:graphic>
          <a:graphicData uri="http://schemas.openxmlformats.org/presentationml/2006/ole">
            <p:oleObj spid="_x0000_s22533" name="Equation" r:id="rId5" imgW="17678400" imgH="18592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1133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(2019江苏,13,5分)已知</a:t>
            </a:r>
            <a:r>
              <a:rPr lang="zh-CN" altLang="en-US" sz="4823" kern="0" spc="642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974" kern="0" spc="-117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,则sin</a:t>
            </a:r>
            <a:r>
              <a:rPr lang="zh-CN" altLang="en-US" sz="3295" kern="0" spc="54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的值是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14076" y="1256151"/>
          <a:ext cx="1428750" cy="1143000"/>
        </p:xfrm>
        <a:graphic>
          <a:graphicData uri="http://schemas.openxmlformats.org/presentationml/2006/ole">
            <p:oleObj spid="_x0000_s23566" name="Equation" r:id="rId5" imgW="37795200" imgH="3017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239903" y="1255928"/>
          <a:ext cx="228599" cy="704849"/>
        </p:xfrm>
        <a:graphic>
          <a:graphicData uri="http://schemas.openxmlformats.org/presentationml/2006/ole">
            <p:oleObj spid="_x0000_s23567" name="Equation" r:id="rId6" imgW="6096000" imgH="18592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269011" y="1239110"/>
          <a:ext cx="1114425" cy="781050"/>
        </p:xfrm>
        <a:graphic>
          <a:graphicData uri="http://schemas.openxmlformats.org/presentationml/2006/ole">
            <p:oleObj spid="_x0000_s23568" name="Equation" r:id="rId7" imgW="29565600" imgH="20726400" progId="Equation.DSMT4">
              <p:embed/>
            </p:oleObj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40000" y="2497944"/>
            <a:ext cx="11340000" cy="850317"/>
            <a:chOff x="540000" y="2497944"/>
            <a:chExt cx="11340000" cy="850317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2497944"/>
              <a:ext cx="11340000" cy="7008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549" kern="0" spc="-2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33599" y="2576736"/>
            <a:ext cx="447675" cy="771525"/>
          </p:xfrm>
          <a:graphic>
            <a:graphicData uri="http://schemas.openxmlformats.org/presentationml/2006/ole">
              <p:oleObj spid="_x0000_s23569" name="Equation" r:id="rId8" imgW="118872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9285" y="234869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40000" y="900000"/>
            <a:ext cx="11340000" cy="5070326"/>
            <a:chOff x="540000" y="900000"/>
            <a:chExt cx="11340000" cy="507032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49616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∵</a:t>
              </a:r>
              <a:r>
                <a:rPr lang="zh-CN" altLang="en-US" sz="4823" kern="0" spc="642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974" kern="0" spc="-117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837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tan</a:t>
              </a:r>
              <a:r>
                <a:rPr lang="zh-CN" altLang="en-US" sz="3582" kern="0" spc="40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3232" kern="0" spc="47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整理得3tan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-5tan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-2=0,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321" kern="0" spc="-167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</a:t>
              </a:r>
              <a:r>
                <a:rPr lang="zh-CN" altLang="en-US" sz="3582" kern="0" spc="51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38" kern="0" spc="-1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(sin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+cos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49" kern="0" spc="-2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3462" kern="0" spc="2076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864800" y="1256151"/>
            <a:ext cx="1391733" cy="1113386"/>
          </p:xfrm>
          <a:graphic>
            <a:graphicData uri="http://schemas.openxmlformats.org/presentationml/2006/ole">
              <p:oleObj spid="_x0000_s25635" name="Equation" r:id="rId5" imgW="37795200" imgH="301752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590627" y="1255928"/>
            <a:ext cx="228599" cy="704849"/>
          </p:xfrm>
          <a:graphic>
            <a:graphicData uri="http://schemas.openxmlformats.org/presentationml/2006/ole">
              <p:oleObj spid="_x0000_s25636" name="Equation" r:id="rId6" imgW="60960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829221" y="2270869"/>
            <a:ext cx="228600" cy="704850"/>
          </p:xfrm>
          <a:graphic>
            <a:graphicData uri="http://schemas.openxmlformats.org/presentationml/2006/ole">
              <p:oleObj spid="_x0000_s25637" name="Equation" r:id="rId7" imgW="60960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462442" y="2254051"/>
            <a:ext cx="971549" cy="781049"/>
          </p:xfrm>
          <a:graphic>
            <a:graphicData uri="http://schemas.openxmlformats.org/presentationml/2006/ole">
              <p:oleObj spid="_x0000_s25638" name="Equation" r:id="rId8" imgW="25603200" imgH="20726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731069" y="2270869"/>
            <a:ext cx="228599" cy="704849"/>
          </p:xfrm>
          <a:graphic>
            <a:graphicData uri="http://schemas.openxmlformats.org/presentationml/2006/ole">
              <p:oleObj spid="_x0000_s25639" name="Equation" r:id="rId9" imgW="60960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042469" y="2270869"/>
            <a:ext cx="1009650" cy="704850"/>
          </p:xfrm>
          <a:graphic>
            <a:graphicData uri="http://schemas.openxmlformats.org/presentationml/2006/ole">
              <p:oleObj spid="_x0000_s25640" name="Equation" r:id="rId10" imgW="268224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829221" y="3653248"/>
            <a:ext cx="209549" cy="704850"/>
          </p:xfrm>
          <a:graphic>
            <a:graphicData uri="http://schemas.openxmlformats.org/presentationml/2006/ole">
              <p:oleObj spid="_x0000_s25641" name="Equation" r:id="rId11" imgW="54864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926507" y="4429927"/>
            <a:ext cx="1114425" cy="781050"/>
          </p:xfrm>
          <a:graphic>
            <a:graphicData uri="http://schemas.openxmlformats.org/presentationml/2006/ole">
              <p:oleObj spid="_x0000_s25642" name="Equation" r:id="rId12" imgW="29565600" imgH="20726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227717" y="4381223"/>
            <a:ext cx="447675" cy="771524"/>
          </p:xfrm>
          <a:graphic>
            <a:graphicData uri="http://schemas.openxmlformats.org/presentationml/2006/ole">
              <p:oleObj spid="_x0000_s25643" name="Equation" r:id="rId13" imgW="11887200" imgH="204216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26785" y="5198801"/>
            <a:ext cx="447675" cy="771525"/>
          </p:xfrm>
          <a:graphic>
            <a:graphicData uri="http://schemas.openxmlformats.org/presentationml/2006/ole">
              <p:oleObj spid="_x0000_s25644" name="Equation" r:id="rId14" imgW="11887200" imgH="204216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257260" y="5217107"/>
            <a:ext cx="3076575" cy="752475"/>
          </p:xfrm>
          <a:graphic>
            <a:graphicData uri="http://schemas.openxmlformats.org/presentationml/2006/ole">
              <p:oleObj spid="_x0000_s25645" name="Equation" r:id="rId15" imgW="81381600" imgH="19812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0000" y="900000"/>
            <a:ext cx="11340000" cy="3310214"/>
            <a:chOff x="540000" y="900000"/>
            <a:chExt cx="11340000" cy="331021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31656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49" kern="0" spc="-2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3462" kern="0" spc="1176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232" kern="0" spc="-15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时,sin</a:t>
              </a:r>
              <a:r>
                <a:rPr lang="zh-CN" altLang="en-US" sz="3582" kern="0" spc="51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38" kern="0" spc="-1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=2时,sin</a:t>
              </a:r>
              <a:r>
                <a:rPr lang="zh-CN" altLang="en-US" sz="3582" kern="0" spc="51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38" kern="0" spc="-1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所以答案为</a:t>
              </a:r>
              <a:r>
                <a:rPr lang="zh-CN" altLang="en-US" sz="3549" kern="0" spc="-2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726785" y="978792"/>
            <a:ext cx="447675" cy="771525"/>
          </p:xfrm>
          <a:graphic>
            <a:graphicData uri="http://schemas.openxmlformats.org/presentationml/2006/ole">
              <p:oleObj spid="_x0000_s26650" name="Equation" r:id="rId5" imgW="11887200" imgH="204216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257260" y="997098"/>
            <a:ext cx="1933574" cy="752475"/>
          </p:xfrm>
          <a:graphic>
            <a:graphicData uri="http://schemas.openxmlformats.org/presentationml/2006/ole">
              <p:oleObj spid="_x0000_s26651" name="Equation" r:id="rId6" imgW="51206400" imgH="198120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829221" y="1863629"/>
            <a:ext cx="209549" cy="704850"/>
          </p:xfrm>
          <a:graphic>
            <a:graphicData uri="http://schemas.openxmlformats.org/presentationml/2006/ole">
              <p:oleObj spid="_x0000_s26652" name="Equation" r:id="rId7" imgW="54864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839279" y="1846811"/>
            <a:ext cx="1114425" cy="781050"/>
          </p:xfrm>
          <a:graphic>
            <a:graphicData uri="http://schemas.openxmlformats.org/presentationml/2006/ole">
              <p:oleObj spid="_x0000_s26653" name="Equation" r:id="rId8" imgW="29565600" imgH="20726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140489" y="1798107"/>
            <a:ext cx="447675" cy="771525"/>
          </p:xfrm>
          <a:graphic>
            <a:graphicData uri="http://schemas.openxmlformats.org/presentationml/2006/ole">
              <p:oleObj spid="_x0000_s26654" name="Equation" r:id="rId9" imgW="11887200" imgH="204216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685037" y="2669815"/>
            <a:ext cx="1114425" cy="781049"/>
          </p:xfrm>
          <a:graphic>
            <a:graphicData uri="http://schemas.openxmlformats.org/presentationml/2006/ole">
              <p:oleObj spid="_x0000_s26655" name="Equation" r:id="rId10" imgW="29565600" imgH="20726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986247" y="2621111"/>
            <a:ext cx="447675" cy="771525"/>
          </p:xfrm>
          <a:graphic>
            <a:graphicData uri="http://schemas.openxmlformats.org/presentationml/2006/ole">
              <p:oleObj spid="_x0000_s26656" name="Equation" r:id="rId11" imgW="11887200" imgH="204216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196000" y="3438689"/>
            <a:ext cx="447675" cy="771525"/>
          </p:xfrm>
          <a:graphic>
            <a:graphicData uri="http://schemas.openxmlformats.org/presentationml/2006/ole">
              <p:oleObj spid="_x0000_s26657" name="Equation" r:id="rId12" imgW="118872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40000" y="900000"/>
            <a:ext cx="11340000" cy="4714584"/>
            <a:chOff x="540000" y="900000"/>
            <a:chExt cx="11340000" cy="471458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41215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一题多解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∵</a:t>
              </a:r>
              <a:r>
                <a:rPr lang="zh-CN" altLang="en-US" sz="4823" kern="0" spc="642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974" kern="0" spc="-117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837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6227" kern="0" spc="952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827" kern="0" spc="-10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959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6880" kern="0" spc="2859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782" kern="0" spc="-9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527200" y="1256151"/>
            <a:ext cx="1428750" cy="1143000"/>
          </p:xfrm>
          <a:graphic>
            <a:graphicData uri="http://schemas.openxmlformats.org/presentationml/2006/ole">
              <p:oleObj spid="_x0000_s27668" name="Equation" r:id="rId5" imgW="37795200" imgH="301752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253027" y="1255928"/>
            <a:ext cx="228599" cy="704849"/>
          </p:xfrm>
          <a:graphic>
            <a:graphicData uri="http://schemas.openxmlformats.org/presentationml/2006/ole">
              <p:oleObj spid="_x0000_s27669" name="Equation" r:id="rId6" imgW="60960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871200" y="2305154"/>
            <a:ext cx="2000250" cy="1552575"/>
          </p:xfrm>
          <a:graphic>
            <a:graphicData uri="http://schemas.openxmlformats.org/presentationml/2006/ole">
              <p:oleObj spid="_x0000_s27670" name="Equation" r:id="rId7" imgW="53035200" imgH="411480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168527" y="2710375"/>
            <a:ext cx="228599" cy="704849"/>
          </p:xfrm>
          <a:graphic>
            <a:graphicData uri="http://schemas.openxmlformats.org/presentationml/2006/ole">
              <p:oleObj spid="_x0000_s27671" name="Equation" r:id="rId8" imgW="60960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871200" y="3871510"/>
            <a:ext cx="4505325" cy="1743074"/>
          </p:xfrm>
          <a:graphic>
            <a:graphicData uri="http://schemas.openxmlformats.org/presentationml/2006/ole">
              <p:oleObj spid="_x0000_s27672" name="Equation" r:id="rId9" imgW="119176800" imgH="46024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673602" y="4380167"/>
            <a:ext cx="228599" cy="704849"/>
          </p:xfrm>
          <a:graphic>
            <a:graphicData uri="http://schemas.openxmlformats.org/presentationml/2006/ole">
              <p:oleObj spid="_x0000_s27673" name="Equation" r:id="rId10" imgW="60960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0000" y="900000"/>
            <a:ext cx="11340000" cy="3087624"/>
            <a:chOff x="540000" y="900000"/>
            <a:chExt cx="11340000" cy="308762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9063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206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5958" kern="0" spc="1174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454" kern="0" spc="-65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858"/>
                </a:spcBef>
                <a:buNone/>
              </a:pP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85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∴sin</a:t>
              </a:r>
              <a:r>
                <a:rPr lang="zh-CN" altLang="en-US" sz="3582" kern="0" spc="51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38" kern="0" spc="-1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871200" y="1081932"/>
            <a:ext cx="2247900" cy="1647825"/>
          </p:xfrm>
          <a:graphic>
            <a:graphicData uri="http://schemas.openxmlformats.org/presentationml/2006/ole">
              <p:oleObj spid="_x0000_s28686" name="Equation" r:id="rId5" imgW="59436000" imgH="43586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416177" y="1505169"/>
            <a:ext cx="228599" cy="704849"/>
          </p:xfrm>
          <a:graphic>
            <a:graphicData uri="http://schemas.openxmlformats.org/presentationml/2006/ole">
              <p:oleObj spid="_x0000_s28687" name="Equation" r:id="rId6" imgW="60960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257707" y="3206575"/>
            <a:ext cx="1114425" cy="781049"/>
          </p:xfrm>
          <a:graphic>
            <a:graphicData uri="http://schemas.openxmlformats.org/presentationml/2006/ole">
              <p:oleObj spid="_x0000_s28688" name="Equation" r:id="rId7" imgW="29565600" imgH="20726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558917" y="3157871"/>
            <a:ext cx="447675" cy="771525"/>
          </p:xfrm>
          <a:graphic>
            <a:graphicData uri="http://schemas.openxmlformats.org/presentationml/2006/ole">
              <p:oleObj spid="_x0000_s28689" name="Equation" r:id="rId8" imgW="118872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题型三　已知三角恒等式的三角函数式的化简与求值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已知sin(2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)=3sin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,设tan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,tan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)的解析式;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(2)若角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是一个三角形的最小内角,试求函数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)的值域.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0000" y="900000"/>
            <a:ext cx="11340000" cy="5767402"/>
            <a:chOff x="540000" y="900000"/>
            <a:chExt cx="11340000" cy="576740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58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(1)解法一:注意角的变换.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由sin(2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)=3sin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得sin[(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]=3sin[(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],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-3cos(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所以tan(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)=2tan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3517" kern="0" spc="8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3517" kern="0" spc="18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53" kern="0" spc="36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871200" y="5905403"/>
            <a:ext cx="1523999" cy="761999"/>
          </p:xfrm>
          <a:graphic>
            <a:graphicData uri="http://schemas.openxmlformats.org/presentationml/2006/ole">
              <p:oleObj spid="_x0000_s29707" name="Equation" r:id="rId5" imgW="40233600" imgH="20116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822529" y="5905403"/>
            <a:ext cx="676274" cy="761999"/>
          </p:xfrm>
          <a:graphic>
            <a:graphicData uri="http://schemas.openxmlformats.org/presentationml/2006/ole">
              <p:oleObj spid="_x0000_s29708" name="Equation" r:id="rId6" imgW="17983200" imgH="20116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074630" y="5905403"/>
            <a:ext cx="876300" cy="704850"/>
          </p:xfrm>
          <a:graphic>
            <a:graphicData uri="http://schemas.openxmlformats.org/presentationml/2006/ole">
              <p:oleObj spid="_x0000_s29709" name="Equation" r:id="rId7" imgW="231648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40000" y="900000"/>
            <a:ext cx="11340000" cy="5832917"/>
            <a:chOff x="540000" y="900000"/>
            <a:chExt cx="11340000" cy="583291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6452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321" kern="0" spc="35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解法二:直接展开,利用“1”的变换.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因为sin(2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)=sin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+cos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所以2sin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+(cos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-sin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3263" kern="0" spc="963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484" kern="0" spc="941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3263" kern="0" spc="536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484" kern="0" spc="514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3263" kern="0" spc="243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484" kern="0" spc="221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35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321" kern="0" spc="35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521354" y="1006331"/>
            <a:ext cx="876300" cy="704850"/>
          </p:xfrm>
          <a:graphic>
            <a:graphicData uri="http://schemas.openxmlformats.org/presentationml/2006/ole">
              <p:oleObj spid="_x0000_s30749" name="Equation" r:id="rId5" imgW="231648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202400" y="3591902"/>
            <a:ext cx="1638300" cy="704850"/>
          </p:xfrm>
          <a:graphic>
            <a:graphicData uri="http://schemas.openxmlformats.org/presentationml/2006/ole">
              <p:oleObj spid="_x0000_s30750" name="Equation" r:id="rId6" imgW="432816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027485" y="3544686"/>
            <a:ext cx="1638299" cy="752475"/>
          </p:xfrm>
          <a:graphic>
            <a:graphicData uri="http://schemas.openxmlformats.org/presentationml/2006/ole">
              <p:oleObj spid="_x0000_s30751" name="Equation" r:id="rId7" imgW="43281600" imgH="198120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202400" y="4387562"/>
            <a:ext cx="1095375" cy="704850"/>
          </p:xfrm>
          <a:graphic>
            <a:graphicData uri="http://schemas.openxmlformats.org/presentationml/2006/ole">
              <p:oleObj spid="_x0000_s30752" name="Equation" r:id="rId8" imgW="289560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484560" y="4340347"/>
            <a:ext cx="1095374" cy="752474"/>
          </p:xfrm>
          <a:graphic>
            <a:graphicData uri="http://schemas.openxmlformats.org/presentationml/2006/ole">
              <p:oleObj spid="_x0000_s30753" name="Equation" r:id="rId9" imgW="28956000" imgH="19812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871200" y="5183223"/>
            <a:ext cx="723900" cy="704850"/>
          </p:xfrm>
          <a:graphic>
            <a:graphicData uri="http://schemas.openxmlformats.org/presentationml/2006/ole">
              <p:oleObj spid="_x0000_s30754" name="Equation" r:id="rId10" imgW="192024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781885" y="5136007"/>
            <a:ext cx="723900" cy="752475"/>
          </p:xfrm>
          <a:graphic>
            <a:graphicData uri="http://schemas.openxmlformats.org/presentationml/2006/ole">
              <p:oleObj spid="_x0000_s30755" name="Equation" r:id="rId11" imgW="19202400" imgH="198120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534913" y="6028067"/>
            <a:ext cx="876300" cy="704850"/>
          </p:xfrm>
          <a:graphic>
            <a:graphicData uri="http://schemas.openxmlformats.org/presentationml/2006/ole">
              <p:oleObj spid="_x0000_s30756" name="Equation" r:id="rId12" imgW="231648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475367" y="6028067"/>
            <a:ext cx="876300" cy="704850"/>
          </p:xfrm>
          <a:graphic>
            <a:graphicData uri="http://schemas.openxmlformats.org/presentationml/2006/ole">
              <p:oleObj spid="_x0000_s30757" name="Equation" r:id="rId13" imgW="231648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40000" y="900000"/>
            <a:ext cx="11340000" cy="4445587"/>
            <a:chOff x="540000" y="900000"/>
            <a:chExt cx="11340000" cy="444558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43372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(2)因为角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是一个三角形的最小内角,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所以0&lt;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,所以0&lt;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1795" kern="0" spc="12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014" kern="0" spc="38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561" kern="0" spc="211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,设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014" kern="0" spc="-121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(0&lt;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1629" kern="0" spc="144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3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113" kern="0" spc="-131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1683" kern="0" spc="146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4039" kern="0" spc="237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33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故函数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)的值域为</a:t>
              </a:r>
              <a:r>
                <a:rPr lang="zh-CN" altLang="en-US" sz="4039" kern="0" spc="36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059509" y="1609115"/>
            <a:ext cx="238124" cy="704849"/>
          </p:xfrm>
          <a:graphic>
            <a:graphicData uri="http://schemas.openxmlformats.org/presentationml/2006/ole">
              <p:oleObj spid="_x0000_s31776" name="Equation" r:id="rId5" imgW="64008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872147" y="1723936"/>
            <a:ext cx="390524" cy="380999"/>
          </p:xfrm>
          <a:graphic>
            <a:graphicData uri="http://schemas.openxmlformats.org/presentationml/2006/ole">
              <p:oleObj spid="_x0000_s31777" name="Equation" r:id="rId6" imgW="10363200" imgH="100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521354" y="2565392"/>
            <a:ext cx="876300" cy="704850"/>
          </p:xfrm>
          <a:graphic>
            <a:graphicData uri="http://schemas.openxmlformats.org/presentationml/2006/ole">
              <p:oleObj spid="_x0000_s31778" name="Equation" r:id="rId7" imgW="231648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584439" y="2578117"/>
            <a:ext cx="847725" cy="1066799"/>
          </p:xfrm>
          <a:graphic>
            <a:graphicData uri="http://schemas.openxmlformats.org/presentationml/2006/ole">
              <p:oleObj spid="_x0000_s31779" name="Equation" r:id="rId8" imgW="22555200" imgH="28346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5062975" y="2565392"/>
            <a:ext cx="228599" cy="704849"/>
          </p:xfrm>
          <a:graphic>
            <a:graphicData uri="http://schemas.openxmlformats.org/presentationml/2006/ole">
              <p:oleObj spid="_x0000_s31780" name="Equation" r:id="rId9" imgW="60960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231180" y="2680213"/>
            <a:ext cx="390524" cy="380999"/>
          </p:xfrm>
          <a:graphic>
            <a:graphicData uri="http://schemas.openxmlformats.org/presentationml/2006/ole">
              <p:oleObj spid="_x0000_s31781" name="Equation" r:id="rId10" imgW="10363200" imgH="10058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088010" y="3575012"/>
            <a:ext cx="228600" cy="704850"/>
          </p:xfrm>
          <a:graphic>
            <a:graphicData uri="http://schemas.openxmlformats.org/presentationml/2006/ole">
              <p:oleObj spid="_x0000_s31782" name="Equation" r:id="rId11" imgW="60960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813410" y="3689833"/>
            <a:ext cx="400049" cy="380999"/>
          </p:xfrm>
          <a:graphic>
            <a:graphicData uri="http://schemas.openxmlformats.org/presentationml/2006/ole">
              <p:oleObj spid="_x0000_s31783" name="Equation" r:id="rId12" imgW="10668000" imgH="1005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213460" y="3480581"/>
            <a:ext cx="3533774" cy="914399"/>
          </p:xfrm>
          <a:graphic>
            <a:graphicData uri="http://schemas.openxmlformats.org/presentationml/2006/ole">
              <p:oleObj spid="_x0000_s31784" name="Equation" r:id="rId13" imgW="93573600" imgH="2407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321769" y="4431187"/>
            <a:ext cx="981074" cy="914400"/>
          </p:xfrm>
          <a:graphic>
            <a:graphicData uri="http://schemas.openxmlformats.org/presentationml/2006/ole">
              <p:oleObj spid="_x0000_s31785" name="Equation" r:id="rId14" imgW="25908000" imgH="24079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729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【方法归纳】　已知三角恒等式的三角函数式的化简与求值,常用所求角表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示已知角,即对已知恒等式中的角进行变换,使其与所求角建立联系,同时要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注意同角三角函数基本关系式在解题中的应用.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55502"/>
            <a:ext cx="11340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(2019海安期末,10)已知sin(2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,tan(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为正的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常数,且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1,则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40000" y="1852860"/>
            <a:ext cx="11340000" cy="533159"/>
            <a:chOff x="540000" y="2097358"/>
            <a:chExt cx="11340000" cy="533159"/>
          </a:xfrm>
        </p:grpSpPr>
        <p:sp>
          <p:nvSpPr>
            <p:cNvPr id="3" name="TextBox 2"/>
            <p:cNvSpPr txBox="1"/>
            <p:nvPr/>
          </p:nvSpPr>
          <p:spPr>
            <a:xfrm>
              <a:off x="540000" y="2097358"/>
              <a:ext cx="11340000" cy="5331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210" kern="0" spc="93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533599" y="2199992"/>
            <a:ext cx="400049" cy="380999"/>
          </p:xfrm>
          <a:graphic>
            <a:graphicData uri="http://schemas.openxmlformats.org/presentationml/2006/ole">
              <p:oleObj spid="_x0000_s96272" name="Equation" r:id="rId5" imgW="10668000" imgH="10058400" progId="Equation.DSMT4">
                <p:embed/>
              </p:oleObj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540000" y="2454069"/>
            <a:ext cx="11340000" cy="2709463"/>
            <a:chOff x="540000" y="900000"/>
            <a:chExt cx="11340000" cy="2709463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25007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由sin(2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得sin(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[sin(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],即(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+1)sin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-1)sin(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3517" kern="0" spc="15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=tan(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).又tan(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,且tan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不恒为0,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871200" y="2847463"/>
            <a:ext cx="647699" cy="762000"/>
          </p:xfrm>
          <a:graphic>
            <a:graphicData uri="http://schemas.openxmlformats.org/presentationml/2006/ole">
              <p:oleObj spid="_x0000_s96273" name="Equation" r:id="rId6" imgW="17068800" imgH="20116800" progId="Equation.DSMT4">
                <p:embed/>
              </p:oleObj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540000" y="5171254"/>
            <a:ext cx="11340000" cy="1376082"/>
            <a:chOff x="540000" y="5171254"/>
            <a:chExt cx="11340000" cy="1376082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5171254"/>
              <a:ext cx="11340000" cy="13760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3517" kern="0" spc="15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-1=0,解得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±</a:t>
              </a:r>
              <a:r>
                <a:rPr lang="zh-CN" altLang="en-US" sz="1758" kern="0" spc="139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43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为正的常数,所以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210" kern="0" spc="93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202400" y="5310365"/>
            <a:ext cx="647700" cy="761999"/>
          </p:xfrm>
          <a:graphic>
            <a:graphicData uri="http://schemas.openxmlformats.org/presentationml/2006/ole">
              <p:oleObj spid="_x0000_s96274" name="Equation" r:id="rId7" imgW="17068800" imgH="20116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379611" y="5424962"/>
            <a:ext cx="400050" cy="381000"/>
          </p:xfrm>
          <a:graphic>
            <a:graphicData uri="http://schemas.openxmlformats.org/presentationml/2006/ole">
              <p:oleObj spid="_x0000_s96275" name="Equation" r:id="rId8" imgW="10668000" imgH="1005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790385" y="6130441"/>
            <a:ext cx="400049" cy="380999"/>
          </p:xfrm>
          <a:graphic>
            <a:graphicData uri="http://schemas.openxmlformats.org/presentationml/2006/ole">
              <p:oleObj spid="_x0000_s96276" name="Equation" r:id="rId9" imgW="10668000" imgH="100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9253" y="1116013"/>
            <a:ext cx="1647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8" name="Picture 2" descr="C:\Documents and Settings\Administrator\Application Data\Tencent\Users\547046625\QQ\WinTemp\RichOle\A])CR{56D9$$70}H5UJLA@J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266" y="1692077"/>
            <a:ext cx="11134725" cy="401955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2874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720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第1讲　三角函数的化简与求值</a:t>
            </a:r>
            <a:endParaRPr lang="zh-CN" altLang="en-US" sz="3720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1.已知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582" kern="0" spc="24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,若sin</a:t>
            </a:r>
            <a:r>
              <a:rPr lang="zh-CN" altLang="en-US" sz="3582" kern="0" spc="28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232" kern="0" spc="-15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55524" y="2484165"/>
          <a:ext cx="771525" cy="781049"/>
        </p:xfrm>
        <a:graphic>
          <a:graphicData uri="http://schemas.openxmlformats.org/presentationml/2006/ole">
            <p:oleObj spid="_x0000_s1035" name="Equation" r:id="rId5" imgW="20421600" imgH="20726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27557" y="2484165"/>
          <a:ext cx="819149" cy="781049"/>
        </p:xfrm>
        <a:graphic>
          <a:graphicData uri="http://schemas.openxmlformats.org/presentationml/2006/ole">
            <p:oleObj spid="_x0000_s1036" name="Equation" r:id="rId6" imgW="21640800" imgH="20726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33492" y="2500982"/>
          <a:ext cx="209550" cy="704850"/>
        </p:xfrm>
        <a:graphic>
          <a:graphicData uri="http://schemas.openxmlformats.org/presentationml/2006/ole">
            <p:oleObj spid="_x0000_s1037" name="Equation" r:id="rId7" imgW="5486400" imgH="18592800" progId="Equation.DSMT4">
              <p:embed/>
            </p:oleObj>
          </a:graphicData>
        </a:graphic>
      </p:graphicFrame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205" y="1893615"/>
            <a:ext cx="22764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819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549" kern="0" spc="41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33599" y="978792"/>
          <a:ext cx="971549" cy="771524"/>
        </p:xfrm>
        <a:graphic>
          <a:graphicData uri="http://schemas.openxmlformats.org/presentationml/2006/ole">
            <p:oleObj spid="_x0000_s2077" name="Equation" r:id="rId5" imgW="25603200" imgH="20421600" progId="Equation.DSMT4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875749"/>
            <a:ext cx="11340000" cy="1832552"/>
            <a:chOff x="540000" y="900000"/>
            <a:chExt cx="11340000" cy="1832552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16137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由题意可得cos</a:t>
              </a:r>
              <a:r>
                <a:rPr lang="zh-CN" altLang="en-US" sz="3582" kern="0" spc="28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38" kern="0" spc="126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=sin</a:t>
              </a:r>
              <a:r>
                <a:rPr lang="zh-CN" altLang="en-US" sz="3745" kern="0" spc="855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185" kern="0" spc="-153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3185" kern="0" spc="-13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487" kern="0" spc="131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3487" kern="0" spc="-3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87" kern="0" spc="416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631092" y="1032922"/>
            <a:ext cx="819149" cy="781050"/>
          </p:xfrm>
          <a:graphic>
            <a:graphicData uri="http://schemas.openxmlformats.org/presentationml/2006/ole">
              <p:oleObj spid="_x0000_s2078" name="Equation" r:id="rId6" imgW="21640800" imgH="20726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637027" y="984218"/>
            <a:ext cx="609600" cy="771525"/>
          </p:xfrm>
          <a:graphic>
            <a:graphicData uri="http://schemas.openxmlformats.org/presentationml/2006/ole">
              <p:oleObj spid="_x0000_s2079" name="Equation" r:id="rId7" imgW="16154400" imgH="204216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418525" y="1903877"/>
            <a:ext cx="1562100" cy="828675"/>
          </p:xfrm>
          <a:graphic>
            <a:graphicData uri="http://schemas.openxmlformats.org/presentationml/2006/ole">
              <p:oleObj spid="_x0000_s2080" name="Equation" r:id="rId8" imgW="41452800" imgH="219456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167410" y="1951651"/>
            <a:ext cx="209550" cy="704850"/>
          </p:xfrm>
          <a:graphic>
            <a:graphicData uri="http://schemas.openxmlformats.org/presentationml/2006/ole">
              <p:oleObj spid="_x0000_s2081" name="Equation" r:id="rId9" imgW="54864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567335" y="1951651"/>
            <a:ext cx="228600" cy="704850"/>
          </p:xfrm>
          <a:graphic>
            <a:graphicData uri="http://schemas.openxmlformats.org/presentationml/2006/ole">
              <p:oleObj spid="_x0000_s2082" name="Equation" r:id="rId10" imgW="6096000" imgH="18592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982720" y="1886129"/>
            <a:ext cx="609600" cy="771525"/>
          </p:xfrm>
          <a:graphic>
            <a:graphicData uri="http://schemas.openxmlformats.org/presentationml/2006/ole">
              <p:oleObj spid="_x0000_s2083" name="Equation" r:id="rId11" imgW="16154400" imgH="204216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782695" y="1886129"/>
            <a:ext cx="438150" cy="771525"/>
          </p:xfrm>
          <a:graphic>
            <a:graphicData uri="http://schemas.openxmlformats.org/presentationml/2006/ole">
              <p:oleObj spid="_x0000_s2084" name="Equation" r:id="rId12" imgW="11582400" imgH="204216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6407631" y="1886129"/>
            <a:ext cx="971550" cy="771525"/>
          </p:xfrm>
          <a:graphic>
            <a:graphicData uri="http://schemas.openxmlformats.org/presentationml/2006/ole">
              <p:oleObj spid="_x0000_s2085" name="Equation" r:id="rId13" imgW="256032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66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2.计算:</a:t>
            </a:r>
            <a:r>
              <a:rPr lang="zh-CN" altLang="en-US" sz="3321" kern="0" spc="122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40000" y="1764085"/>
            <a:ext cx="11340000" cy="525721"/>
            <a:chOff x="540000" y="1764085"/>
            <a:chExt cx="11340000" cy="525721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764085"/>
              <a:ext cx="11340000" cy="525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 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</a:t>
              </a:r>
              <a:r>
                <a:rPr lang="zh-CN" altLang="en-US" sz="2210" kern="0" spc="86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en-US" altLang="zh-CN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533599" y="1866719"/>
            <a:ext cx="390524" cy="380999"/>
          </p:xfrm>
          <a:graphic>
            <a:graphicData uri="http://schemas.openxmlformats.org/presentationml/2006/ole">
              <p:oleObj spid="_x0000_s4123" name="Equation" r:id="rId5" imgW="10363200" imgH="10058400" progId="Equation.DSMT4">
                <p:embed/>
              </p:oleObj>
            </a:graphicData>
          </a:graphic>
        </p:graphicFrame>
      </p:grpSp>
      <p:pic>
        <p:nvPicPr>
          <p:cNvPr id="4129" name="Picture 33" descr="C:\Documents and Settings\Administrator\Application Data\Tencent\Users\547046625\QQ\WinTemp\RichOle\E%]`3E%GEY$[@GGQI8XXEPI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3879" y="1044004"/>
            <a:ext cx="1872208" cy="565195"/>
          </a:xfrm>
          <a:prstGeom prst="rect">
            <a:avLst/>
          </a:prstGeom>
          <a:noFill/>
        </p:spPr>
      </p:pic>
      <p:grpSp>
        <p:nvGrpSpPr>
          <p:cNvPr id="19" name="组合 18"/>
          <p:cNvGrpSpPr/>
          <p:nvPr/>
        </p:nvGrpSpPr>
        <p:grpSpPr>
          <a:xfrm>
            <a:off x="540000" y="2443313"/>
            <a:ext cx="11340000" cy="1625028"/>
            <a:chOff x="540000" y="2443313"/>
            <a:chExt cx="11340000" cy="1625028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2443313"/>
              <a:ext cx="11340000" cy="15059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321" kern="0" spc="122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188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3549" kern="0" spc="605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752" kern="0" spc="132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945985" y="3549166"/>
            <a:ext cx="390525" cy="381000"/>
          </p:xfrm>
          <a:graphic>
            <a:graphicData uri="http://schemas.openxmlformats.org/presentationml/2006/ole">
              <p:oleObj spid="_x0000_s4127" name="Equation" r:id="rId7" imgW="10363200" imgH="10058400" progId="Equation.DSMT4">
                <p:embed/>
              </p:oleObj>
            </a:graphicData>
          </a:graphic>
        </p:graphicFrame>
        <p:pic>
          <p:nvPicPr>
            <p:cNvPr id="4131" name="Picture 35" descr="C:\Documents and Settings\Administrator\Application Data\Tencent\Users\547046625\QQ\WinTemp\RichOle\A9I50BP$1G33Q1H7%T_]BFA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439863" y="2556172"/>
              <a:ext cx="2016224" cy="762353"/>
            </a:xfrm>
            <a:prstGeom prst="rect">
              <a:avLst/>
            </a:prstGeom>
            <a:noFill/>
          </p:spPr>
        </p:pic>
        <p:pic>
          <p:nvPicPr>
            <p:cNvPr id="4132" name="Picture 36" descr="C:\Documents and Settings\Administrator\Application Data\Tencent\Users\547046625\QQ\WinTemp\RichOle\(I}I23FUVT{VCFMG849RTY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744119" y="2556173"/>
              <a:ext cx="2647950" cy="666750"/>
            </a:xfrm>
            <a:prstGeom prst="rect">
              <a:avLst/>
            </a:prstGeom>
            <a:noFill/>
          </p:spPr>
        </p:pic>
        <p:pic>
          <p:nvPicPr>
            <p:cNvPr id="4133" name="Picture 37" descr="C:\Documents and Settings\Administrator\Application Data\Tencent\Users\547046625\QQ\WinTemp\RichOle\`$R~%SQ](F9IU[AX@__ETRJ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67058" y="3344441"/>
              <a:ext cx="1171575" cy="723900"/>
            </a:xfrm>
            <a:prstGeom prst="rect">
              <a:avLst/>
            </a:prstGeom>
            <a:noFill/>
          </p:spPr>
        </p:pic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52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3.若2sin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-3cos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321" kern="0" spc="-159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,2cos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321" kern="0" spc="-159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,则sin(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93804" y="1006331"/>
          <a:ext cx="219074" cy="704849"/>
        </p:xfrm>
        <a:graphic>
          <a:graphicData uri="http://schemas.openxmlformats.org/presentationml/2006/ole">
            <p:oleObj spid="_x0000_s7191" name="Equation" r:id="rId5" imgW="5791200" imgH="1859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69884" y="1006331"/>
          <a:ext cx="219075" cy="704850"/>
        </p:xfrm>
        <a:graphic>
          <a:graphicData uri="http://schemas.openxmlformats.org/presentationml/2006/ole">
            <p:oleObj spid="_x0000_s7192" name="Equation" r:id="rId6" imgW="5791200" imgH="18592800" progId="Equation.DSMT4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1834418"/>
            <a:ext cx="11340000" cy="811181"/>
            <a:chOff x="540000" y="900000"/>
            <a:chExt cx="11340000" cy="811181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6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321" kern="0" spc="-3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33599" y="1006331"/>
            <a:ext cx="381000" cy="704850"/>
          </p:xfrm>
          <a:graphic>
            <a:graphicData uri="http://schemas.openxmlformats.org/presentationml/2006/ole">
              <p:oleObj spid="_x0000_s7193" name="Equation" r:id="rId7" imgW="10058400" imgH="18592800" progId="Equation.DSMT4">
                <p:embed/>
              </p:oleObj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540000" y="2717199"/>
            <a:ext cx="11340000" cy="1613047"/>
            <a:chOff x="540000" y="2717199"/>
            <a:chExt cx="11340000" cy="1613047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2717199"/>
              <a:ext cx="11340000" cy="14654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两式平方相加得13-12sin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-12cos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3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 则12sin(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)=13-</a:t>
              </a:r>
              <a:r>
                <a:rPr lang="zh-CN" altLang="en-US" sz="3321" kern="0" spc="-3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72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321" kern="0" spc="-3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924239" y="2823530"/>
            <a:ext cx="371474" cy="704849"/>
          </p:xfrm>
          <a:graphic>
            <a:graphicData uri="http://schemas.openxmlformats.org/presentationml/2006/ole">
              <p:oleObj spid="_x0000_s7194" name="Equation" r:id="rId8" imgW="97536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0887904" y="2823530"/>
            <a:ext cx="371475" cy="704850"/>
          </p:xfrm>
          <a:graphic>
            <a:graphicData uri="http://schemas.openxmlformats.org/presentationml/2006/ole">
              <p:oleObj spid="_x0000_s7195" name="Equation" r:id="rId9" imgW="97536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726785" y="3625396"/>
            <a:ext cx="514350" cy="704850"/>
          </p:xfrm>
          <a:graphic>
            <a:graphicData uri="http://schemas.openxmlformats.org/presentationml/2006/ole">
              <p:oleObj spid="_x0000_s7196" name="Equation" r:id="rId10" imgW="13716000" imgH="18592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646632" y="3625396"/>
            <a:ext cx="380999" cy="704849"/>
          </p:xfrm>
          <a:graphic>
            <a:graphicData uri="http://schemas.openxmlformats.org/presentationml/2006/ole">
              <p:oleObj spid="_x0000_s7197" name="Equation" r:id="rId11" imgW="100584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5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4.设当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-2cos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取得最大值,则cos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0000" y="1561840"/>
            <a:ext cx="11340000" cy="850317"/>
            <a:chOff x="540000" y="1561840"/>
            <a:chExt cx="11340000" cy="850317"/>
          </a:xfrm>
        </p:grpSpPr>
        <p:sp>
          <p:nvSpPr>
            <p:cNvPr id="3" name="TextBox 2"/>
            <p:cNvSpPr txBox="1"/>
            <p:nvPr/>
          </p:nvSpPr>
          <p:spPr>
            <a:xfrm>
              <a:off x="540000" y="1561840"/>
              <a:ext cx="11340000" cy="7008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-</a:t>
              </a:r>
              <a:r>
                <a:rPr lang="zh-CN" altLang="en-US" sz="3549" kern="0" spc="11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643892" y="1640632"/>
            <a:ext cx="590550" cy="771525"/>
          </p:xfrm>
          <a:graphic>
            <a:graphicData uri="http://schemas.openxmlformats.org/presentationml/2006/ole">
              <p:oleObj spid="_x0000_s43030" name="Equation" r:id="rId5" imgW="15544800" imgH="20421600" progId="Equation.DSMT4">
                <p:embed/>
              </p:oleObj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540000" y="2568243"/>
            <a:ext cx="11340000" cy="2364194"/>
            <a:chOff x="540000" y="900000"/>
            <a:chExt cx="11340000" cy="2364194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21512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764" kern="0" spc="131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84" kern="0" spc="-3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84" kern="0" spc="-3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63" kern="0" spc="-138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∈Z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31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时,函数取得最大值,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此时cos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=cos</a:t>
              </a:r>
              <a:r>
                <a:rPr lang="zh-CN" altLang="en-US" sz="3582" kern="0" spc="96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538" kern="0" spc="111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931487" y="1148282"/>
            <a:ext cx="390524" cy="380999"/>
          </p:xfrm>
          <a:graphic>
            <a:graphicData uri="http://schemas.openxmlformats.org/presentationml/2006/ole">
              <p:oleObj spid="_x0000_s43031" name="Equation" r:id="rId6" imgW="10363200" imgH="1005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361305" y="1033275"/>
            <a:ext cx="438150" cy="752475"/>
          </p:xfrm>
          <a:graphic>
            <a:graphicData uri="http://schemas.openxmlformats.org/presentationml/2006/ole">
              <p:oleObj spid="_x0000_s43032" name="Equation" r:id="rId7" imgW="11582400" imgH="19812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729500" y="1033275"/>
            <a:ext cx="438150" cy="752475"/>
          </p:xfrm>
          <a:graphic>
            <a:graphicData uri="http://schemas.openxmlformats.org/presentationml/2006/ole">
              <p:oleObj spid="_x0000_s43033" name="Equation" r:id="rId8" imgW="11582400" imgH="198120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8927081" y="1033461"/>
            <a:ext cx="238125" cy="704850"/>
          </p:xfrm>
          <a:graphic>
            <a:graphicData uri="http://schemas.openxmlformats.org/presentationml/2006/ole">
              <p:oleObj spid="_x0000_s43034" name="Equation" r:id="rId9" imgW="64008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513615" y="2483144"/>
            <a:ext cx="1685925" cy="781050"/>
          </p:xfrm>
          <a:graphic>
            <a:graphicData uri="http://schemas.openxmlformats.org/presentationml/2006/ole">
              <p:oleObj spid="_x0000_s43035" name="Equation" r:id="rId10" imgW="44500800" imgH="20726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454154" y="2434440"/>
            <a:ext cx="590550" cy="771525"/>
          </p:xfrm>
          <a:graphic>
            <a:graphicData uri="http://schemas.openxmlformats.org/presentationml/2006/ole">
              <p:oleObj spid="_x0000_s43036" name="Equation" r:id="rId11" imgW="155448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5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5.已知锐角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满足(tan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-1)(tan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-1)=2,则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0000" y="1535341"/>
            <a:ext cx="11340000" cy="811181"/>
            <a:chOff x="540000" y="1535341"/>
            <a:chExt cx="11340000" cy="811181"/>
          </a:xfrm>
        </p:grpSpPr>
        <p:sp>
          <p:nvSpPr>
            <p:cNvPr id="3" name="TextBox 2"/>
            <p:cNvSpPr txBox="1"/>
            <p:nvPr/>
          </p:nvSpPr>
          <p:spPr>
            <a:xfrm>
              <a:off x="540000" y="1535341"/>
              <a:ext cx="11340000" cy="7665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321" kern="0" spc="-32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533599" y="1641672"/>
            <a:ext cx="381000" cy="704850"/>
          </p:xfrm>
          <a:graphic>
            <a:graphicData uri="http://schemas.openxmlformats.org/presentationml/2006/ole">
              <p:oleObj spid="_x0000_s49165" name="Equation" r:id="rId5" imgW="10058400" imgH="18592800" progId="Equation.DSMT4">
                <p:embed/>
              </p:oleObj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540000" y="2458039"/>
            <a:ext cx="11340000" cy="1770524"/>
            <a:chOff x="540000" y="2458039"/>
            <a:chExt cx="11340000" cy="1770524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2458039"/>
              <a:ext cx="11340000" cy="15782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由题意可得-(tan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)=1-tan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,则tan(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517" kern="0" spc="848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=-1,又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43"/>
                </a:spcBef>
                <a:buNone/>
              </a:pP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24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∈(0,π),所以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-2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8558500" y="2597150"/>
            <a:ext cx="1524000" cy="762000"/>
          </p:xfrm>
          <a:graphic>
            <a:graphicData uri="http://schemas.openxmlformats.org/presentationml/2006/ole">
              <p:oleObj spid="_x0000_s49166" name="Equation" r:id="rId6" imgW="40233600" imgH="20116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039710" y="3447513"/>
            <a:ext cx="771525" cy="781050"/>
          </p:xfrm>
          <a:graphic>
            <a:graphicData uri="http://schemas.openxmlformats.org/presentationml/2006/ole">
              <p:oleObj spid="_x0000_s49167" name="Equation" r:id="rId7" imgW="20421600" imgH="20726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182263" y="3464331"/>
            <a:ext cx="381000" cy="704850"/>
          </p:xfrm>
          <a:graphic>
            <a:graphicData uri="http://schemas.openxmlformats.org/presentationml/2006/ole">
              <p:oleObj spid="_x0000_s49168" name="Equation" r:id="rId8" imgW="100584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化学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0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0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98162095-51D2-49AD-A4D5-9E522B25F54B}">
  <ds:schemaRefs/>
</ds:datastoreItem>
</file>

<file path=customXml/itemProps10.xml><?xml version="1.0" encoding="utf-8"?>
<ds:datastoreItem xmlns:ds="http://schemas.openxmlformats.org/officeDocument/2006/customXml" ds:itemID="{F11C4D13-70E1-47DE-96B4-D22D09838E47}">
  <ds:schemaRefs/>
</ds:datastoreItem>
</file>

<file path=customXml/itemProps11.xml><?xml version="1.0" encoding="utf-8"?>
<ds:datastoreItem xmlns:ds="http://schemas.openxmlformats.org/officeDocument/2006/customXml" ds:itemID="{3DA89AE1-E9C7-4414-8CFC-56AA38620BFC}">
  <ds:schemaRefs/>
</ds:datastoreItem>
</file>

<file path=customXml/itemProps12.xml><?xml version="1.0" encoding="utf-8"?>
<ds:datastoreItem xmlns:ds="http://schemas.openxmlformats.org/officeDocument/2006/customXml" ds:itemID="{2C2B3C11-5365-412B-9B2A-88AAFB259D16}">
  <ds:schemaRefs/>
</ds:datastoreItem>
</file>

<file path=customXml/itemProps13.xml><?xml version="1.0" encoding="utf-8"?>
<ds:datastoreItem xmlns:ds="http://schemas.openxmlformats.org/officeDocument/2006/customXml" ds:itemID="{0E8D9DE2-87AC-4F2D-8D61-D2F4DDF086F4}">
  <ds:schemaRefs/>
</ds:datastoreItem>
</file>

<file path=customXml/itemProps14.xml><?xml version="1.0" encoding="utf-8"?>
<ds:datastoreItem xmlns:ds="http://schemas.openxmlformats.org/officeDocument/2006/customXml" ds:itemID="{B383ADB7-9C3B-43FE-A629-3FA58C700D88}">
  <ds:schemaRefs/>
</ds:datastoreItem>
</file>

<file path=customXml/itemProps15.xml><?xml version="1.0" encoding="utf-8"?>
<ds:datastoreItem xmlns:ds="http://schemas.openxmlformats.org/officeDocument/2006/customXml" ds:itemID="{094C4868-CBF8-4684-B682-36001942A86C}">
  <ds:schemaRefs/>
</ds:datastoreItem>
</file>

<file path=customXml/itemProps16.xml><?xml version="1.0" encoding="utf-8"?>
<ds:datastoreItem xmlns:ds="http://schemas.openxmlformats.org/officeDocument/2006/customXml" ds:itemID="{E236C388-9ECB-4B03-B9DD-A9F71E65A350}">
  <ds:schemaRefs/>
</ds:datastoreItem>
</file>

<file path=customXml/itemProps17.xml><?xml version="1.0" encoding="utf-8"?>
<ds:datastoreItem xmlns:ds="http://schemas.openxmlformats.org/officeDocument/2006/customXml" ds:itemID="{58128F5F-C721-4FAA-8A17-96B4C9E778DF}">
  <ds:schemaRefs/>
</ds:datastoreItem>
</file>

<file path=customXml/itemProps18.xml><?xml version="1.0" encoding="utf-8"?>
<ds:datastoreItem xmlns:ds="http://schemas.openxmlformats.org/officeDocument/2006/customXml" ds:itemID="{E1F3B08D-9957-42AC-BA68-0229FB77212F}">
  <ds:schemaRefs/>
</ds:datastoreItem>
</file>

<file path=customXml/itemProps19.xml><?xml version="1.0" encoding="utf-8"?>
<ds:datastoreItem xmlns:ds="http://schemas.openxmlformats.org/officeDocument/2006/customXml" ds:itemID="{B7674C83-D5C5-4295-AFEC-5AB60601F7BA}">
  <ds:schemaRefs/>
</ds:datastoreItem>
</file>

<file path=customXml/itemProps2.xml><?xml version="1.0" encoding="utf-8"?>
<ds:datastoreItem xmlns:ds="http://schemas.openxmlformats.org/officeDocument/2006/customXml" ds:itemID="{C68B477A-07AD-44FA-951D-8DB9A1B4D58D}">
  <ds:schemaRefs/>
</ds:datastoreItem>
</file>

<file path=customXml/itemProps20.xml><?xml version="1.0" encoding="utf-8"?>
<ds:datastoreItem xmlns:ds="http://schemas.openxmlformats.org/officeDocument/2006/customXml" ds:itemID="{BFDA355B-3F64-445D-8652-22522DD8A34E}">
  <ds:schemaRefs/>
</ds:datastoreItem>
</file>

<file path=customXml/itemProps21.xml><?xml version="1.0" encoding="utf-8"?>
<ds:datastoreItem xmlns:ds="http://schemas.openxmlformats.org/officeDocument/2006/customXml" ds:itemID="{B1ED682C-107E-4CA5-9E93-2A636A429116}">
  <ds:schemaRefs/>
</ds:datastoreItem>
</file>

<file path=customXml/itemProps22.xml><?xml version="1.0" encoding="utf-8"?>
<ds:datastoreItem xmlns:ds="http://schemas.openxmlformats.org/officeDocument/2006/customXml" ds:itemID="{D07A76AE-96F3-4A16-A7BC-D686BA513291}">
  <ds:schemaRefs/>
</ds:datastoreItem>
</file>

<file path=customXml/itemProps23.xml><?xml version="1.0" encoding="utf-8"?>
<ds:datastoreItem xmlns:ds="http://schemas.openxmlformats.org/officeDocument/2006/customXml" ds:itemID="{FB090DBE-E379-4443-99B5-E00B341545DC}">
  <ds:schemaRefs/>
</ds:datastoreItem>
</file>

<file path=customXml/itemProps24.xml><?xml version="1.0" encoding="utf-8"?>
<ds:datastoreItem xmlns:ds="http://schemas.openxmlformats.org/officeDocument/2006/customXml" ds:itemID="{2A920C2A-095C-4A49-88FC-4BCA981D6246}">
  <ds:schemaRefs/>
</ds:datastoreItem>
</file>

<file path=customXml/itemProps25.xml><?xml version="1.0" encoding="utf-8"?>
<ds:datastoreItem xmlns:ds="http://schemas.openxmlformats.org/officeDocument/2006/customXml" ds:itemID="{FEA64CCD-298B-4AE2-9E5E-C087D156DEA2}">
  <ds:schemaRefs/>
</ds:datastoreItem>
</file>

<file path=customXml/itemProps26.xml><?xml version="1.0" encoding="utf-8"?>
<ds:datastoreItem xmlns:ds="http://schemas.openxmlformats.org/officeDocument/2006/customXml" ds:itemID="{C5BEB795-4843-4211-ADB4-20445E610FCD}">
  <ds:schemaRefs/>
</ds:datastoreItem>
</file>

<file path=customXml/itemProps27.xml><?xml version="1.0" encoding="utf-8"?>
<ds:datastoreItem xmlns:ds="http://schemas.openxmlformats.org/officeDocument/2006/customXml" ds:itemID="{71F9C478-D089-4105-8AC5-3282166494AD}">
  <ds:schemaRefs/>
</ds:datastoreItem>
</file>

<file path=customXml/itemProps28.xml><?xml version="1.0" encoding="utf-8"?>
<ds:datastoreItem xmlns:ds="http://schemas.openxmlformats.org/officeDocument/2006/customXml" ds:itemID="{0835C7AD-FE0B-4FE0-BBB5-153690407B0A}">
  <ds:schemaRefs/>
</ds:datastoreItem>
</file>

<file path=customXml/itemProps29.xml><?xml version="1.0" encoding="utf-8"?>
<ds:datastoreItem xmlns:ds="http://schemas.openxmlformats.org/officeDocument/2006/customXml" ds:itemID="{4757D8F5-5303-4505-BEC2-E73D8FDE3D86}">
  <ds:schemaRefs/>
</ds:datastoreItem>
</file>

<file path=customXml/itemProps3.xml><?xml version="1.0" encoding="utf-8"?>
<ds:datastoreItem xmlns:ds="http://schemas.openxmlformats.org/officeDocument/2006/customXml" ds:itemID="{A830E568-654A-4D76-B679-9AAB547162E0}">
  <ds:schemaRefs/>
</ds:datastoreItem>
</file>

<file path=customXml/itemProps4.xml><?xml version="1.0" encoding="utf-8"?>
<ds:datastoreItem xmlns:ds="http://schemas.openxmlformats.org/officeDocument/2006/customXml" ds:itemID="{E1F5CD15-F148-406C-B9C6-E27949DD05D3}">
  <ds:schemaRefs/>
</ds:datastoreItem>
</file>

<file path=customXml/itemProps5.xml><?xml version="1.0" encoding="utf-8"?>
<ds:datastoreItem xmlns:ds="http://schemas.openxmlformats.org/officeDocument/2006/customXml" ds:itemID="{ECA6D971-296B-40F3-A03E-BC06D8641AA2}">
  <ds:schemaRefs/>
</ds:datastoreItem>
</file>

<file path=customXml/itemProps6.xml><?xml version="1.0" encoding="utf-8"?>
<ds:datastoreItem xmlns:ds="http://schemas.openxmlformats.org/officeDocument/2006/customXml" ds:itemID="{EC1E9367-8B2B-4E11-BF27-52707D29F283}">
  <ds:schemaRefs/>
</ds:datastoreItem>
</file>

<file path=customXml/itemProps7.xml><?xml version="1.0" encoding="utf-8"?>
<ds:datastoreItem xmlns:ds="http://schemas.openxmlformats.org/officeDocument/2006/customXml" ds:itemID="{585FC875-E41A-4FF7-9946-458D5520F502}">
  <ds:schemaRefs/>
</ds:datastoreItem>
</file>

<file path=customXml/itemProps8.xml><?xml version="1.0" encoding="utf-8"?>
<ds:datastoreItem xmlns:ds="http://schemas.openxmlformats.org/officeDocument/2006/customXml" ds:itemID="{BF423221-FB8E-45F1-9797-7481D16059DA}">
  <ds:schemaRefs/>
</ds:datastoreItem>
</file>

<file path=customXml/itemProps9.xml><?xml version="1.0" encoding="utf-8"?>
<ds:datastoreItem xmlns:ds="http://schemas.openxmlformats.org/officeDocument/2006/customXml" ds:itemID="{A576E3B2-0F8A-474A-BF47-4D3745068D4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第1讲　三角函数的化简与求值　</Template>
  <TotalTime>143</TotalTime>
  <Words>180</Words>
  <Application>Microsoft Office PowerPoint</Application>
  <PresentationFormat>自定义</PresentationFormat>
  <Paragraphs>119</Paragraphs>
  <Slides>29</Slides>
  <Notes>28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化学主题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62</cp:revision>
  <dcterms:modified xsi:type="dcterms:W3CDTF">2020-02-03T04:02:04Z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