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412" r:id="rId2"/>
    <p:sldId id="381" r:id="rId3"/>
    <p:sldId id="426" r:id="rId4"/>
    <p:sldId id="427" r:id="rId5"/>
    <p:sldId id="416" r:id="rId6"/>
    <p:sldId id="417" r:id="rId7"/>
    <p:sldId id="428" r:id="rId8"/>
    <p:sldId id="429" r:id="rId9"/>
    <p:sldId id="418" r:id="rId10"/>
    <p:sldId id="430" r:id="rId11"/>
    <p:sldId id="419" r:id="rId12"/>
    <p:sldId id="420" r:id="rId13"/>
    <p:sldId id="431" r:id="rId14"/>
    <p:sldId id="432" r:id="rId15"/>
    <p:sldId id="433" r:id="rId16"/>
    <p:sldId id="434" r:id="rId17"/>
    <p:sldId id="413" r:id="rId18"/>
    <p:sldId id="435" r:id="rId19"/>
    <p:sldId id="436" r:id="rId20"/>
    <p:sldId id="421" r:id="rId21"/>
    <p:sldId id="422" r:id="rId22"/>
    <p:sldId id="437" r:id="rId23"/>
    <p:sldId id="438" r:id="rId24"/>
    <p:sldId id="439" r:id="rId25"/>
    <p:sldId id="414" r:id="rId26"/>
    <p:sldId id="440" r:id="rId27"/>
    <p:sldId id="450" r:id="rId28"/>
    <p:sldId id="423" r:id="rId29"/>
    <p:sldId id="424" r:id="rId30"/>
    <p:sldId id="443" r:id="rId31"/>
    <p:sldId id="444" r:id="rId32"/>
    <p:sldId id="415" r:id="rId33"/>
    <p:sldId id="451" r:id="rId34"/>
    <p:sldId id="452" r:id="rId35"/>
    <p:sldId id="425" r:id="rId36"/>
    <p:sldId id="448" r:id="rId37"/>
    <p:sldId id="449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494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1.xml"/><Relationship Id="rId55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2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5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50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51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2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3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4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5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7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8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9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0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1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2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3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4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5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1.xml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16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33.xml"/><Relationship Id="rId1" Type="http://schemas.openxmlformats.org/officeDocument/2006/relationships/vmlDrawing" Target="../drawings/vmlDrawing17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8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9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6.xml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0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21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9.xml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2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23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24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43.xml"/><Relationship Id="rId1" Type="http://schemas.openxmlformats.org/officeDocument/2006/relationships/vmlDrawing" Target="../drawings/vmlDrawing25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44.xml"/><Relationship Id="rId1" Type="http://schemas.openxmlformats.org/officeDocument/2006/relationships/vmlDrawing" Target="../drawings/vmlDrawing26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27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6.xml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28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48.xml"/><Relationship Id="rId1" Type="http://schemas.openxmlformats.org/officeDocument/2006/relationships/vmlDrawing" Target="../drawings/vmlDrawing29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slide" Target="slide32.xml"/><Relationship Id="rId4" Type="http://schemas.openxmlformats.org/officeDocument/2006/relationships/slide" Target="slide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6.vml"/><Relationship Id="rId6" Type="http://schemas.openxmlformats.org/officeDocument/2006/relationships/slide" Target="slide32.xml"/><Relationship Id="rId5" Type="http://schemas.openxmlformats.org/officeDocument/2006/relationships/slide" Target="slide25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642910" y="3071810"/>
            <a:ext cx="8484521" cy="639907"/>
          </a:xfrm>
        </p:spPr>
        <p:txBody>
          <a:bodyPr/>
          <a:lstStyle/>
          <a:p>
            <a:r>
              <a:rPr lang="en-US" altLang="zh-CN" sz="2800" dirty="0"/>
              <a:t>2.4.3</a:t>
            </a:r>
            <a:r>
              <a:rPr lang="zh-CN" altLang="zh-CN" sz="2800" dirty="0"/>
              <a:t>　利用导数证明问题及讨论零点</a:t>
            </a:r>
            <a:r>
              <a:rPr lang="zh-CN" altLang="zh-CN" sz="2800" dirty="0" smtClean="0"/>
              <a:t>个数</a:t>
            </a:r>
            <a:r>
              <a:rPr lang="en-US" altLang="zh-CN" sz="2800" dirty="0" smtClean="0"/>
              <a:t> </a:t>
            </a:r>
            <a:endParaRPr lang="zh-CN" altLang="zh-CN" sz="2800" dirty="0"/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7194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11175" y="1551707"/>
          <a:ext cx="8110538" cy="4973637"/>
        </p:xfrm>
        <a:graphic>
          <a:graphicData uri="http://schemas.openxmlformats.org/presentationml/2006/ole">
            <p:oleObj spid="_x0000_s61441" name="文档" r:id="rId7" imgW="3847376" imgH="235164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欲证函数不等式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为此研究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根据零点确定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在给定区间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的正负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内递增或递减或先递减后递增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则须求函数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的下确界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内先递增后递减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只须区间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的端点的函数值大于或等于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的零点不好求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可设出零点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然后确定零点的范围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进而确定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的最小值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再研究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的正负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8761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a|x|.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上的最小值为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51720" y="3533088"/>
          <a:ext cx="596478" cy="596478"/>
        </p:xfrm>
        <a:graphic>
          <a:graphicData uri="http://schemas.openxmlformats.org/presentationml/2006/ole">
            <p:oleObj spid="_x0000_s62465" name="文档" r:id="rId7" imgW="400219" imgH="3983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412776"/>
          <a:ext cx="8128000" cy="5022997"/>
        </p:xfrm>
        <a:graphic>
          <a:graphicData uri="http://schemas.openxmlformats.org/presentationml/2006/ole">
            <p:oleObj spid="_x0000_s64513" name="文档" r:id="rId7" imgW="3847376" imgH="237791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2208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)≤0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亦即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满足条件的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20464" y="3360833"/>
          <a:ext cx="8128000" cy="623683"/>
        </p:xfrm>
        <a:graphic>
          <a:graphicData uri="http://schemas.openxmlformats.org/presentationml/2006/ole">
            <p:oleObj spid="_x0000_s65537" name="文档" r:id="rId7" imgW="3847376" imgH="29544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83957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a|x|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恒成立等价于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a-at+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=a-at+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a-at+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≤0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的最大值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同时也是一个极大值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合题意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20464" y="3515123"/>
          <a:ext cx="8128000" cy="623683"/>
        </p:xfrm>
        <a:graphic>
          <a:graphicData uri="http://schemas.openxmlformats.org/presentationml/2006/ole">
            <p:oleObj spid="_x0000_s66561" name="文档" r:id="rId7" imgW="3847376" imgH="29544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340767"/>
          <a:ext cx="8128000" cy="1294310"/>
        </p:xfrm>
        <a:graphic>
          <a:graphicData uri="http://schemas.openxmlformats.org/presentationml/2006/ole">
            <p:oleObj spid="_x0000_s67586" name="文档" r:id="rId7" imgW="3847376" imgH="61283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395536" y="256060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(8,9),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为极小值点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(6,7),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/>
          </p:cNvGraphicFramePr>
          <p:nvPr/>
        </p:nvGraphicFramePr>
        <p:xfrm>
          <a:off x="508000" y="5063513"/>
          <a:ext cx="8128000" cy="667275"/>
        </p:xfrm>
        <a:graphic>
          <a:graphicData uri="http://schemas.openxmlformats.org/presentationml/2006/ole">
            <p:oleObj spid="_x0000_s67585" name="文档" r:id="rId8" imgW="3847376" imgH="31631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2837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判断、证明或讨论函数零点个数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河南开封一模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x</a:t>
            </a:r>
            <a:r>
              <a:rPr lang="en-US" altLang="zh-CN" sz="2200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的零点个数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413520" y="2986812"/>
          <a:ext cx="596478" cy="596478"/>
        </p:xfrm>
        <a:graphic>
          <a:graphicData uri="http://schemas.openxmlformats.org/presentationml/2006/ole">
            <p:oleObj spid="_x0000_s68609" name="文档" r:id="rId7" imgW="400219" imgH="3983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的定义域为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-kx=x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-kx=x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,0]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上有唯一的零点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在定义域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上有唯一的零点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620464" y="3907959"/>
          <a:ext cx="8128000" cy="559975"/>
        </p:xfrm>
        <a:graphic>
          <a:graphicData uri="http://schemas.openxmlformats.org/presentationml/2006/ole">
            <p:oleObj spid="_x0000_s69633" name="文档" r:id="rId7" imgW="3847376" imgH="26485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7"/>
            <a:ext cx="8128000" cy="55411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t</a:t>
            </a:r>
            <a:r>
              <a:rPr lang="en-US" altLang="zh-CN" sz="2200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t=k+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[ln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上有唯一的零点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在定义域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上有唯一的零点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在定义域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上有且只有一个零点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641012" y="2986678"/>
          <a:ext cx="8128000" cy="623683"/>
        </p:xfrm>
        <a:graphic>
          <a:graphicData uri="http://schemas.openxmlformats.org/presentationml/2006/ole">
            <p:oleObj spid="_x0000_s70658" name="文档" r:id="rId7" imgW="3847376" imgH="294720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541725" y="3406623"/>
          <a:ext cx="567529" cy="567529"/>
        </p:xfrm>
        <a:graphic>
          <a:graphicData uri="http://schemas.openxmlformats.org/presentationml/2006/ole">
            <p:oleObj spid="_x0000_s70657" name="文档" r:id="rId8" imgW="400219" imgH="3983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62452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利用导数证明不等式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多维探究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河北衡水同卷联考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·e</a:t>
            </a:r>
            <a:r>
              <a:rPr lang="en-US" altLang="zh-CN" sz="2200" i="1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689449" y="3851273"/>
          <a:ext cx="347232" cy="464959"/>
        </p:xfrm>
        <a:graphic>
          <a:graphicData uri="http://schemas.openxmlformats.org/presentationml/2006/ole">
            <p:oleObj spid="_x0000_s1042" name="文档" r:id="rId7" imgW="233550" imgH="30920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有关函数的零点问题的解决方法主要是借助数形结合思想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利用导数研究函数的单调性和极值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利用函数的单调性模拟函数的图象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根据函数零点的个数的要求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控制极值点函数值的正负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从而解不等式求出参数的范围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2330428"/>
          <a:ext cx="8128000" cy="2451143"/>
        </p:xfrm>
        <a:graphic>
          <a:graphicData uri="http://schemas.openxmlformats.org/presentationml/2006/ole">
            <p:oleObj spid="_x0000_s71681" name="文档" r:id="rId7" imgW="3847376" imgH="116052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628800"/>
          <a:ext cx="8128000" cy="1223893"/>
        </p:xfrm>
        <a:graphic>
          <a:graphicData uri="http://schemas.openxmlformats.org/presentationml/2006/ole">
            <p:oleObj spid="_x0000_s73729" name="文档" r:id="rId7" imgW="3847376" imgH="57972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64624" y="278092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5324779"/>
        </p:xfrm>
        <a:graphic>
          <a:graphicData uri="http://schemas.openxmlformats.org/presentationml/2006/ole">
            <p:oleObj spid="_x0000_s74753" name="文档" r:id="rId7" imgW="3847376" imgH="252149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503881"/>
          <a:ext cx="8128000" cy="4104238"/>
        </p:xfrm>
        <a:graphic>
          <a:graphicData uri="http://schemas.openxmlformats.org/presentationml/2006/ole">
            <p:oleObj spid="_x0000_s75777" name="文档" r:id="rId7" imgW="3847376" imgH="194285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41273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与函数零点有关的证明问题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存在唯一的极值点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有且仅有两个实根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且两个实根互为倒数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4073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的定义域为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存在唯一的极值点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11560" y="2060848"/>
          <a:ext cx="8128000" cy="2078944"/>
        </p:xfrm>
        <a:graphic>
          <a:graphicData uri="http://schemas.openxmlformats.org/presentationml/2006/ole">
            <p:oleObj spid="_x0000_s76801" name="文档" r:id="rId7" imgW="3847376" imgH="98492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20486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内存在唯一根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有且仅有两个实根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且两个实根互为倒数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79278" y="3033108"/>
          <a:ext cx="8128000" cy="1676568"/>
        </p:xfrm>
        <a:graphic>
          <a:graphicData uri="http://schemas.openxmlformats.org/presentationml/2006/ole">
            <p:oleObj spid="_x0000_s78849" name="文档" r:id="rId7" imgW="3847376" imgH="79311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如果函数中没有参数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一阶导数求出函数的极值点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判断极值点大于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进而判断函数零点的个数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如果函数中含有参数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往往一阶导数的正负不好判断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这时先对参数进行分类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再判断导数的符号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如果分类也不好判断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那么需要对一阶导函数进行求导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在判断二阶导数的正负时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也可能需要分类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631901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         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有且仅有两个零点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处的切线也是曲线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670506" y="2606224"/>
          <a:ext cx="596478" cy="596478"/>
        </p:xfrm>
        <a:graphic>
          <a:graphicData uri="http://schemas.openxmlformats.org/presentationml/2006/ole">
            <p:oleObj spid="_x0000_s79873" name="文档" r:id="rId7" imgW="400219" imgH="3983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08000" y="1433693"/>
          <a:ext cx="8128000" cy="5019643"/>
        </p:xfrm>
        <a:graphic>
          <a:graphicData uri="http://schemas.openxmlformats.org/presentationml/2006/ole">
            <p:oleObj spid="_x0000_s54273" name="文档" r:id="rId7" imgW="3847376" imgH="237611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552501"/>
          <a:ext cx="8128000" cy="4006998"/>
        </p:xfrm>
        <a:graphic>
          <a:graphicData uri="http://schemas.openxmlformats.org/presentationml/2006/ole">
            <p:oleObj spid="_x0000_s81921" name="文档" r:id="rId7" imgW="3847376" imgH="189643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1552501"/>
          <a:ext cx="8128000" cy="4006998"/>
        </p:xfrm>
        <a:graphic>
          <a:graphicData uri="http://schemas.openxmlformats.org/presentationml/2006/ole">
            <p:oleObj spid="_x0000_s82945" name="文档" r:id="rId7" imgW="3847376" imgH="189714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9351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利用导数解决存在性问题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河北衡水同卷联考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处的切线方程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60100" y="3645024"/>
          <a:ext cx="8128000" cy="985822"/>
        </p:xfrm>
        <a:graphic>
          <a:graphicData uri="http://schemas.openxmlformats.org/presentationml/2006/ole">
            <p:oleObj spid="_x0000_s83969" name="文档" r:id="rId7" imgW="3847376" imgH="46673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0934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故所求切线方程为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&gt;ax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x&gt;ax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考虑到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99916" y="4077072"/>
          <a:ext cx="8128000" cy="1891168"/>
        </p:xfrm>
        <a:graphic>
          <a:graphicData uri="http://schemas.openxmlformats.org/presentationml/2006/ole">
            <p:oleObj spid="_x0000_s84993" name="文档" r:id="rId7" imgW="3847376" imgH="89567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11175" y="1369085"/>
          <a:ext cx="8110538" cy="5334000"/>
        </p:xfrm>
        <a:graphic>
          <a:graphicData uri="http://schemas.openxmlformats.org/presentationml/2006/ole">
            <p:oleObj spid="_x0000_s86017" name="文档" r:id="rId7" imgW="3847376" imgH="252365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北京东城一模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的极小值点为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的单调区间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轴的下方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求出一个点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说明理由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85425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上单调递增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处取得极小值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的单调递减区间是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单调递增区间是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70374" y="2311907"/>
          <a:ext cx="8128000" cy="1240660"/>
        </p:xfrm>
        <a:graphic>
          <a:graphicData uri="http://schemas.openxmlformats.org/presentationml/2006/ole">
            <p:oleObj spid="_x0000_s87041" name="文档" r:id="rId7" imgW="3847376" imgH="58800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11175" y="1412776"/>
          <a:ext cx="8110538" cy="5040312"/>
        </p:xfrm>
        <a:graphic>
          <a:graphicData uri="http://schemas.openxmlformats.org/presentationml/2006/ole">
            <p:oleObj spid="_x0000_s89089" name="文档" r:id="rId7" imgW="3847376" imgH="238259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1484784"/>
          <a:ext cx="8128000" cy="4610562"/>
        </p:xfrm>
        <a:graphic>
          <a:graphicData uri="http://schemas.openxmlformats.org/presentationml/2006/ole">
            <p:oleObj spid="_x0000_s55297" name="文档" r:id="rId7" imgW="3847376" imgH="218287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且两个最值点不相等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378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北京卷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x</a:t>
            </a:r>
            <a:r>
              <a:rPr lang="en-US" altLang="zh-CN" sz="2200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的斜率为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的切线方程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2,4]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2,4]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上的最大值为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084168" y="1498334"/>
          <a:ext cx="230455" cy="460912"/>
        </p:xfrm>
        <a:graphic>
          <a:graphicData uri="http://schemas.openxmlformats.org/presentationml/2006/ole">
            <p:oleObj spid="_x0000_s56322" name="文档" r:id="rId7" imgW="154819" imgH="299398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884111" y="3568430"/>
          <a:ext cx="8128000" cy="2679156"/>
        </p:xfrm>
        <a:graphic>
          <a:graphicData uri="http://schemas.openxmlformats.org/presentationml/2006/ole">
            <p:oleObj spid="_x0000_s56321" name="文档" r:id="rId8" imgW="3847376" imgH="126776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556792"/>
          <a:ext cx="8128000" cy="4569523"/>
        </p:xfrm>
        <a:graphic>
          <a:graphicData uri="http://schemas.openxmlformats.org/presentationml/2006/ole">
            <p:oleObj spid="_x0000_s58369" name="文档" r:id="rId7" imgW="3905117" imgH="219618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-a|=-a&gt;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851159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275856" y="2896080"/>
          <a:ext cx="230455" cy="460912"/>
        </p:xfrm>
        <a:graphic>
          <a:graphicData uri="http://schemas.openxmlformats.org/presentationml/2006/ole">
            <p:oleObj spid="_x0000_s59393" name="文档" r:id="rId7" imgW="154819" imgH="2997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1</TotalTime>
  <Words>2598</Words>
  <Application>WPS 演示</Application>
  <PresentationFormat>全屏显示(4:3)</PresentationFormat>
  <Paragraphs>307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123</vt:lpstr>
      <vt:lpstr>文档</vt:lpstr>
      <vt:lpstr>2.4.3　利用导数证明问题及讨论零点个数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123</cp:revision>
  <dcterms:created xsi:type="dcterms:W3CDTF">2014-12-26T02:01:00Z</dcterms:created>
  <dcterms:modified xsi:type="dcterms:W3CDTF">2020-02-12T12:04:58Z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