
<file path=[Content_Types].xml><?xml version="1.0" encoding="utf-8"?>
<Types xmlns="http://schemas.openxmlformats.org/package/2006/content-types">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theme/theme1.xml" ContentType="application/vnd.openxmlformats-officedocument.theme+xml"/>
  <Override PartName="/ppt/slideLayouts/slideLayout2.xml" ContentType="application/vnd.openxmlformats-officedocument.presentationml.slideLayout+xml"/>
  <Override PartName="/ppt/tags/tag49.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56.xml" ContentType="application/vnd.openxmlformats-officedocument.presentationml.tags+xml"/>
  <Override PartName="/ppt/tags/tag67.xml" ContentType="application/vnd.openxmlformats-officedocument.presentationml.tags+xml"/>
  <Default Extension="docx" ContentType="application/vnd.openxmlformats-officedocument.wordprocessingml.document"/>
  <Override PartName="/ppt/slides/slide10.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tags/tag16.xml" ContentType="application/vnd.openxmlformats-officedocument.presentationml.tags+xml"/>
  <Override PartName="/ppt/tags/tag27.xml" ContentType="application/vnd.openxmlformats-officedocument.presentationml.tags+xml"/>
  <Override PartName="/ppt/tags/tag45.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52.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41.xml" ContentType="application/vnd.openxmlformats-officedocument.presentationml.tags+xml"/>
  <Override PartName="/ppt/tags/tag70.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tags/tag7.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ags/tag5.xml" ContentType="application/vnd.openxmlformats-officedocument.presentationml.tag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tags/tag3.xml" ContentType="application/vnd.openxmlformats-officedocument.presentationml.tags+xml"/>
  <Default Extension="jpeg" ContentType="image/jpeg"/>
  <Override PartName="/ppt/tags/tag39.xml" ContentType="application/vnd.openxmlformats-officedocument.presentationml.tags+xml"/>
  <Override PartName="/ppt/tags/tag59.xml" ContentType="application/vnd.openxmlformats-officedocument.presentationml.tags+xml"/>
  <Override PartName="/ppt/tags/tag68.xml" ContentType="application/vnd.openxmlformats-officedocument.presentationml.tags+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tags/tag28.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57.xml" ContentType="application/vnd.openxmlformats-officedocument.presentationml.tags+xml"/>
  <Override PartName="/ppt/tags/tag66.xml" ContentType="application/vnd.openxmlformats-officedocument.presentationml.tags+xml"/>
  <Override PartName="/ppt/tags/tag75.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tags/tag17.xml" ContentType="application/vnd.openxmlformats-officedocument.presentationml.tags+xml"/>
  <Override PartName="/ppt/tags/tag26.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tags/tag55.xml" ContentType="application/vnd.openxmlformats-officedocument.presentationml.tags+xml"/>
  <Override PartName="/ppt/tags/tag64.xml" ContentType="application/vnd.openxmlformats-officedocument.presentationml.tags+xml"/>
  <Override PartName="/ppt/tags/tag73.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tags/tag24.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53.xml" ContentType="application/vnd.openxmlformats-officedocument.presentationml.tags+xml"/>
  <Override PartName="/ppt/tags/tag62.xml" ContentType="application/vnd.openxmlformats-officedocument.presentationml.tags+xml"/>
  <Override PartName="/ppt/tags/tag71.xml" ContentType="application/vnd.openxmlformats-officedocument.presentationml.tags+xml"/>
  <Default Extension="vml" ContentType="application/vnd.openxmlformats-officedocument.vmlDrawing"/>
  <Override PartName="/ppt/tags/tag13.xml" ContentType="application/vnd.openxmlformats-officedocument.presentationml.tags+xml"/>
  <Override PartName="/ppt/tags/tag22.xml" ContentType="application/vnd.openxmlformats-officedocument.presentationml.tags+xml"/>
  <Override PartName="/ppt/tags/tag31.xml" ContentType="application/vnd.openxmlformats-officedocument.presentationml.tags+xml"/>
  <Override PartName="/ppt/tags/tag40.xml" ContentType="application/vnd.openxmlformats-officedocument.presentationml.tags+xml"/>
  <Override PartName="/ppt/tags/tag42.xml" ContentType="application/vnd.openxmlformats-officedocument.presentationml.tags+xml"/>
  <Override PartName="/ppt/tags/tag51.xml" ContentType="application/vnd.openxmlformats-officedocument.presentationml.tags+xml"/>
  <Override PartName="/ppt/tags/tag60.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Default Extension="rels" ContentType="application/vnd.openxmlformats-package.relationships+xml"/>
  <Override PartName="/ppt/slideLayouts/slideLayout22.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tags/tag76.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sldIdLst>
    <p:sldId id="398" r:id="rId2"/>
    <p:sldId id="349" r:id="rId3"/>
    <p:sldId id="332" r:id="rId4"/>
    <p:sldId id="418" r:id="rId5"/>
    <p:sldId id="409" r:id="rId6"/>
    <p:sldId id="410" r:id="rId7"/>
    <p:sldId id="411" r:id="rId8"/>
    <p:sldId id="412" r:id="rId9"/>
    <p:sldId id="413" r:id="rId10"/>
    <p:sldId id="414" r:id="rId11"/>
    <p:sldId id="402" r:id="rId12"/>
    <p:sldId id="403" r:id="rId13"/>
    <p:sldId id="404" r:id="rId14"/>
    <p:sldId id="405" r:id="rId15"/>
    <p:sldId id="401" r:id="rId16"/>
    <p:sldId id="415" r:id="rId17"/>
    <p:sldId id="416" r:id="rId18"/>
    <p:sldId id="417" r:id="rId1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FFEDAB"/>
    <a:srgbClr val="E20000"/>
    <a:srgbClr val="FFE389"/>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482" autoAdjust="0"/>
    <p:restoredTop sz="95550" autoAdjust="0"/>
  </p:normalViewPr>
  <p:slideViewPr>
    <p:cSldViewPr>
      <p:cViewPr varScale="1">
        <p:scale>
          <a:sx n="89" d="100"/>
          <a:sy n="89" d="100"/>
        </p:scale>
        <p:origin x="-1440" y="-96"/>
      </p:cViewPr>
      <p:guideLst>
        <p:guide orient="horz" pos="845"/>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image" Target="../media/image11.e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39.emf"/><Relationship Id="rId1" Type="http://schemas.openxmlformats.org/officeDocument/2006/relationships/image" Target="../media/image38.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image" Target="../media/image41.e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image" Target="../media/image45.emf"/><Relationship Id="rId1" Type="http://schemas.openxmlformats.org/officeDocument/2006/relationships/image" Target="../media/image44.e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image" Target="../media/image49.emf"/><Relationship Id="rId1" Type="http://schemas.openxmlformats.org/officeDocument/2006/relationships/image" Target="../media/image48.e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image" Target="../media/image52.emf"/><Relationship Id="rId1" Type="http://schemas.openxmlformats.org/officeDocument/2006/relationships/image" Target="../media/image51.e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55.emf"/><Relationship Id="rId1" Type="http://schemas.openxmlformats.org/officeDocument/2006/relationships/image" Target="../media/image54.e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image" Target="../media/image57.emf"/><Relationship Id="rId1" Type="http://schemas.openxmlformats.org/officeDocument/2006/relationships/image" Target="../media/image56.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image" Target="../media/image13.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image" Target="../media/image16.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emf"/><Relationship Id="rId1" Type="http://schemas.openxmlformats.org/officeDocument/2006/relationships/image" Target="../media/image20.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image" Target="../media/image24.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emf"/><Relationship Id="rId1" Type="http://schemas.openxmlformats.org/officeDocument/2006/relationships/image" Target="../media/image26.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image" Target="../media/image29.e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33.emf"/><Relationship Id="rId1" Type="http://schemas.openxmlformats.org/officeDocument/2006/relationships/image" Target="../media/image32.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image" Target="../media/image3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2020/2/12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image" Target="../media/image3.png"/><Relationship Id="rId18" Type="http://schemas.openxmlformats.org/officeDocument/2006/relationships/image" Target="../media/image8.png"/><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image" Target="../media/image2.jpeg"/><Relationship Id="rId17" Type="http://schemas.openxmlformats.org/officeDocument/2006/relationships/image" Target="../media/image7.png"/><Relationship Id="rId2" Type="http://schemas.openxmlformats.org/officeDocument/2006/relationships/tags" Target="../tags/tag8.xml"/><Relationship Id="rId16" Type="http://schemas.openxmlformats.org/officeDocument/2006/relationships/image" Target="../media/image6.png"/><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slideMaster" Target="../slideMasters/slideMaster1.xml"/><Relationship Id="rId5" Type="http://schemas.openxmlformats.org/officeDocument/2006/relationships/tags" Target="../tags/tag11.xml"/><Relationship Id="rId15" Type="http://schemas.openxmlformats.org/officeDocument/2006/relationships/image" Target="../media/image5.png"/><Relationship Id="rId10" Type="http://schemas.openxmlformats.org/officeDocument/2006/relationships/tags" Target="../tags/tag16.xml"/><Relationship Id="rId19" Type="http://schemas.openxmlformats.org/officeDocument/2006/relationships/image" Target="../media/image9.png"/><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 Id="rId5" Type="http://schemas.openxmlformats.org/officeDocument/2006/relationships/slideMaster" Target="../slideMasters/slideMaster1.xml"/><Relationship Id="rId4" Type="http://schemas.openxmlformats.org/officeDocument/2006/relationships/tags" Target="../tags/tag66.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74.xml"/><Relationship Id="rId3" Type="http://schemas.openxmlformats.org/officeDocument/2006/relationships/tags" Target="../tags/tag69.xml"/><Relationship Id="rId7" Type="http://schemas.openxmlformats.org/officeDocument/2006/relationships/tags" Target="../tags/tag73.xml"/><Relationship Id="rId12" Type="http://schemas.openxmlformats.org/officeDocument/2006/relationships/image" Target="../media/image2.jpeg"/><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tags" Target="../tags/tag72.xml"/><Relationship Id="rId11" Type="http://schemas.openxmlformats.org/officeDocument/2006/relationships/slideMaster" Target="../slideMasters/slideMaster1.xml"/><Relationship Id="rId5" Type="http://schemas.openxmlformats.org/officeDocument/2006/relationships/tags" Target="../tags/tag71.xml"/><Relationship Id="rId10" Type="http://schemas.openxmlformats.org/officeDocument/2006/relationships/tags" Target="../tags/tag76.xml"/><Relationship Id="rId4" Type="http://schemas.openxmlformats.org/officeDocument/2006/relationships/tags" Target="../tags/tag70.xml"/><Relationship Id="rId9" Type="http://schemas.openxmlformats.org/officeDocument/2006/relationships/tags" Target="../tags/tag7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29.xml"/><Relationship Id="rId3" Type="http://schemas.openxmlformats.org/officeDocument/2006/relationships/tags" Target="../tags/tag24.xml"/><Relationship Id="rId7" Type="http://schemas.openxmlformats.org/officeDocument/2006/relationships/tags" Target="../tags/tag28.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10" Type="http://schemas.openxmlformats.org/officeDocument/2006/relationships/slideMaster" Target="../slideMasters/slideMaster1.xml"/><Relationship Id="rId4" Type="http://schemas.openxmlformats.org/officeDocument/2006/relationships/tags" Target="../tags/tag25.xml"/><Relationship Id="rId9" Type="http://schemas.openxmlformats.org/officeDocument/2006/relationships/tags" Target="../tags/tag3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33.xml"/><Relationship Id="rId7" Type="http://schemas.openxmlformats.org/officeDocument/2006/relationships/slideMaster" Target="../slideMasters/slideMaster1.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44.xml"/><Relationship Id="rId3" Type="http://schemas.openxmlformats.org/officeDocument/2006/relationships/tags" Target="../tags/tag39.xml"/><Relationship Id="rId7" Type="http://schemas.openxmlformats.org/officeDocument/2006/relationships/tags" Target="../tags/tag43.xml"/><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 Id="rId5" Type="http://schemas.openxmlformats.org/officeDocument/2006/relationships/slideMaster" Target="../slideMasters/slideMaster1.xml"/><Relationship Id="rId4" Type="http://schemas.openxmlformats.org/officeDocument/2006/relationships/tags" Target="../tags/tag48.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54.xml"/><Relationship Id="rId7" Type="http://schemas.openxmlformats.org/officeDocument/2006/relationships/slideMaster" Target="../slideMasters/slideMaster1.xml"/><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1.xml"/><Relationship Id="rId5" Type="http://schemas.openxmlformats.org/officeDocument/2006/relationships/tags" Target="../tags/tag62.xml"/><Relationship Id="rId4" Type="http://schemas.openxmlformats.org/officeDocument/2006/relationships/tags" Target="../tags/tag6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13" name="图片 12"/>
          <p:cNvPicPr>
            <a:picLocks noChangeAspect="1"/>
          </p:cNvPicPr>
          <p:nvPr>
            <p:custDataLst>
              <p:tags r:id="rId1"/>
            </p:custDataLst>
          </p:nvPr>
        </p:nvPicPr>
        <p:blipFill rotWithShape="1">
          <a:blip r:embed="rId12">
            <a:extLst>
              <a:ext uri="{28A0092B-C50C-407E-A947-70E740481C1C}">
                <a14:useLocalDpi xmlns:a14="http://schemas.microsoft.com/office/drawing/2010/main" xmlns="" val="0"/>
              </a:ext>
            </a:extLst>
          </a:blip>
          <a:srcRect t="9387" b="34447"/>
          <a:stretch>
            <a:fillRect/>
          </a:stretch>
        </p:blipFill>
        <p:spPr>
          <a:xfrm>
            <a:off x="1" y="-2"/>
            <a:ext cx="9143999" cy="4542287"/>
          </a:xfrm>
          <a:prstGeom prst="rect">
            <a:avLst/>
          </a:prstGeom>
        </p:spPr>
      </p:pic>
      <p:sp>
        <p:nvSpPr>
          <p:cNvPr id="5" name="矩形 4"/>
          <p:cNvSpPr/>
          <p:nvPr>
            <p:custDataLst>
              <p:tags r:id="rId2"/>
            </p:custDataLst>
          </p:nvPr>
        </p:nvSpPr>
        <p:spPr>
          <a:xfrm>
            <a:off x="0" y="5637213"/>
            <a:ext cx="9144000" cy="1220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6" name="等腰三角形 5"/>
          <p:cNvSpPr/>
          <p:nvPr>
            <p:custDataLst>
              <p:tags r:id="rId3"/>
            </p:custDataLst>
          </p:nvPr>
        </p:nvSpPr>
        <p:spPr>
          <a:xfrm rot="5400000" flipV="1">
            <a:off x="3140273" y="-1146968"/>
            <a:ext cx="2863453" cy="121920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7" name="直角三角形 6"/>
          <p:cNvSpPr/>
          <p:nvPr>
            <p:custDataLst>
              <p:tags r:id="rId4"/>
            </p:custDataLst>
          </p:nvPr>
        </p:nvSpPr>
        <p:spPr>
          <a:xfrm>
            <a:off x="0" y="3621088"/>
            <a:ext cx="9144000" cy="3236912"/>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8" name="直角三角形 7"/>
          <p:cNvSpPr/>
          <p:nvPr>
            <p:custDataLst>
              <p:tags r:id="rId5"/>
            </p:custDataLst>
          </p:nvPr>
        </p:nvSpPr>
        <p:spPr>
          <a:xfrm flipH="1">
            <a:off x="0" y="3048000"/>
            <a:ext cx="9144000" cy="3813175"/>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2" name="标题 1"/>
          <p:cNvSpPr>
            <a:spLocks noGrp="1"/>
          </p:cNvSpPr>
          <p:nvPr>
            <p:ph type="ctrTitle" hasCustomPrompt="1"/>
            <p:custDataLst>
              <p:tags r:id="rId6"/>
            </p:custDataLst>
          </p:nvPr>
        </p:nvSpPr>
        <p:spPr>
          <a:xfrm>
            <a:off x="5000625" y="4614350"/>
            <a:ext cx="4076700" cy="1053581"/>
          </a:xfrm>
          <a:noFill/>
        </p:spPr>
        <p:txBody>
          <a:bodyPr anchor="b">
            <a:normAutofit/>
          </a:bodyPr>
          <a:lstStyle>
            <a:lvl1pPr algn="r">
              <a:defRPr sz="3600" b="1">
                <a:solidFill>
                  <a:schemeClr val="tx1"/>
                </a:solidFill>
              </a:defRPr>
            </a:lvl1pPr>
          </a:lstStyle>
          <a:p>
            <a:r>
              <a:rPr lang="zh-CN" altLang="en-US" noProof="1"/>
              <a:t>单击此处编辑标题</a:t>
            </a:r>
          </a:p>
        </p:txBody>
      </p:sp>
      <p:sp>
        <p:nvSpPr>
          <p:cNvPr id="3" name="副标题 2"/>
          <p:cNvSpPr>
            <a:spLocks noGrp="1"/>
          </p:cNvSpPr>
          <p:nvPr>
            <p:ph type="subTitle" idx="1"/>
            <p:custDataLst>
              <p:tags r:id="rId7"/>
            </p:custDataLst>
          </p:nvPr>
        </p:nvSpPr>
        <p:spPr>
          <a:xfrm>
            <a:off x="5000625" y="5739996"/>
            <a:ext cx="4076700" cy="504000"/>
          </a:xfrm>
          <a:noFill/>
        </p:spPr>
        <p:txBody>
          <a:bodyPr>
            <a:normAutofit/>
          </a:bodyPr>
          <a:lstStyle>
            <a:lvl1pPr marL="0" indent="0" algn="r">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p>
        </p:txBody>
      </p:sp>
      <p:sp>
        <p:nvSpPr>
          <p:cNvPr id="9" name="日期占位符 3"/>
          <p:cNvSpPr>
            <a:spLocks noGrp="1"/>
          </p:cNvSpPr>
          <p:nvPr>
            <p:ph type="dt" sz="half" idx="10"/>
            <p:custDataLst>
              <p:tags r:id="rId8"/>
            </p:custDataLst>
          </p:nvPr>
        </p:nvSpPr>
        <p:spPr/>
        <p:txBody>
          <a:bodyPr/>
          <a:lstStyle>
            <a:lvl1pPr>
              <a:defRPr/>
            </a:lvl1pPr>
          </a:lstStyle>
          <a:p>
            <a:pPr>
              <a:defRPr/>
            </a:pPr>
            <a:endParaRPr lang="zh-CN" altLang="en-US"/>
          </a:p>
        </p:txBody>
      </p:sp>
      <p:sp>
        <p:nvSpPr>
          <p:cNvPr id="10" name="页脚占位符 4"/>
          <p:cNvSpPr>
            <a:spLocks noGrp="1"/>
          </p:cNvSpPr>
          <p:nvPr>
            <p:ph type="ftr" sz="quarter" idx="11"/>
            <p:custDataLst>
              <p:tags r:id="rId9"/>
            </p:custDataLst>
          </p:nvPr>
        </p:nvSpPr>
        <p:spPr/>
        <p:txBody>
          <a:bodyPr/>
          <a:lstStyle>
            <a:lvl1pPr>
              <a:defRPr/>
            </a:lvl1pPr>
          </a:lstStyle>
          <a:p>
            <a:pPr>
              <a:defRPr/>
            </a:pPr>
            <a:endParaRPr lang="zh-CN" altLang="en-US"/>
          </a:p>
        </p:txBody>
      </p:sp>
      <p:sp>
        <p:nvSpPr>
          <p:cNvPr id="11" name="灯片编号占位符 5"/>
          <p:cNvSpPr>
            <a:spLocks noGrp="1"/>
          </p:cNvSpPr>
          <p:nvPr>
            <p:ph type="sldNum" sz="quarter" idx="12"/>
            <p:custDataLst>
              <p:tags r:id="rId10"/>
            </p:custDataLst>
          </p:nvPr>
        </p:nvSpPr>
        <p:spPr/>
        <p:txBody>
          <a:bodyPr/>
          <a:lstStyle>
            <a:lvl1pPr>
              <a:defRPr/>
            </a:lvl1pPr>
          </a:lstStyle>
          <a:p>
            <a:pPr>
              <a:defRPr/>
            </a:pPr>
            <a:fld id="{8772FFEC-5704-4A3E-837E-93B721BC27BB}" type="slidenum">
              <a:rPr lang="zh-CN" altLang="en-US"/>
              <a:pPr>
                <a:defRPr/>
              </a:pPr>
              <a:t>‹#›</a:t>
            </a:fld>
            <a:endParaRPr lang="zh-CN" altLang="en-US"/>
          </a:p>
        </p:txBody>
      </p:sp>
      <p:sp>
        <p:nvSpPr>
          <p:cNvPr id="4" name="矩形 3"/>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2" name="图片 11"/>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14" name="矩形 13"/>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userDrawn="1"/>
        </p:nvPicPr>
        <p:blipFill>
          <a:blip r:embed="rId14">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8" name="图片 17"/>
          <p:cNvPicPr>
            <a:picLocks noChangeAspect="1"/>
          </p:cNvPicPr>
          <p:nvPr userDrawn="1"/>
        </p:nvPicPr>
        <p:blipFill>
          <a:blip r:embed="rId15">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9" name="图片 18"/>
          <p:cNvPicPr>
            <a:picLocks noChangeAspect="1"/>
          </p:cNvPicPr>
          <p:nvPr userDrawn="1"/>
        </p:nvPicPr>
        <p:blipFill>
          <a:blip r:embed="rId16">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20" name="图片 19"/>
          <p:cNvPicPr>
            <a:picLocks noChangeAspect="1"/>
          </p:cNvPicPr>
          <p:nvPr userDrawn="1"/>
        </p:nvPicPr>
        <p:blipFill>
          <a:blip r:embed="rId17">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21"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2"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4"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5" name="矩形 24"/>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9060101010101" pitchFamily="2" charset="-122"/>
                <a:ea typeface="黑体" panose="02010609060101010101" pitchFamily="2" charset="-122"/>
              </a:rPr>
              <a:t>高中总复习用书课件光盘</a:t>
            </a:r>
            <a:endParaRPr lang="zh-CN" altLang="en-US" sz="4000" dirty="0">
              <a:latin typeface="黑体" panose="02010609060101010101" pitchFamily="2" charset="-122"/>
              <a:ea typeface="黑体" panose="02010609060101010101" pitchFamily="2" charset="-122"/>
            </a:endParaRPr>
          </a:p>
        </p:txBody>
      </p:sp>
      <p:pic>
        <p:nvPicPr>
          <p:cNvPr id="28" name="图片 27"/>
          <p:cNvPicPr>
            <a:picLocks noChangeAspect="1"/>
          </p:cNvPicPr>
          <p:nvPr userDrawn="1"/>
        </p:nvPicPr>
        <p:blipFill>
          <a:blip r:embed="rId18">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pic>
        <p:nvPicPr>
          <p:cNvPr id="29" name="图片 28"/>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30" name="矩形 29"/>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33"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34" name="图片 33"/>
          <p:cNvPicPr>
            <a:picLocks noChangeAspect="1"/>
          </p:cNvPicPr>
          <p:nvPr userDrawn="1"/>
        </p:nvPicPr>
        <p:blipFill>
          <a:blip r:embed="rId19">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35" name="直接连接符 34"/>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ssolve">
                                      <p:cBhvr>
                                        <p:cTn id="11" dur="500"/>
                                        <p:tgtEl>
                                          <p:spTgt spid="4"/>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dissolve">
                                      <p:cBhvr>
                                        <p:cTn id="14" dur="500"/>
                                        <p:tgtEl>
                                          <p:spTgt spid="14"/>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dissolve">
                                      <p:cBhvr>
                                        <p:cTn id="17" dur="500"/>
                                        <p:tgtEl>
                                          <p:spTgt spid="15"/>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dissolve">
                                      <p:cBhvr>
                                        <p:cTn id="20" dur="500"/>
                                        <p:tgtEl>
                                          <p:spTgt spid="16"/>
                                        </p:tgtEl>
                                      </p:cBhvr>
                                    </p:animEffect>
                                  </p:childTnLst>
                                </p:cTn>
                              </p:par>
                              <p:par>
                                <p:cTn id="21" presetID="9" presetClass="entr" presetSubtype="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dissolve">
                                      <p:cBhvr>
                                        <p:cTn id="23" dur="500"/>
                                        <p:tgtEl>
                                          <p:spTgt spid="17"/>
                                        </p:tgtEl>
                                      </p:cBhvr>
                                    </p:animEffect>
                                  </p:childTnLst>
                                </p:cTn>
                              </p:par>
                              <p:par>
                                <p:cTn id="24" presetID="9" presetClass="entr" presetSubtype="0" fill="hold"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dissolve">
                                      <p:cBhvr>
                                        <p:cTn id="26" dur="500"/>
                                        <p:tgtEl>
                                          <p:spTgt spid="18"/>
                                        </p:tgtEl>
                                      </p:cBhvr>
                                    </p:animEffect>
                                  </p:childTnLst>
                                </p:cTn>
                              </p:par>
                              <p:par>
                                <p:cTn id="27" presetID="9" presetClass="entr" presetSubtype="0"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dissolve">
                                      <p:cBhvr>
                                        <p:cTn id="29" dur="500"/>
                                        <p:tgtEl>
                                          <p:spTgt spid="19"/>
                                        </p:tgtEl>
                                      </p:cBhvr>
                                    </p:animEffect>
                                  </p:childTnLst>
                                </p:cTn>
                              </p:par>
                              <p:par>
                                <p:cTn id="30" presetID="9" presetClass="entr" presetSubtype="0"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dissolve">
                                      <p:cBhvr>
                                        <p:cTn id="32" dur="500"/>
                                        <p:tgtEl>
                                          <p:spTgt spid="20"/>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dissolve">
                                      <p:cBhvr>
                                        <p:cTn id="35" dur="500"/>
                                        <p:tgtEl>
                                          <p:spTgt spid="21"/>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dissolve">
                                      <p:cBhvr>
                                        <p:cTn id="38" dur="500"/>
                                        <p:tgtEl>
                                          <p:spTgt spid="22"/>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dissolve">
                                      <p:cBhvr>
                                        <p:cTn id="41" dur="500"/>
                                        <p:tgtEl>
                                          <p:spTgt spid="23"/>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dissolve">
                                      <p:cBhvr>
                                        <p:cTn id="44" dur="500"/>
                                        <p:tgtEl>
                                          <p:spTgt spid="24"/>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4" grpId="0" animBg="1"/>
      <p:bldP spid="15" grpId="0" animBg="1"/>
      <p:bldP spid="16" grpId="0" animBg="1"/>
      <p:bldP spid="21" grpId="0"/>
      <p:bldP spid="22" grpId="0"/>
      <p:bldP spid="23" grpId="0"/>
      <p:bldP spid="24" grpId="0"/>
      <p:bldP spid="27" grpId="0"/>
    </p:bldLst>
  </p:timing>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custDataLst>
              <p:tags r:id="rId1"/>
            </p:custDataLst>
          </p:nvPr>
        </p:nvSpPr>
        <p:spPr>
          <a:xfrm>
            <a:off x="502448" y="952508"/>
            <a:ext cx="8139178" cy="5388907"/>
          </a:xfrm>
        </p:spPr>
        <p:txBody>
          <a:bodyPr/>
          <a:lstStyle>
            <a:lvl1pPr>
              <a:defRPr/>
            </a:lvl1pPr>
          </a:lstStyle>
          <a:p>
            <a:pPr lvl="0"/>
            <a:r>
              <a:rPr lang="zh-CN" altLang="en-US" noProof="1">
                <a:sym typeface="+mn-ea"/>
              </a:rPr>
              <a:t>单击此处</a:t>
            </a:r>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3" name="日期占位符 3"/>
          <p:cNvSpPr>
            <a:spLocks noGrp="1"/>
          </p:cNvSpPr>
          <p:nvPr>
            <p:ph type="dt" sz="half" idx="14"/>
            <p:custDataLst>
              <p:tags r:id="rId2"/>
            </p:custDataLst>
          </p:nvPr>
        </p:nvSpPr>
        <p:spPr/>
        <p:txBody>
          <a:bodyPr/>
          <a:lstStyle>
            <a:lvl1pPr>
              <a:defRPr/>
            </a:lvl1pPr>
          </a:lstStyle>
          <a:p>
            <a:pPr>
              <a:defRPr/>
            </a:pPr>
            <a:endParaRPr lang="zh-CN" altLang="en-US"/>
          </a:p>
        </p:txBody>
      </p:sp>
      <p:sp>
        <p:nvSpPr>
          <p:cNvPr id="4" name="页脚占位符 4"/>
          <p:cNvSpPr>
            <a:spLocks noGrp="1"/>
          </p:cNvSpPr>
          <p:nvPr>
            <p:ph type="ftr" sz="quarter" idx="15"/>
            <p:custDataLst>
              <p:tags r:id="rId3"/>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6"/>
            <p:custDataLst>
              <p:tags r:id="rId4"/>
            </p:custDataLst>
          </p:nvPr>
        </p:nvSpPr>
        <p:spPr/>
        <p:txBody>
          <a:bodyPr/>
          <a:lstStyle>
            <a:lvl1pPr>
              <a:defRPr/>
            </a:lvl1pPr>
          </a:lstStyle>
          <a:p>
            <a:pPr>
              <a:defRPr/>
            </a:pPr>
            <a:fld id="{5E5EBB0C-5A13-436A-8D2C-3DC1B1265DA7}" type="slidenum">
              <a:rPr lang="zh-CN" altLang="en-US"/>
              <a:pPr>
                <a:defRPr/>
              </a:pPr>
              <a:t>‹#›</a:t>
            </a:fld>
            <a:endParaRPr lang="zh-CN" alt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pic>
        <p:nvPicPr>
          <p:cNvPr id="13" name="图片 12"/>
          <p:cNvPicPr>
            <a:picLocks noChangeAspect="1"/>
          </p:cNvPicPr>
          <p:nvPr>
            <p:custDataLst>
              <p:tags r:id="rId1"/>
            </p:custDataLst>
          </p:nvPr>
        </p:nvPicPr>
        <p:blipFill rotWithShape="1">
          <a:blip r:embed="rId12">
            <a:extLst>
              <a:ext uri="{28A0092B-C50C-407E-A947-70E740481C1C}">
                <a14:useLocalDpi xmlns:a14="http://schemas.microsoft.com/office/drawing/2010/main" xmlns="" val="0"/>
              </a:ext>
            </a:extLst>
          </a:blip>
          <a:srcRect t="9387" b="34447"/>
          <a:stretch>
            <a:fillRect/>
          </a:stretch>
        </p:blipFill>
        <p:spPr>
          <a:xfrm>
            <a:off x="1" y="-2"/>
            <a:ext cx="9143999" cy="4542287"/>
          </a:xfrm>
          <a:prstGeom prst="rect">
            <a:avLst/>
          </a:prstGeom>
        </p:spPr>
      </p:pic>
      <p:sp>
        <p:nvSpPr>
          <p:cNvPr id="5" name="矩形 4"/>
          <p:cNvSpPr/>
          <p:nvPr>
            <p:custDataLst>
              <p:tags r:id="rId2"/>
            </p:custDataLst>
          </p:nvPr>
        </p:nvSpPr>
        <p:spPr>
          <a:xfrm>
            <a:off x="0" y="5637213"/>
            <a:ext cx="9144000" cy="1220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6" name="等腰三角形 5"/>
          <p:cNvSpPr/>
          <p:nvPr>
            <p:custDataLst>
              <p:tags r:id="rId3"/>
            </p:custDataLst>
          </p:nvPr>
        </p:nvSpPr>
        <p:spPr>
          <a:xfrm rot="5400000" flipV="1">
            <a:off x="3140273" y="-1146968"/>
            <a:ext cx="2863453" cy="121920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7" name="直角三角形 6"/>
          <p:cNvSpPr/>
          <p:nvPr>
            <p:custDataLst>
              <p:tags r:id="rId4"/>
            </p:custDataLst>
          </p:nvPr>
        </p:nvSpPr>
        <p:spPr>
          <a:xfrm>
            <a:off x="0" y="3621088"/>
            <a:ext cx="9144000" cy="3236912"/>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8" name="直角三角形 7"/>
          <p:cNvSpPr/>
          <p:nvPr>
            <p:custDataLst>
              <p:tags r:id="rId5"/>
            </p:custDataLst>
          </p:nvPr>
        </p:nvSpPr>
        <p:spPr>
          <a:xfrm flipH="1">
            <a:off x="0" y="3044825"/>
            <a:ext cx="9144000" cy="3813175"/>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2" name="标题 1"/>
          <p:cNvSpPr>
            <a:spLocks noGrp="1"/>
          </p:cNvSpPr>
          <p:nvPr>
            <p:ph type="title" hasCustomPrompt="1"/>
            <p:custDataLst>
              <p:tags r:id="rId6"/>
            </p:custDataLst>
          </p:nvPr>
        </p:nvSpPr>
        <p:spPr>
          <a:xfrm>
            <a:off x="5572125" y="4290060"/>
            <a:ext cx="3319463" cy="1175385"/>
          </a:xfrm>
        </p:spPr>
        <p:txBody>
          <a:bodyPr rIns="25400" rtlCol="0" anchor="b">
            <a:noAutofit/>
          </a:bodyPr>
          <a:lstStyle>
            <a:lvl1pPr marL="0" marR="0" algn="r" defTabSz="914400" rtl="0" eaLnBrk="1" fontAlgn="auto" latinLnBrk="0" hangingPunct="1">
              <a:lnSpc>
                <a:spcPct val="100000"/>
              </a:lnSpc>
              <a:buNone/>
              <a:defRPr kumimoji="0" lang="zh-CN" altLang="en-US" sz="4950" b="1" i="0" u="none" strike="noStrike" kern="1200" cap="none" spc="6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编辑标题</a:t>
            </a:r>
            <a:endParaRPr noProof="1">
              <a:sym typeface="+mn-ea"/>
            </a:endParaRPr>
          </a:p>
        </p:txBody>
      </p:sp>
      <p:sp>
        <p:nvSpPr>
          <p:cNvPr id="14" name="文本占位符 13"/>
          <p:cNvSpPr>
            <a:spLocks noGrp="1"/>
          </p:cNvSpPr>
          <p:nvPr>
            <p:ph type="body" sz="quarter" idx="14" hasCustomPrompt="1"/>
            <p:custDataLst>
              <p:tags r:id="rId7"/>
            </p:custDataLst>
          </p:nvPr>
        </p:nvSpPr>
        <p:spPr>
          <a:xfrm>
            <a:off x="5572124" y="5540698"/>
            <a:ext cx="3319358" cy="691347"/>
          </a:xfrm>
        </p:spPr>
        <p:txBody>
          <a:bodyPr>
            <a:normAutofit/>
          </a:bodyPr>
          <a:lstStyle>
            <a:lvl1pPr marL="0" indent="0" algn="r">
              <a:buNone/>
              <a:defRPr sz="2400"/>
            </a:lvl1pPr>
            <a:lvl2pPr marL="342900" indent="0">
              <a:buNone/>
              <a:defRPr/>
            </a:lvl2pPr>
          </a:lstStyle>
          <a:p>
            <a:pPr lvl="0"/>
            <a:r>
              <a:rPr lang="zh-CN" altLang="en-US" noProof="1"/>
              <a:t>编辑文本</a:t>
            </a:r>
          </a:p>
        </p:txBody>
      </p:sp>
      <p:sp>
        <p:nvSpPr>
          <p:cNvPr id="9" name="日期占位符 2"/>
          <p:cNvSpPr>
            <a:spLocks noGrp="1"/>
          </p:cNvSpPr>
          <p:nvPr>
            <p:ph type="dt" sz="half" idx="15"/>
            <p:custDataLst>
              <p:tags r:id="rId8"/>
            </p:custDataLst>
          </p:nvPr>
        </p:nvSpPr>
        <p:spPr/>
        <p:txBody>
          <a:bodyPr/>
          <a:lstStyle>
            <a:lvl1pPr>
              <a:defRPr/>
            </a:lvl1pPr>
          </a:lstStyle>
          <a:p>
            <a:pPr>
              <a:defRPr/>
            </a:pPr>
            <a:endParaRPr lang="zh-CN" altLang="en-US"/>
          </a:p>
        </p:txBody>
      </p:sp>
      <p:sp>
        <p:nvSpPr>
          <p:cNvPr id="10" name="页脚占位符 3"/>
          <p:cNvSpPr>
            <a:spLocks noGrp="1"/>
          </p:cNvSpPr>
          <p:nvPr>
            <p:ph type="ftr" sz="quarter" idx="16"/>
            <p:custDataLst>
              <p:tags r:id="rId9"/>
            </p:custDataLst>
          </p:nvPr>
        </p:nvSpPr>
        <p:spPr/>
        <p:txBody>
          <a:bodyPr/>
          <a:lstStyle>
            <a:lvl1pPr>
              <a:defRPr/>
            </a:lvl1pPr>
          </a:lstStyle>
          <a:p>
            <a:pPr>
              <a:defRPr/>
            </a:pPr>
            <a:endParaRPr lang="zh-CN" altLang="en-US"/>
          </a:p>
        </p:txBody>
      </p:sp>
      <p:sp>
        <p:nvSpPr>
          <p:cNvPr id="11" name="灯片编号占位符 4"/>
          <p:cNvSpPr>
            <a:spLocks noGrp="1"/>
          </p:cNvSpPr>
          <p:nvPr>
            <p:ph type="sldNum" sz="quarter" idx="17"/>
            <p:custDataLst>
              <p:tags r:id="rId10"/>
            </p:custDataLst>
          </p:nvPr>
        </p:nvSpPr>
        <p:spPr/>
        <p:txBody>
          <a:bodyPr/>
          <a:lstStyle>
            <a:lvl1pPr>
              <a:defRPr/>
            </a:lvl1pPr>
          </a:lstStyle>
          <a:p>
            <a:pPr>
              <a:defRPr/>
            </a:pPr>
            <a:fld id="{4FC38A87-77AC-48C7-9F0B-A360E0E07000}" type="slidenum">
              <a:rPr lang="zh-CN" altLang="en-US"/>
              <a:pPr>
                <a:defRPr/>
              </a:pPr>
              <a:t>‹#›</a:t>
            </a:fld>
            <a:endParaRPr lang="zh-CN" altLang="en-US"/>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443234"/>
            <a:ext cx="8139178" cy="441964"/>
          </a:xfrm>
        </p:spPr>
        <p:txBody>
          <a:bodyPr rtlCol="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idx="1"/>
            <p:custDataLst>
              <p:tags r:id="rId2"/>
            </p:custDataLst>
          </p:nvPr>
        </p:nvSpPr>
        <p:spPr>
          <a:xfrm>
            <a:off x="502412" y="952508"/>
            <a:ext cx="8139178" cy="5388907"/>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p>
          <a:p>
            <a:pPr lvl="1"/>
            <a:r>
              <a:rPr lang="zh-CN" altLang="en-US" noProof="1">
                <a:sym typeface="+mn-ea"/>
              </a:rPr>
              <a:t>第二级</a:t>
            </a:r>
          </a:p>
          <a:p>
            <a:pPr lvl="2"/>
            <a:r>
              <a:rPr lang="zh-CN" altLang="en-US" noProof="1">
                <a:sym typeface="+mn-ea"/>
              </a:rPr>
              <a:t>第三级</a:t>
            </a:r>
          </a:p>
          <a:p>
            <a:pPr lvl="3"/>
            <a:r>
              <a:rPr lang="zh-CN" altLang="en-US" noProof="1">
                <a:sym typeface="+mn-ea"/>
              </a:rPr>
              <a:t>第四级</a:t>
            </a:r>
          </a:p>
          <a:p>
            <a:pPr lvl="4"/>
            <a:r>
              <a:rPr lang="zh-CN" altLang="en-US" noProof="1">
                <a:sym typeface="+mn-ea"/>
              </a:rPr>
              <a:t>第五级</a:t>
            </a:r>
            <a:endParaRPr noProof="1">
              <a:sym typeface="+mn-ea"/>
            </a:endParaRPr>
          </a:p>
        </p:txBody>
      </p:sp>
      <p:sp>
        <p:nvSpPr>
          <p:cNvPr id="4" name="日期占位符 3"/>
          <p:cNvSpPr>
            <a:spLocks noGrp="1"/>
          </p:cNvSpPr>
          <p:nvPr>
            <p:ph type="dt" sz="half" idx="10"/>
            <p:custDataLst>
              <p:tags r:id="rId3"/>
            </p:custDataLst>
          </p:nvPr>
        </p:nvSpPr>
        <p:spPr/>
        <p:txBody>
          <a:bodyPr/>
          <a:lstStyle>
            <a:lvl1pPr>
              <a:defRPr/>
            </a:lvl1pPr>
          </a:lstStyle>
          <a:p>
            <a:pPr>
              <a:defRPr/>
            </a:pPr>
            <a:endParaRPr lang="zh-CN" altLang="en-US"/>
          </a:p>
        </p:txBody>
      </p:sp>
      <p:sp>
        <p:nvSpPr>
          <p:cNvPr id="5" name="页脚占位符 4"/>
          <p:cNvSpPr>
            <a:spLocks noGrp="1"/>
          </p:cNvSpPr>
          <p:nvPr>
            <p:ph type="ftr" sz="quarter" idx="11"/>
            <p:custDataLst>
              <p:tags r:id="rId4"/>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5"/>
            </p:custDataLst>
          </p:nvPr>
        </p:nvSpPr>
        <p:spPr/>
        <p:txBody>
          <a:bodyPr/>
          <a:lstStyle>
            <a:lvl1pPr>
              <a:defRPr/>
            </a:lvl1pPr>
          </a:lstStyle>
          <a:p>
            <a:pPr>
              <a:defRPr/>
            </a:pPr>
            <a:fld id="{74FEF436-D7EA-4EF9-B5EE-0F0508D00828}" type="slidenum">
              <a:rPr lang="zh-CN" altLang="en-US"/>
              <a:pPr>
                <a:defRPr/>
              </a:pPr>
              <a:t>‹#›</a:t>
            </a:fld>
            <a:endParaRPr lang="zh-CN" alt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5" name="Freeform 6"/>
          <p:cNvSpPr>
            <a:spLocks noChangeArrowheads="1"/>
          </p:cNvSpPr>
          <p:nvPr>
            <p:custDataLst>
              <p:tags r:id="rId1"/>
            </p:custDataLst>
          </p:nvPr>
        </p:nvSpPr>
        <p:spPr bwMode="auto">
          <a:xfrm>
            <a:off x="0" y="3879850"/>
            <a:ext cx="3744516" cy="2978150"/>
          </a:xfrm>
          <a:custGeom>
            <a:avLst/>
            <a:gdLst>
              <a:gd name="T0" fmla="*/ 0 w 2348"/>
              <a:gd name="T1" fmla="*/ 0 h 1407"/>
              <a:gd name="T2" fmla="*/ 2348 w 2348"/>
              <a:gd name="T3" fmla="*/ 1407 h 1407"/>
              <a:gd name="T4" fmla="*/ 0 w 2348"/>
              <a:gd name="T5" fmla="*/ 1407 h 1407"/>
              <a:gd name="T6" fmla="*/ 0 w 2348"/>
              <a:gd name="T7" fmla="*/ 0 h 1407"/>
            </a:gdLst>
            <a:ahLst/>
            <a:cxnLst>
              <a:cxn ang="0">
                <a:pos x="T0" y="T1"/>
              </a:cxn>
              <a:cxn ang="0">
                <a:pos x="T2" y="T3"/>
              </a:cxn>
              <a:cxn ang="0">
                <a:pos x="T4" y="T5"/>
              </a:cxn>
              <a:cxn ang="0">
                <a:pos x="T6" y="T7"/>
              </a:cxn>
            </a:cxnLst>
            <a:rect l="0" t="0" r="r" b="b"/>
            <a:pathLst>
              <a:path w="2348" h="1407">
                <a:moveTo>
                  <a:pt x="0" y="0"/>
                </a:moveTo>
                <a:lnTo>
                  <a:pt x="2348" y="1407"/>
                </a:lnTo>
                <a:lnTo>
                  <a:pt x="0" y="1407"/>
                </a:lnTo>
                <a:lnTo>
                  <a:pt x="0" y="0"/>
                </a:lnTo>
                <a:close/>
              </a:path>
            </a:pathLst>
          </a:custGeom>
          <a:solidFill>
            <a:schemeClr val="accent1"/>
          </a:solidFill>
          <a:ln>
            <a:noFill/>
          </a:ln>
          <a:extLst>
            <a:ext uri="{91240B29-F687-4F45-9708-019B960494DF}">
              <a14:hiddenLine xmlns:a14="http://schemas.microsoft.com/office/drawing/2010/main" xmlns="" w="9525">
                <a:solidFill>
                  <a:srgbClr val="000000"/>
                </a:solidFill>
                <a:round/>
              </a14:hiddenLine>
            </a:ext>
          </a:extLst>
        </p:spPr>
        <p:txBody>
          <a:bodyPr lIns="91434" tIns="45717" rIns="91434" bIns="45717"/>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350"/>
          </a:p>
        </p:txBody>
      </p:sp>
      <p:sp>
        <p:nvSpPr>
          <p:cNvPr id="6" name="Freeform 7"/>
          <p:cNvSpPr>
            <a:spLocks noChangeArrowheads="1"/>
          </p:cNvSpPr>
          <p:nvPr>
            <p:custDataLst>
              <p:tags r:id="rId2"/>
            </p:custDataLst>
          </p:nvPr>
        </p:nvSpPr>
        <p:spPr bwMode="auto">
          <a:xfrm>
            <a:off x="2122885" y="4400550"/>
            <a:ext cx="7021115" cy="2457450"/>
          </a:xfrm>
          <a:custGeom>
            <a:avLst/>
            <a:gdLst>
              <a:gd name="T0" fmla="*/ 4403 w 4403"/>
              <a:gd name="T1" fmla="*/ 0 h 1161"/>
              <a:gd name="T2" fmla="*/ 4403 w 4403"/>
              <a:gd name="T3" fmla="*/ 1161 h 1161"/>
              <a:gd name="T4" fmla="*/ 0 w 4403"/>
              <a:gd name="T5" fmla="*/ 1161 h 1161"/>
              <a:gd name="T6" fmla="*/ 4403 w 4403"/>
              <a:gd name="T7" fmla="*/ 0 h 1161"/>
            </a:gdLst>
            <a:ahLst/>
            <a:cxnLst>
              <a:cxn ang="0">
                <a:pos x="T0" y="T1"/>
              </a:cxn>
              <a:cxn ang="0">
                <a:pos x="T2" y="T3"/>
              </a:cxn>
              <a:cxn ang="0">
                <a:pos x="T4" y="T5"/>
              </a:cxn>
              <a:cxn ang="0">
                <a:pos x="T6" y="T7"/>
              </a:cxn>
            </a:cxnLst>
            <a:rect l="0" t="0" r="r" b="b"/>
            <a:pathLst>
              <a:path w="4403" h="1161">
                <a:moveTo>
                  <a:pt x="4403" y="0"/>
                </a:moveTo>
                <a:lnTo>
                  <a:pt x="4403" y="1161"/>
                </a:lnTo>
                <a:lnTo>
                  <a:pt x="0" y="1161"/>
                </a:lnTo>
                <a:lnTo>
                  <a:pt x="4403" y="0"/>
                </a:lnTo>
                <a:close/>
              </a:path>
            </a:pathLst>
          </a:custGeom>
          <a:solidFill>
            <a:schemeClr val="tx2"/>
          </a:solidFill>
          <a:ln>
            <a:noFill/>
          </a:ln>
          <a:extLst>
            <a:ext uri="{91240B29-F687-4F45-9708-019B960494DF}">
              <a14:hiddenLine xmlns:a14="http://schemas.microsoft.com/office/drawing/2010/main" xmlns="" w="9525">
                <a:solidFill>
                  <a:srgbClr val="000000"/>
                </a:solidFill>
                <a:round/>
              </a14:hiddenLine>
            </a:ext>
          </a:extLst>
        </p:spPr>
        <p:txBody>
          <a:bodyPr lIns="91434" tIns="45717" rIns="91434" bIns="45717"/>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350"/>
          </a:p>
        </p:txBody>
      </p:sp>
      <p:sp>
        <p:nvSpPr>
          <p:cNvPr id="7" name="直接连接符 11"/>
          <p:cNvSpPr>
            <a:spLocks noChangeShapeType="1"/>
          </p:cNvSpPr>
          <p:nvPr>
            <p:custDataLst>
              <p:tags r:id="rId3"/>
            </p:custDataLst>
          </p:nvPr>
        </p:nvSpPr>
        <p:spPr bwMode="auto">
          <a:xfrm>
            <a:off x="1440656" y="2790825"/>
            <a:ext cx="3914775" cy="1588"/>
          </a:xfrm>
          <a:prstGeom prst="line">
            <a:avLst/>
          </a:prstGeom>
          <a:noFill/>
          <a:ln w="6350">
            <a:solidFill>
              <a:schemeClr val="accent1"/>
            </a:solidFill>
            <a:bevel/>
          </a:ln>
          <a:extLst>
            <a:ext uri="{909E8E84-426E-40DD-AFC4-6F175D3DCCD1}">
              <a14:hiddenFill xmlns:a14="http://schemas.microsoft.com/office/drawing/2010/main" xmlns="">
                <a:noFill/>
              </a14:hiddenFill>
            </a:ext>
          </a:extLst>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425">
              <a:solidFill>
                <a:schemeClr val="accent1"/>
              </a:solidFill>
              <a:sym typeface="Arial" panose="020B0604020202020204" pitchFamily="34" charset="0"/>
            </a:endParaRPr>
          </a:p>
        </p:txBody>
      </p:sp>
      <p:sp>
        <p:nvSpPr>
          <p:cNvPr id="2" name="标题 1"/>
          <p:cNvSpPr>
            <a:spLocks noGrp="1"/>
          </p:cNvSpPr>
          <p:nvPr>
            <p:ph type="title" hasCustomPrompt="1"/>
            <p:custDataLst>
              <p:tags r:id="rId4"/>
            </p:custDataLst>
          </p:nvPr>
        </p:nvSpPr>
        <p:spPr>
          <a:xfrm>
            <a:off x="1256801" y="3503613"/>
            <a:ext cx="4098630" cy="1058408"/>
          </a:xfrm>
        </p:spPr>
        <p:txBody>
          <a:bodyPr rIns="63500">
            <a:noAutofit/>
          </a:bodyPr>
          <a:lstStyle>
            <a:lvl1pPr algn="r">
              <a:defRPr sz="3600" u="none" strike="noStrike" kern="1200" cap="none" spc="300" normalizeH="0">
                <a:solidFill>
                  <a:schemeClr val="tx1"/>
                </a:solidFill>
                <a:uFillTx/>
                <a:latin typeface="微软雅黑" panose="020B0503020204020204" pitchFamily="34" charset="-122"/>
                <a:ea typeface="微软雅黑" panose="020B0503020204020204" pitchFamily="34" charset="-122"/>
              </a:defRPr>
            </a:lvl1pPr>
          </a:lstStyle>
          <a:p>
            <a:r>
              <a:rPr lang="zh-CN" altLang="en-US" noProof="1"/>
              <a:t>单击此处编辑标题</a:t>
            </a:r>
          </a:p>
        </p:txBody>
      </p:sp>
      <p:sp>
        <p:nvSpPr>
          <p:cNvPr id="3" name="文本占位符 2"/>
          <p:cNvSpPr>
            <a:spLocks noGrp="1"/>
          </p:cNvSpPr>
          <p:nvPr>
            <p:ph type="body" idx="1" hasCustomPrompt="1"/>
            <p:custDataLst>
              <p:tags r:id="rId5"/>
            </p:custDataLst>
          </p:nvPr>
        </p:nvSpPr>
        <p:spPr>
          <a:xfrm>
            <a:off x="1256801" y="2856230"/>
            <a:ext cx="4098630" cy="586804"/>
          </a:xfrm>
        </p:spPr>
        <p:txBody>
          <a:bodyPr tIns="38100" rIns="76200" bIns="38100" anchor="ctr">
            <a:noAutofit/>
          </a:bodyPr>
          <a:lstStyle>
            <a:lvl1pPr marL="0" indent="0" algn="r" eaLnBrk="1" fontAlgn="base" latinLnBrk="0" hangingPunct="1">
              <a:buNone/>
              <a:defRPr kumimoji="0" lang="zh-CN" altLang="en-US" sz="24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编辑文本</a:t>
            </a:r>
          </a:p>
        </p:txBody>
      </p:sp>
      <p:sp>
        <p:nvSpPr>
          <p:cNvPr id="12" name="文本占位符 11"/>
          <p:cNvSpPr>
            <a:spLocks noGrp="1"/>
          </p:cNvSpPr>
          <p:nvPr>
            <p:ph type="body" sz="quarter" idx="13" hasCustomPrompt="1"/>
            <p:custDataLst>
              <p:tags r:id="rId6"/>
            </p:custDataLst>
          </p:nvPr>
        </p:nvSpPr>
        <p:spPr>
          <a:xfrm>
            <a:off x="1256831" y="2383625"/>
            <a:ext cx="4098600" cy="356400"/>
          </a:xfrm>
        </p:spPr>
        <p:txBody>
          <a:bodyPr anchor="b"/>
          <a:lstStyle>
            <a:lvl1pPr marL="0" indent="0" algn="r">
              <a:buNone/>
              <a:defRPr>
                <a:solidFill>
                  <a:schemeClr val="tx1"/>
                </a:solidFill>
              </a:defRPr>
            </a:lvl1pPr>
            <a:lvl2pPr marL="342900" indent="0">
              <a:buNone/>
              <a:defRPr/>
            </a:lvl2pPr>
          </a:lstStyle>
          <a:p>
            <a:pPr lvl="0"/>
            <a:r>
              <a:rPr lang="zh-CN" altLang="en-US" noProof="1"/>
              <a:t>编辑文本</a:t>
            </a:r>
          </a:p>
        </p:txBody>
      </p:sp>
      <p:sp>
        <p:nvSpPr>
          <p:cNvPr id="8" name="日期占位符 3"/>
          <p:cNvSpPr>
            <a:spLocks noGrp="1"/>
          </p:cNvSpPr>
          <p:nvPr>
            <p:ph type="dt" sz="half" idx="14"/>
            <p:custDataLst>
              <p:tags r:id="rId7"/>
            </p:custDataLst>
          </p:nvPr>
        </p:nvSpPr>
        <p:spPr/>
        <p:txBody>
          <a:bodyPr/>
          <a:lstStyle>
            <a:lvl1pPr>
              <a:defRPr/>
            </a:lvl1pPr>
          </a:lstStyle>
          <a:p>
            <a:pPr>
              <a:defRPr/>
            </a:pPr>
            <a:endParaRPr lang="zh-CN" altLang="en-US"/>
          </a:p>
        </p:txBody>
      </p:sp>
      <p:sp>
        <p:nvSpPr>
          <p:cNvPr id="9" name="页脚占位符 4"/>
          <p:cNvSpPr>
            <a:spLocks noGrp="1"/>
          </p:cNvSpPr>
          <p:nvPr>
            <p:ph type="ftr" sz="quarter" idx="15"/>
            <p:custDataLst>
              <p:tags r:id="rId8"/>
            </p:custDataLst>
          </p:nvPr>
        </p:nvSpPr>
        <p:spPr/>
        <p:txBody>
          <a:bodyPr/>
          <a:lstStyle>
            <a:lvl1pPr>
              <a:defRPr/>
            </a:lvl1pPr>
          </a:lstStyle>
          <a:p>
            <a:pPr>
              <a:defRPr/>
            </a:pPr>
            <a:endParaRPr lang="zh-CN" altLang="en-US"/>
          </a:p>
        </p:txBody>
      </p:sp>
      <p:sp>
        <p:nvSpPr>
          <p:cNvPr id="10" name="灯片编号占位符 5"/>
          <p:cNvSpPr>
            <a:spLocks noGrp="1"/>
          </p:cNvSpPr>
          <p:nvPr>
            <p:ph type="sldNum" sz="quarter" idx="16"/>
            <p:custDataLst>
              <p:tags r:id="rId9"/>
            </p:custDataLst>
          </p:nvPr>
        </p:nvSpPr>
        <p:spPr/>
        <p:txBody>
          <a:bodyPr/>
          <a:lstStyle>
            <a:lvl1pPr>
              <a:defRPr/>
            </a:lvl1pPr>
          </a:lstStyle>
          <a:p>
            <a:pPr>
              <a:defRPr/>
            </a:pPr>
            <a:fld id="{DD47DC10-9F80-47CA-9BB0-03FC4730FA43}" type="slidenum">
              <a:rPr lang="zh-CN" altLang="en-US"/>
              <a:pPr>
                <a:defRPr/>
              </a:pPr>
              <a:t>‹#›</a:t>
            </a:fld>
            <a:endParaRPr lang="zh-CN" alt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443234"/>
            <a:ext cx="8139178" cy="441964"/>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sz="half" idx="1"/>
            <p:custDataLst>
              <p:tags r:id="rId2"/>
            </p:custDataLst>
          </p:nvPr>
        </p:nvSpPr>
        <p:spPr>
          <a:xfrm>
            <a:off x="502448" y="952508"/>
            <a:ext cx="3962432" cy="5388907"/>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p>
          <a:p>
            <a:pPr lvl="1"/>
            <a:r>
              <a:rPr lang="zh-CN" altLang="en-US" noProof="1">
                <a:sym typeface="+mn-ea"/>
              </a:rPr>
              <a:t>第二级</a:t>
            </a:r>
          </a:p>
          <a:p>
            <a:pPr lvl="2"/>
            <a:r>
              <a:rPr lang="zh-CN" altLang="en-US" noProof="1">
                <a:sym typeface="+mn-ea"/>
              </a:rPr>
              <a:t>第三级</a:t>
            </a:r>
          </a:p>
          <a:p>
            <a:pPr lvl="3"/>
            <a:r>
              <a:rPr lang="zh-CN" altLang="en-US" noProof="1">
                <a:sym typeface="+mn-ea"/>
              </a:rPr>
              <a:t>第四级</a:t>
            </a:r>
          </a:p>
          <a:p>
            <a:pPr lvl="4"/>
            <a:r>
              <a:rPr lang="zh-CN" altLang="en-US" noProof="1">
                <a:sym typeface="+mn-ea"/>
              </a:rPr>
              <a:t>第五级</a:t>
            </a:r>
            <a:endParaRPr noProof="1">
              <a:sym typeface="+mn-ea"/>
            </a:endParaRPr>
          </a:p>
        </p:txBody>
      </p:sp>
      <p:sp>
        <p:nvSpPr>
          <p:cNvPr id="4" name="内容占位符 3"/>
          <p:cNvSpPr>
            <a:spLocks noGrp="1"/>
          </p:cNvSpPr>
          <p:nvPr>
            <p:ph sz="half" idx="2"/>
            <p:custDataLst>
              <p:tags r:id="rId3"/>
            </p:custDataLst>
          </p:nvPr>
        </p:nvSpPr>
        <p:spPr>
          <a:xfrm>
            <a:off x="4679158" y="952508"/>
            <a:ext cx="3962432" cy="5388907"/>
          </a:xfrm>
        </p:spPr>
        <p:txBody>
          <a:bodyPr>
            <a:noAutofit/>
          </a:bodyPr>
          <a:lstStyle>
            <a:lvl1pPr>
              <a:defRPr sz="1200">
                <a:latin typeface="微软雅黑" panose="020B0503020204020204" pitchFamily="34" charset="-122"/>
                <a:ea typeface="微软雅黑" panose="020B0503020204020204" pitchFamily="34" charset="-122"/>
              </a:defRPr>
            </a:lvl1pPr>
            <a:lvl2pPr>
              <a:defRPr sz="1200">
                <a:latin typeface="微软雅黑" panose="020B0503020204020204" pitchFamily="34" charset="-122"/>
                <a:ea typeface="微软雅黑" panose="020B0503020204020204" pitchFamily="34" charset="-122"/>
              </a:defRPr>
            </a:lvl2pPr>
            <a:lvl3pPr>
              <a:defRPr sz="12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200">
                <a:latin typeface="微软雅黑" panose="020B0503020204020204" pitchFamily="34" charset="-122"/>
                <a:ea typeface="微软雅黑" panose="020B0503020204020204" pitchFamily="34" charset="-122"/>
              </a:defRPr>
            </a:lvl5pPr>
          </a:lstStyle>
          <a:p>
            <a:pPr lvl="0"/>
            <a:r>
              <a:rPr lang="zh-CN" altLang="en-US" noProof="1">
                <a:sym typeface="+mn-ea"/>
              </a:rPr>
              <a:t>单击此处</a:t>
            </a:r>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custDataLst>
              <p:tags r:id="rId4"/>
            </p:custDataLst>
          </p:nvPr>
        </p:nvSpPr>
        <p:spPr/>
        <p:txBody>
          <a:bodyPr/>
          <a:lstStyle>
            <a:lvl1pPr>
              <a:defRPr/>
            </a:lvl1pPr>
          </a:lstStyle>
          <a:p>
            <a:pPr>
              <a:defRPr/>
            </a:pPr>
            <a:endParaRPr lang="zh-CN" altLang="en-US"/>
          </a:p>
        </p:txBody>
      </p:sp>
      <p:sp>
        <p:nvSpPr>
          <p:cNvPr id="6" name="页脚占位符 4"/>
          <p:cNvSpPr>
            <a:spLocks noGrp="1"/>
          </p:cNvSpPr>
          <p:nvPr>
            <p:ph type="ftr" sz="quarter" idx="11"/>
            <p:custDataLst>
              <p:tags r:id="rId5"/>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6"/>
            </p:custDataLst>
          </p:nvPr>
        </p:nvSpPr>
        <p:spPr/>
        <p:txBody>
          <a:bodyPr/>
          <a:lstStyle>
            <a:lvl1pPr>
              <a:defRPr/>
            </a:lvl1pPr>
          </a:lstStyle>
          <a:p>
            <a:pPr>
              <a:defRPr/>
            </a:pPr>
            <a:fld id="{BDAEE2AC-368D-4ED2-A387-F07EC13D6107}" type="slidenum">
              <a:rPr lang="zh-CN" altLang="en-US"/>
              <a:pPr>
                <a:defRPr/>
              </a:pPr>
              <a:t>‹#›</a:t>
            </a:fld>
            <a:endParaRPr lang="zh-CN" alt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443234"/>
            <a:ext cx="8139178" cy="441964"/>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文本占位符 2"/>
          <p:cNvSpPr>
            <a:spLocks noGrp="1"/>
          </p:cNvSpPr>
          <p:nvPr>
            <p:ph type="body" idx="1"/>
            <p:custDataLst>
              <p:tags r:id="rId2"/>
            </p:custDataLst>
          </p:nvPr>
        </p:nvSpPr>
        <p:spPr>
          <a:xfrm>
            <a:off x="502448" y="952508"/>
            <a:ext cx="3962432" cy="381003"/>
          </a:xfrm>
        </p:spPr>
        <p:txBody>
          <a:bodyPr tIns="38100" rIns="76200" bIns="3810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sym typeface="+mn-ea"/>
              </a:rPr>
              <a:t>单击此处</a:t>
            </a:r>
            <a:r>
              <a:rPr lang="zh-CN" altLang="en-US" noProof="1"/>
              <a:t>编辑母版文本样式</a:t>
            </a:r>
          </a:p>
        </p:txBody>
      </p:sp>
      <p:sp>
        <p:nvSpPr>
          <p:cNvPr id="4" name="内容占位符 3"/>
          <p:cNvSpPr>
            <a:spLocks noGrp="1"/>
          </p:cNvSpPr>
          <p:nvPr>
            <p:ph sz="half" idx="2"/>
            <p:custDataLst>
              <p:tags r:id="rId3"/>
            </p:custDataLst>
          </p:nvPr>
        </p:nvSpPr>
        <p:spPr>
          <a:xfrm>
            <a:off x="502444" y="1406525"/>
            <a:ext cx="3962400" cy="4934752"/>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p>
          <a:p>
            <a:pPr lvl="1"/>
            <a:r>
              <a:rPr lang="zh-CN" altLang="en-US" noProof="1">
                <a:sym typeface="+mn-ea"/>
              </a:rPr>
              <a:t>第二级</a:t>
            </a:r>
          </a:p>
          <a:p>
            <a:pPr lvl="2"/>
            <a:r>
              <a:rPr lang="zh-CN" altLang="en-US" noProof="1">
                <a:sym typeface="+mn-ea"/>
              </a:rPr>
              <a:t>第三级</a:t>
            </a:r>
          </a:p>
          <a:p>
            <a:pPr lvl="3"/>
            <a:r>
              <a:rPr lang="zh-CN" altLang="en-US" noProof="1">
                <a:sym typeface="+mn-ea"/>
              </a:rPr>
              <a:t>第四级</a:t>
            </a:r>
          </a:p>
          <a:p>
            <a:pPr lvl="4"/>
            <a:r>
              <a:rPr lang="zh-CN" altLang="en-US" noProof="1">
                <a:sym typeface="+mn-ea"/>
              </a:rPr>
              <a:t>第五级</a:t>
            </a:r>
            <a:endParaRPr noProof="1">
              <a:sym typeface="+mn-ea"/>
            </a:endParaRPr>
          </a:p>
        </p:txBody>
      </p:sp>
      <p:sp>
        <p:nvSpPr>
          <p:cNvPr id="5" name="文本占位符 4"/>
          <p:cNvSpPr>
            <a:spLocks noGrp="1"/>
          </p:cNvSpPr>
          <p:nvPr>
            <p:ph type="body" sz="quarter" idx="3"/>
            <p:custDataLst>
              <p:tags r:id="rId4"/>
            </p:custDataLst>
          </p:nvPr>
        </p:nvSpPr>
        <p:spPr>
          <a:xfrm>
            <a:off x="4676813" y="952508"/>
            <a:ext cx="3962432" cy="381003"/>
          </a:xfrm>
        </p:spPr>
        <p:txBody>
          <a:bodyPr tIns="38100" rIns="76200" bIns="38100" rtlCol="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sym typeface="+mn-ea"/>
              </a:rPr>
              <a:t>单击此处编辑母版文本样式</a:t>
            </a:r>
          </a:p>
        </p:txBody>
      </p:sp>
      <p:sp>
        <p:nvSpPr>
          <p:cNvPr id="6" name="内容占位符 5"/>
          <p:cNvSpPr>
            <a:spLocks noGrp="1"/>
          </p:cNvSpPr>
          <p:nvPr>
            <p:ph sz="quarter" idx="4"/>
            <p:custDataLst>
              <p:tags r:id="rId5"/>
            </p:custDataLst>
          </p:nvPr>
        </p:nvSpPr>
        <p:spPr>
          <a:xfrm>
            <a:off x="4676813" y="1406525"/>
            <a:ext cx="3962432" cy="4934752"/>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p>
          <a:p>
            <a:pPr lvl="1"/>
            <a:r>
              <a:rPr lang="zh-CN" altLang="en-US" noProof="1">
                <a:sym typeface="+mn-ea"/>
              </a:rPr>
              <a:t>第二级</a:t>
            </a:r>
          </a:p>
          <a:p>
            <a:pPr lvl="2"/>
            <a:r>
              <a:rPr lang="zh-CN" altLang="en-US" noProof="1">
                <a:sym typeface="+mn-ea"/>
              </a:rPr>
              <a:t>第三级</a:t>
            </a:r>
          </a:p>
          <a:p>
            <a:pPr lvl="3"/>
            <a:r>
              <a:rPr lang="zh-CN" altLang="en-US" noProof="1">
                <a:sym typeface="+mn-ea"/>
              </a:rPr>
              <a:t>第四级</a:t>
            </a:r>
          </a:p>
          <a:p>
            <a:pPr lvl="4"/>
            <a:r>
              <a:rPr lang="zh-CN" altLang="en-US" noProof="1">
                <a:sym typeface="+mn-ea"/>
              </a:rPr>
              <a:t>第五级</a:t>
            </a:r>
            <a:endParaRPr noProof="1">
              <a:sym typeface="+mn-ea"/>
            </a:endParaRPr>
          </a:p>
        </p:txBody>
      </p:sp>
      <p:sp>
        <p:nvSpPr>
          <p:cNvPr id="7" name="日期占位符 3"/>
          <p:cNvSpPr>
            <a:spLocks noGrp="1"/>
          </p:cNvSpPr>
          <p:nvPr>
            <p:ph type="dt" sz="half" idx="10"/>
            <p:custDataLst>
              <p:tags r:id="rId6"/>
            </p:custDataLst>
          </p:nvPr>
        </p:nvSpPr>
        <p:spPr/>
        <p:txBody>
          <a:bodyPr/>
          <a:lstStyle>
            <a:lvl1pPr>
              <a:defRPr/>
            </a:lvl1pPr>
          </a:lstStyle>
          <a:p>
            <a:pPr>
              <a:defRPr/>
            </a:pPr>
            <a:endParaRPr lang="zh-CN" altLang="en-US"/>
          </a:p>
        </p:txBody>
      </p:sp>
      <p:sp>
        <p:nvSpPr>
          <p:cNvPr id="8" name="页脚占位符 4"/>
          <p:cNvSpPr>
            <a:spLocks noGrp="1"/>
          </p:cNvSpPr>
          <p:nvPr>
            <p:ph type="ftr" sz="quarter" idx="11"/>
            <p:custDataLst>
              <p:tags r:id="rId7"/>
            </p:custDataLst>
          </p:nvPr>
        </p:nvSpPr>
        <p:spPr/>
        <p:txBody>
          <a:bodyPr/>
          <a:lstStyle>
            <a:lvl1pPr>
              <a:defRPr/>
            </a:lvl1pPr>
          </a:lstStyle>
          <a:p>
            <a:pPr>
              <a:defRPr/>
            </a:pPr>
            <a:endParaRPr lang="zh-CN" altLang="en-US"/>
          </a:p>
        </p:txBody>
      </p:sp>
      <p:sp>
        <p:nvSpPr>
          <p:cNvPr id="9" name="灯片编号占位符 5"/>
          <p:cNvSpPr>
            <a:spLocks noGrp="1"/>
          </p:cNvSpPr>
          <p:nvPr>
            <p:ph type="sldNum" sz="quarter" idx="12"/>
            <p:custDataLst>
              <p:tags r:id="rId8"/>
            </p:custDataLst>
          </p:nvPr>
        </p:nvSpPr>
        <p:spPr/>
        <p:txBody>
          <a:bodyPr/>
          <a:lstStyle>
            <a:lvl1pPr>
              <a:defRPr/>
            </a:lvl1pPr>
          </a:lstStyle>
          <a:p>
            <a:pPr>
              <a:defRPr/>
            </a:pPr>
            <a:fld id="{69B27451-B61D-4EBD-9E20-9C423E26C623}" type="slidenum">
              <a:rPr lang="zh-CN" altLang="en-US"/>
              <a:pPr>
                <a:defRPr/>
              </a:pPr>
              <a:t>‹#›</a:t>
            </a:fld>
            <a:endParaRPr lang="zh-CN" alt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日期占位符 3"/>
          <p:cNvSpPr>
            <a:spLocks noGrp="1"/>
          </p:cNvSpPr>
          <p:nvPr>
            <p:ph type="dt" sz="half" idx="10"/>
            <p:custDataLst>
              <p:tags r:id="rId2"/>
            </p:custDataLst>
          </p:nvPr>
        </p:nvSpPr>
        <p:spPr/>
        <p:txBody>
          <a:bodyPr/>
          <a:lstStyle>
            <a:lvl1pPr>
              <a:defRPr/>
            </a:lvl1pPr>
          </a:lstStyle>
          <a:p>
            <a:pPr>
              <a:defRPr/>
            </a:pPr>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pPr>
              <a:defRPr/>
            </a:pPr>
            <a:fld id="{49BB12C0-236C-47D9-B21E-53704C811C44}" type="slidenum">
              <a:rPr lang="zh-CN" altLang="en-US"/>
              <a:pPr>
                <a:defRPr/>
              </a:pPr>
              <a:t>‹#›</a:t>
            </a:fld>
            <a:endParaRPr lang="zh-CN" alt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custDataLst>
              <p:tags r:id="rId1"/>
            </p:custDataLst>
          </p:nvPr>
        </p:nvSpPr>
        <p:spPr/>
        <p:txBody>
          <a:bodyPr/>
          <a:lstStyle>
            <a:lvl1pPr>
              <a:defRPr/>
            </a:lvl1pPr>
          </a:lstStyle>
          <a:p>
            <a:pPr>
              <a:defRPr/>
            </a:pPr>
            <a:endParaRPr lang="zh-CN" altLang="en-US"/>
          </a:p>
        </p:txBody>
      </p:sp>
      <p:sp>
        <p:nvSpPr>
          <p:cNvPr id="3" name="页脚占位符 4"/>
          <p:cNvSpPr>
            <a:spLocks noGrp="1"/>
          </p:cNvSpPr>
          <p:nvPr>
            <p:ph type="ftr" sz="quarter" idx="11"/>
            <p:custDataLst>
              <p:tags r:id="rId2"/>
            </p:custDataLst>
          </p:nvPr>
        </p:nvSpPr>
        <p:spPr/>
        <p:txBody>
          <a:bodyPr/>
          <a:lstStyle>
            <a:lvl1pPr>
              <a:defRPr/>
            </a:lvl1pPr>
          </a:lstStyle>
          <a:p>
            <a:pPr>
              <a:defRPr/>
            </a:pPr>
            <a:endParaRPr lang="zh-CN" altLang="en-US"/>
          </a:p>
        </p:txBody>
      </p:sp>
      <p:sp>
        <p:nvSpPr>
          <p:cNvPr id="4" name="灯片编号占位符 5"/>
          <p:cNvSpPr>
            <a:spLocks noGrp="1"/>
          </p:cNvSpPr>
          <p:nvPr>
            <p:ph type="sldNum" sz="quarter" idx="12"/>
            <p:custDataLst>
              <p:tags r:id="rId3"/>
            </p:custDataLst>
          </p:nvPr>
        </p:nvSpPr>
        <p:spPr/>
        <p:txBody>
          <a:bodyPr/>
          <a:lstStyle>
            <a:lvl1pPr>
              <a:defRPr/>
            </a:lvl1pPr>
          </a:lstStyle>
          <a:p>
            <a:pPr>
              <a:defRPr/>
            </a:pPr>
            <a:fld id="{B8C1EB70-7901-479E-AC6D-39092085774B}" type="slidenum">
              <a:rPr lang="zh-CN" altLang="en-US"/>
              <a:pPr>
                <a:defRPr/>
              </a:pPr>
              <a:t>‹#›</a:t>
            </a:fld>
            <a:endParaRPr lang="zh-CN" alt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48" y="443234"/>
            <a:ext cx="8139178" cy="441964"/>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图片占位符 2"/>
          <p:cNvSpPr>
            <a:spLocks noGrp="1"/>
          </p:cNvSpPr>
          <p:nvPr>
            <p:ph type="pic" idx="1"/>
            <p:custDataLst>
              <p:tags r:id="rId2"/>
            </p:custDataLst>
          </p:nvPr>
        </p:nvSpPr>
        <p:spPr>
          <a:xfrm>
            <a:off x="502448" y="952508"/>
            <a:ext cx="3962432" cy="5388907"/>
          </a:xfrm>
        </p:spPr>
        <p:txBody>
          <a:bodyPr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r>
              <a:rPr lang="zh-CN" altLang="en-US" noProof="1">
                <a:sym typeface="+mn-ea"/>
              </a:rPr>
              <a:t>单击图标添加图片</a:t>
            </a:r>
          </a:p>
        </p:txBody>
      </p:sp>
      <p:sp>
        <p:nvSpPr>
          <p:cNvPr id="4" name="文本占位符 3"/>
          <p:cNvSpPr>
            <a:spLocks noGrp="1"/>
          </p:cNvSpPr>
          <p:nvPr>
            <p:ph type="body" sz="half" idx="2"/>
            <p:custDataLst>
              <p:tags r:id="rId3"/>
            </p:custDataLst>
          </p:nvPr>
        </p:nvSpPr>
        <p:spPr>
          <a:xfrm>
            <a:off x="4679194" y="952508"/>
            <a:ext cx="3962432" cy="5388907"/>
          </a:xfrm>
        </p:spPr>
        <p:txBody>
          <a:bodyPr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stStyle>
          <a:p>
            <a:pPr lvl="0"/>
            <a:r>
              <a:rPr lang="zh-CN" altLang="en-US" noProof="1">
                <a:sym typeface="+mn-ea"/>
              </a:rPr>
              <a:t>单击此处编辑母版文本样式</a:t>
            </a:r>
          </a:p>
        </p:txBody>
      </p:sp>
      <p:sp>
        <p:nvSpPr>
          <p:cNvPr id="5" name="日期占位符 3"/>
          <p:cNvSpPr>
            <a:spLocks noGrp="1"/>
          </p:cNvSpPr>
          <p:nvPr>
            <p:ph type="dt" sz="half" idx="10"/>
            <p:custDataLst>
              <p:tags r:id="rId4"/>
            </p:custDataLst>
          </p:nvPr>
        </p:nvSpPr>
        <p:spPr/>
        <p:txBody>
          <a:bodyPr/>
          <a:lstStyle>
            <a:lvl1pPr>
              <a:defRPr/>
            </a:lvl1pPr>
          </a:lstStyle>
          <a:p>
            <a:pPr>
              <a:defRPr/>
            </a:pPr>
            <a:endParaRPr lang="zh-CN" altLang="en-US"/>
          </a:p>
        </p:txBody>
      </p:sp>
      <p:sp>
        <p:nvSpPr>
          <p:cNvPr id="6" name="页脚占位符 4"/>
          <p:cNvSpPr>
            <a:spLocks noGrp="1"/>
          </p:cNvSpPr>
          <p:nvPr>
            <p:ph type="ftr" sz="quarter" idx="11"/>
            <p:custDataLst>
              <p:tags r:id="rId5"/>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6"/>
            </p:custDataLst>
          </p:nvPr>
        </p:nvSpPr>
        <p:spPr/>
        <p:txBody>
          <a:bodyPr/>
          <a:lstStyle>
            <a:lvl1pPr>
              <a:defRPr/>
            </a:lvl1pPr>
          </a:lstStyle>
          <a:p>
            <a:pPr>
              <a:defRPr/>
            </a:pPr>
            <a:fld id="{C67445A4-C0BB-452B-A7F3-D7AA9591C7EA}" type="slidenum">
              <a:rPr lang="zh-CN" altLang="en-US"/>
              <a:pPr>
                <a:defRPr/>
              </a:pPr>
              <a:t>‹#›</a:t>
            </a:fld>
            <a:endParaRPr lang="zh-CN" alt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7928351" y="952508"/>
            <a:ext cx="713238" cy="5388907"/>
          </a:xfrm>
        </p:spPr>
        <p:txBody>
          <a:bodyPr vert="eaVert" rtlCol="0" anchor="ctr">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竖排文字占位符 2"/>
          <p:cNvSpPr>
            <a:spLocks noGrp="1"/>
          </p:cNvSpPr>
          <p:nvPr>
            <p:ph type="body" orient="vert" idx="1"/>
            <p:custDataLst>
              <p:tags r:id="rId2"/>
            </p:custDataLst>
          </p:nvPr>
        </p:nvSpPr>
        <p:spPr>
          <a:xfrm>
            <a:off x="502444" y="952500"/>
            <a:ext cx="7371076" cy="5388907"/>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noProof="1">
                <a:sym typeface="+mn-ea"/>
              </a:rPr>
              <a:t>单击此处</a:t>
            </a:r>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custDataLst>
              <p:tags r:id="rId3"/>
            </p:custDataLst>
          </p:nvPr>
        </p:nvSpPr>
        <p:spPr/>
        <p:txBody>
          <a:bodyPr/>
          <a:lstStyle>
            <a:lvl1pPr>
              <a:defRPr/>
            </a:lvl1pPr>
          </a:lstStyle>
          <a:p>
            <a:pPr>
              <a:defRPr/>
            </a:pPr>
            <a:endParaRPr lang="zh-CN" altLang="en-US"/>
          </a:p>
        </p:txBody>
      </p:sp>
      <p:sp>
        <p:nvSpPr>
          <p:cNvPr id="5" name="页脚占位符 4"/>
          <p:cNvSpPr>
            <a:spLocks noGrp="1"/>
          </p:cNvSpPr>
          <p:nvPr>
            <p:ph type="ftr" sz="quarter" idx="11"/>
            <p:custDataLst>
              <p:tags r:id="rId4"/>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5"/>
            </p:custDataLst>
          </p:nvPr>
        </p:nvSpPr>
        <p:spPr/>
        <p:txBody>
          <a:bodyPr/>
          <a:lstStyle>
            <a:lvl1pPr>
              <a:defRPr/>
            </a:lvl1pPr>
          </a:lstStyle>
          <a:p>
            <a:pPr>
              <a:defRPr/>
            </a:pPr>
            <a:fld id="{19DE868F-D697-40DF-890C-3E7AE3034BAC}" type="slidenum">
              <a:rPr lang="zh-CN" altLang="en-US"/>
              <a:pPr>
                <a:defRPr/>
              </a:pPr>
              <a:t>‹#›</a:t>
            </a:fld>
            <a:endParaRPr lang="zh-CN" alt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ags" Target="../tags/tag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ags" Target="../tags/tag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ags" Target="../tags/tag2.xml"/><Relationship Id="rId37"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ags" Target="../tags/tag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ags" Target="../tags/tag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 Id="rId35" Type="http://schemas.openxmlformats.org/officeDocument/2006/relationships/tags" Target="../tags/tag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37">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custDataLst>
              <p:tags r:id="rId31"/>
            </p:custDataLst>
          </p:nvPr>
        </p:nvSpPr>
        <p:spPr bwMode="auto">
          <a:xfrm>
            <a:off x="502444" y="442913"/>
            <a:ext cx="8139113" cy="442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101600" tIns="38100" rIns="76200" bIns="38100" numCol="1" anchor="t" anchorCtr="0" compatLnSpc="1"/>
          <a:lstStyle/>
          <a:p>
            <a:pPr lvl="0"/>
            <a:r>
              <a:rPr lang="zh-CN" altLang="en-US" dirty="0"/>
              <a:t>单击此处编辑母版标题样式</a:t>
            </a:r>
          </a:p>
        </p:txBody>
      </p:sp>
      <p:sp>
        <p:nvSpPr>
          <p:cNvPr id="1027" name="文本占位符 2"/>
          <p:cNvSpPr>
            <a:spLocks noGrp="1" noChangeArrowheads="1"/>
          </p:cNvSpPr>
          <p:nvPr>
            <p:ph type="body" idx="9"/>
            <p:custDataLst>
              <p:tags r:id="rId32"/>
            </p:custDataLst>
          </p:nvPr>
        </p:nvSpPr>
        <p:spPr bwMode="auto">
          <a:xfrm>
            <a:off x="502444" y="952500"/>
            <a:ext cx="8139113" cy="5389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101600" tIns="0" rIns="82550" bIns="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33"/>
            </p:custDataLst>
          </p:nvPr>
        </p:nvSpPr>
        <p:spPr>
          <a:xfrm>
            <a:off x="659606" y="6350000"/>
            <a:ext cx="2025254" cy="315913"/>
          </a:xfrm>
          <a:prstGeom prst="rect">
            <a:avLst/>
          </a:prstGeom>
        </p:spPr>
        <p:txBody>
          <a:bodyPr vert="horz" lIns="91440" tIns="45720" rIns="91440" bIns="45720" rtlCol="0" anchor="ctr">
            <a:normAutofit/>
          </a:bodyPr>
          <a:lstStyle>
            <a:lvl1pPr algn="l">
              <a:defRPr sz="900" noProof="1">
                <a:solidFill>
                  <a:schemeClr val="tx1">
                    <a:tint val="75000"/>
                  </a:schemeClr>
                </a:solidFill>
                <a:ea typeface="微软雅黑" panose="020B0503020204020204" pitchFamily="34" charset="-122"/>
              </a:defRPr>
            </a:lvl1pPr>
          </a:lstStyle>
          <a:p>
            <a:pPr>
              <a:defRPr/>
            </a:pPr>
            <a:endParaRPr lang="zh-CN" altLang="en-US"/>
          </a:p>
        </p:txBody>
      </p:sp>
      <p:sp>
        <p:nvSpPr>
          <p:cNvPr id="5" name="页脚占位符 4"/>
          <p:cNvSpPr>
            <a:spLocks noGrp="1"/>
          </p:cNvSpPr>
          <p:nvPr>
            <p:ph type="ftr" sz="quarter" idx="3"/>
            <p:custDataLst>
              <p:tags r:id="rId34"/>
            </p:custDataLst>
          </p:nvPr>
        </p:nvSpPr>
        <p:spPr>
          <a:xfrm>
            <a:off x="3087291" y="6350000"/>
            <a:ext cx="2969419" cy="315913"/>
          </a:xfrm>
          <a:prstGeom prst="rect">
            <a:avLst/>
          </a:prstGeom>
        </p:spPr>
        <p:txBody>
          <a:bodyPr vert="horz" lIns="91440" tIns="45720" rIns="91440" bIns="45720" rtlCol="0" anchor="ctr">
            <a:normAutofit/>
          </a:bodyPr>
          <a:lstStyle>
            <a:lvl1pPr algn="ctr">
              <a:defRPr sz="900" noProof="1">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custDataLst>
              <p:tags r:id="rId35"/>
            </p:custDataLst>
          </p:nvPr>
        </p:nvSpPr>
        <p:spPr>
          <a:xfrm>
            <a:off x="6457950" y="6350000"/>
            <a:ext cx="2025254" cy="315913"/>
          </a:xfrm>
          <a:prstGeom prst="rect">
            <a:avLst/>
          </a:prstGeom>
        </p:spPr>
        <p:txBody>
          <a:bodyPr vert="horz" lIns="91440" tIns="45720" rIns="91440" bIns="45720" rtlCol="0" anchor="ctr">
            <a:normAutofit/>
          </a:bodyPr>
          <a:lstStyle>
            <a:lvl1pPr algn="r">
              <a:defRPr sz="900" noProof="1">
                <a:solidFill>
                  <a:schemeClr val="tx1">
                    <a:tint val="75000"/>
                  </a:schemeClr>
                </a:solidFill>
                <a:ea typeface="微软雅黑" panose="020B0503020204020204" pitchFamily="34" charset="-122"/>
              </a:defRPr>
            </a:lvl1pPr>
          </a:lstStyle>
          <a:p>
            <a:fld id="{4BF17FCF-D4DA-449D-A468-DDB7E43619E6}" type="slidenum">
              <a:rPr lang="zh-CN" altLang="en-US" smtClean="0"/>
              <a:pPr/>
              <a:t>‹#›</a:t>
            </a:fld>
            <a:endParaRPr lang="zh-CN" altLang="en-US" dirty="0"/>
          </a:p>
        </p:txBody>
      </p:sp>
      <p:sp>
        <p:nvSpPr>
          <p:cNvPr id="2" name="KSO_TEMPLATE" hidden="1"/>
          <p:cNvSpPr/>
          <p:nvPr>
            <p:custDataLst>
              <p:tags r:id="rId3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Lst>
  <p:hf hdr="0" ftr="0" dt="0"/>
  <p:txStyles>
    <p:titleStyle>
      <a:lvl1pPr algn="l" rtl="0" eaLnBrk="1" fontAlgn="base" hangingPunct="1">
        <a:spcBef>
          <a:spcPct val="0"/>
        </a:spcBef>
        <a:spcAft>
          <a:spcPct val="0"/>
        </a:spcAft>
        <a:defRPr sz="1800" b="1" kern="1200" spc="200">
          <a:solidFill>
            <a:schemeClr val="tx1"/>
          </a:solidFill>
          <a:latin typeface="微软雅黑" panose="020B0503020204020204" pitchFamily="34" charset="-122"/>
          <a:ea typeface="微软雅黑" panose="020B0503020204020204" pitchFamily="34" charset="-122"/>
          <a:cs typeface="+mj-cs"/>
        </a:defRPr>
      </a:lvl1pPr>
      <a:lvl2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2pPr>
      <a:lvl3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3pPr>
      <a:lvl4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4pPr>
      <a:lvl5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5pPr>
      <a:lvl6pPr marL="4572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6pPr>
      <a:lvl7pPr marL="9144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7pPr>
      <a:lvl8pPr marL="13716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8pPr>
      <a:lvl9pPr marL="18288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9pPr>
    </p:titleStyle>
    <p:bodyStyle>
      <a:lvl1pPr marL="171450" indent="-171450" algn="l" rtl="0" eaLnBrk="1" fontAlgn="base" hangingPunct="1">
        <a:lnSpc>
          <a:spcPct val="130000"/>
        </a:lnSpc>
        <a:spcBef>
          <a:spcPct val="0"/>
        </a:spcBef>
        <a:spcAft>
          <a:spcPts val="1000"/>
        </a:spcAft>
        <a:buFont typeface="Arial" panose="020B0604020202020204" pitchFamily="34" charset="0"/>
        <a:buChar char="•"/>
        <a:defRPr sz="1200" kern="1200" spc="150">
          <a:solidFill>
            <a:schemeClr val="tx1"/>
          </a:solidFill>
          <a:latin typeface="微软雅黑" panose="020B0503020204020204" pitchFamily="34" charset="-122"/>
          <a:ea typeface="微软雅黑" panose="020B0503020204020204" pitchFamily="34" charset="-122"/>
          <a:cs typeface="+mn-cs"/>
        </a:defRPr>
      </a:lvl1pPr>
      <a:lvl2pPr marL="5143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pitchFamily="34" charset="-122"/>
          <a:ea typeface="微软雅黑" panose="020B0503020204020204" pitchFamily="34" charset="-122"/>
          <a:cs typeface="+mn-cs"/>
        </a:defRPr>
      </a:lvl2pPr>
      <a:lvl3pPr marL="8572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pitchFamily="34" charset="-122"/>
          <a:ea typeface="微软雅黑" panose="020B0503020204020204" pitchFamily="34" charset="-122"/>
          <a:cs typeface="+mn-cs"/>
        </a:defRPr>
      </a:lvl3pPr>
      <a:lvl4pPr marL="12001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pitchFamily="34" charset="-122"/>
          <a:ea typeface="微软雅黑" panose="020B0503020204020204" pitchFamily="34" charset="-122"/>
          <a:cs typeface="+mn-cs"/>
        </a:defRPr>
      </a:lvl4pPr>
      <a:lvl5pPr marL="15430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www.mzwhzx.cn/" TargetMode="Externa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openxmlformats.org/officeDocument/2006/relationships/package" Target="../embeddings/Microsoft_Office_Word___21.docx"/><Relationship Id="rId3" Type="http://schemas.openxmlformats.org/officeDocument/2006/relationships/slide" Target="slide3.xml"/><Relationship Id="rId7" Type="http://schemas.openxmlformats.org/officeDocument/2006/relationships/package" Target="../embeddings/Microsoft_Office_Word___20.docx"/><Relationship Id="rId2" Type="http://schemas.openxmlformats.org/officeDocument/2006/relationships/slideLayout" Target="../slideLayouts/slideLayout21.xml"/><Relationship Id="rId1" Type="http://schemas.openxmlformats.org/officeDocument/2006/relationships/vmlDrawing" Target="../drawings/vmlDrawing8.vml"/><Relationship Id="rId6" Type="http://schemas.openxmlformats.org/officeDocument/2006/relationships/image" Target="../media/image34.jpeg"/><Relationship Id="rId5" Type="http://schemas.openxmlformats.org/officeDocument/2006/relationships/package" Target="../embeddings/Microsoft_Office_Word___19.docx"/><Relationship Id="rId4" Type="http://schemas.openxmlformats.org/officeDocument/2006/relationships/slide" Target="slide15.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23.docx"/><Relationship Id="rId2" Type="http://schemas.openxmlformats.org/officeDocument/2006/relationships/slideLayout" Target="../slideLayouts/slideLayout22.xml"/><Relationship Id="rId1" Type="http://schemas.openxmlformats.org/officeDocument/2006/relationships/vmlDrawing" Target="../drawings/vmlDrawing9.vml"/><Relationship Id="rId6" Type="http://schemas.openxmlformats.org/officeDocument/2006/relationships/package" Target="../embeddings/Microsoft_Office_Word___22.docx"/><Relationship Id="rId5" Type="http://schemas.openxmlformats.org/officeDocument/2006/relationships/image" Target="../media/image37.jpeg"/><Relationship Id="rId4" Type="http://schemas.openxmlformats.org/officeDocument/2006/relationships/slide" Target="slide15.xml"/></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26.docx"/><Relationship Id="rId2" Type="http://schemas.openxmlformats.org/officeDocument/2006/relationships/slideLayout" Target="../slideLayouts/slideLayout23.xml"/><Relationship Id="rId1" Type="http://schemas.openxmlformats.org/officeDocument/2006/relationships/vmlDrawing" Target="../drawings/vmlDrawing10.vml"/><Relationship Id="rId6" Type="http://schemas.openxmlformats.org/officeDocument/2006/relationships/package" Target="../embeddings/Microsoft_Office_Word___25.docx"/><Relationship Id="rId5" Type="http://schemas.openxmlformats.org/officeDocument/2006/relationships/package" Target="../embeddings/Microsoft_Office_Word___24.docx"/><Relationship Id="rId4" Type="http://schemas.openxmlformats.org/officeDocument/2006/relationships/slide" Target="slide15.xml"/></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28.docx"/><Relationship Id="rId2" Type="http://schemas.openxmlformats.org/officeDocument/2006/relationships/slideLayout" Target="../slideLayouts/slideLayout24.xml"/><Relationship Id="rId1" Type="http://schemas.openxmlformats.org/officeDocument/2006/relationships/vmlDrawing" Target="../drawings/vmlDrawing11.vml"/><Relationship Id="rId6" Type="http://schemas.openxmlformats.org/officeDocument/2006/relationships/package" Target="../embeddings/Microsoft_Office_Word___27.docx"/><Relationship Id="rId5" Type="http://schemas.openxmlformats.org/officeDocument/2006/relationships/image" Target="../media/image43.jpeg"/><Relationship Id="rId4" Type="http://schemas.openxmlformats.org/officeDocument/2006/relationships/slide" Target="slide15.xml"/></Relationships>
</file>

<file path=ppt/slides/_rels/slide14.xml.rels><?xml version="1.0" encoding="UTF-8" standalone="yes"?>
<Relationships xmlns="http://schemas.openxmlformats.org/package/2006/relationships"><Relationship Id="rId8" Type="http://schemas.openxmlformats.org/officeDocument/2006/relationships/package" Target="../embeddings/Microsoft_Office_Word___31.docx"/><Relationship Id="rId3" Type="http://schemas.openxmlformats.org/officeDocument/2006/relationships/slide" Target="slide3.xml"/><Relationship Id="rId7" Type="http://schemas.openxmlformats.org/officeDocument/2006/relationships/package" Target="../embeddings/Microsoft_Office_Word___30.docx"/><Relationship Id="rId2" Type="http://schemas.openxmlformats.org/officeDocument/2006/relationships/slideLayout" Target="../slideLayouts/slideLayout25.xml"/><Relationship Id="rId1" Type="http://schemas.openxmlformats.org/officeDocument/2006/relationships/vmlDrawing" Target="../drawings/vmlDrawing12.vml"/><Relationship Id="rId6" Type="http://schemas.openxmlformats.org/officeDocument/2006/relationships/package" Target="../embeddings/Microsoft_Office_Word___29.docx"/><Relationship Id="rId5" Type="http://schemas.openxmlformats.org/officeDocument/2006/relationships/image" Target="../media/image47.jpeg"/><Relationship Id="rId4" Type="http://schemas.openxmlformats.org/officeDocument/2006/relationships/slide" Target="slide15.xml"/></Relationships>
</file>

<file path=ppt/slides/_rels/slide15.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34.docx"/><Relationship Id="rId2" Type="http://schemas.openxmlformats.org/officeDocument/2006/relationships/slideLayout" Target="../slideLayouts/slideLayout26.xml"/><Relationship Id="rId1" Type="http://schemas.openxmlformats.org/officeDocument/2006/relationships/vmlDrawing" Target="../drawings/vmlDrawing13.vml"/><Relationship Id="rId6" Type="http://schemas.openxmlformats.org/officeDocument/2006/relationships/package" Target="../embeddings/Microsoft_Office_Word___33.docx"/><Relationship Id="rId5" Type="http://schemas.openxmlformats.org/officeDocument/2006/relationships/package" Target="../embeddings/Microsoft_Office_Word___32.docx"/><Relationship Id="rId4" Type="http://schemas.openxmlformats.org/officeDocument/2006/relationships/slide" Target="slide15.xml"/></Relationships>
</file>

<file path=ppt/slides/_rels/slide16.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37.docx"/><Relationship Id="rId2" Type="http://schemas.openxmlformats.org/officeDocument/2006/relationships/slideLayout" Target="../slideLayouts/slideLayout27.xml"/><Relationship Id="rId1" Type="http://schemas.openxmlformats.org/officeDocument/2006/relationships/vmlDrawing" Target="../drawings/vmlDrawing14.vml"/><Relationship Id="rId6" Type="http://schemas.openxmlformats.org/officeDocument/2006/relationships/package" Target="../embeddings/Microsoft_Office_Word___36.docx"/><Relationship Id="rId5" Type="http://schemas.openxmlformats.org/officeDocument/2006/relationships/package" Target="../embeddings/Microsoft_Office_Word___35.docx"/><Relationship Id="rId4" Type="http://schemas.openxmlformats.org/officeDocument/2006/relationships/slide" Target="slide15.xml"/></Relationships>
</file>

<file path=ppt/slides/_rels/slide1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28.xml"/><Relationship Id="rId1" Type="http://schemas.openxmlformats.org/officeDocument/2006/relationships/vmlDrawing" Target="../drawings/vmlDrawing15.vml"/><Relationship Id="rId6" Type="http://schemas.openxmlformats.org/officeDocument/2006/relationships/package" Target="../embeddings/Microsoft_Office_Word___39.docx"/><Relationship Id="rId5" Type="http://schemas.openxmlformats.org/officeDocument/2006/relationships/package" Target="../embeddings/Microsoft_Office_Word___38.docx"/><Relationship Id="rId4" Type="http://schemas.openxmlformats.org/officeDocument/2006/relationships/slide" Target="slide15.xml"/></Relationships>
</file>

<file path=ppt/slides/_rels/slide18.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42.docx"/><Relationship Id="rId2" Type="http://schemas.openxmlformats.org/officeDocument/2006/relationships/slideLayout" Target="../slideLayouts/slideLayout29.xml"/><Relationship Id="rId1" Type="http://schemas.openxmlformats.org/officeDocument/2006/relationships/vmlDrawing" Target="../drawings/vmlDrawing16.vml"/><Relationship Id="rId6" Type="http://schemas.openxmlformats.org/officeDocument/2006/relationships/package" Target="../embeddings/Microsoft_Office_Word___41.docx"/><Relationship Id="rId5" Type="http://schemas.openxmlformats.org/officeDocument/2006/relationships/package" Target="../embeddings/Microsoft_Office_Word___40.docx"/><Relationship Id="rId4" Type="http://schemas.openxmlformats.org/officeDocument/2006/relationships/slide" Target="slide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1.vml"/><Relationship Id="rId6" Type="http://schemas.openxmlformats.org/officeDocument/2006/relationships/package" Target="../embeddings/Microsoft_Office_Word___2.docx"/><Relationship Id="rId5" Type="http://schemas.openxmlformats.org/officeDocument/2006/relationships/package" Target="../embeddings/Microsoft_Office_Word___1.docx"/><Relationship Id="rId4" Type="http://schemas.openxmlformats.org/officeDocument/2006/relationships/slide" Target="slide15.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5.docx"/><Relationship Id="rId2" Type="http://schemas.openxmlformats.org/officeDocument/2006/relationships/slideLayout" Target="../slideLayouts/slideLayout15.xml"/><Relationship Id="rId1" Type="http://schemas.openxmlformats.org/officeDocument/2006/relationships/vmlDrawing" Target="../drawings/vmlDrawing2.vml"/><Relationship Id="rId6" Type="http://schemas.openxmlformats.org/officeDocument/2006/relationships/package" Target="../embeddings/Microsoft_Office_Word___4.docx"/><Relationship Id="rId5" Type="http://schemas.openxmlformats.org/officeDocument/2006/relationships/package" Target="../embeddings/Microsoft_Office_Word___3.docx"/><Relationship Id="rId4" Type="http://schemas.openxmlformats.org/officeDocument/2006/relationships/slide" Target="slide15.xml"/></Relationships>
</file>

<file path=ppt/slides/_rels/slide5.xml.rels><?xml version="1.0" encoding="UTF-8" standalone="yes"?>
<Relationships xmlns="http://schemas.openxmlformats.org/package/2006/relationships"><Relationship Id="rId8" Type="http://schemas.openxmlformats.org/officeDocument/2006/relationships/package" Target="../embeddings/Microsoft_Office_Word___8.docx"/><Relationship Id="rId3" Type="http://schemas.openxmlformats.org/officeDocument/2006/relationships/slide" Target="slide3.xml"/><Relationship Id="rId7" Type="http://schemas.openxmlformats.org/officeDocument/2006/relationships/package" Target="../embeddings/Microsoft_Office_Word___7.docx"/><Relationship Id="rId2" Type="http://schemas.openxmlformats.org/officeDocument/2006/relationships/slideLayout" Target="../slideLayouts/slideLayout16.xml"/><Relationship Id="rId1" Type="http://schemas.openxmlformats.org/officeDocument/2006/relationships/vmlDrawing" Target="../drawings/vmlDrawing3.vml"/><Relationship Id="rId6" Type="http://schemas.openxmlformats.org/officeDocument/2006/relationships/image" Target="../media/image19.jpeg"/><Relationship Id="rId5" Type="http://schemas.openxmlformats.org/officeDocument/2006/relationships/package" Target="../embeddings/Microsoft_Office_Word___6.docx"/><Relationship Id="rId4" Type="http://schemas.openxmlformats.org/officeDocument/2006/relationships/slide" Target="slide15.xml"/></Relationships>
</file>

<file path=ppt/slides/_rels/slide6.xml.rels><?xml version="1.0" encoding="UTF-8" standalone="yes"?>
<Relationships xmlns="http://schemas.openxmlformats.org/package/2006/relationships"><Relationship Id="rId8" Type="http://schemas.openxmlformats.org/officeDocument/2006/relationships/package" Target="../embeddings/Microsoft_Office_Word___11.docx"/><Relationship Id="rId3" Type="http://schemas.openxmlformats.org/officeDocument/2006/relationships/slide" Target="slide3.xml"/><Relationship Id="rId7" Type="http://schemas.openxmlformats.org/officeDocument/2006/relationships/package" Target="../embeddings/Microsoft_Office_Word___10.docx"/><Relationship Id="rId2" Type="http://schemas.openxmlformats.org/officeDocument/2006/relationships/slideLayout" Target="../slideLayouts/slideLayout17.xml"/><Relationship Id="rId1" Type="http://schemas.openxmlformats.org/officeDocument/2006/relationships/vmlDrawing" Target="../drawings/vmlDrawing4.vml"/><Relationship Id="rId6" Type="http://schemas.openxmlformats.org/officeDocument/2006/relationships/image" Target="../media/image23.jpeg"/><Relationship Id="rId5" Type="http://schemas.openxmlformats.org/officeDocument/2006/relationships/package" Target="../embeddings/Microsoft_Office_Word___9.docx"/><Relationship Id="rId4" Type="http://schemas.openxmlformats.org/officeDocument/2006/relationships/slide" Target="slide15.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8.xml"/><Relationship Id="rId1" Type="http://schemas.openxmlformats.org/officeDocument/2006/relationships/vmlDrawing" Target="../drawings/vmlDrawing5.vml"/><Relationship Id="rId6" Type="http://schemas.openxmlformats.org/officeDocument/2006/relationships/package" Target="../embeddings/Microsoft_Office_Word___13.docx"/><Relationship Id="rId5" Type="http://schemas.openxmlformats.org/officeDocument/2006/relationships/package" Target="../embeddings/Microsoft_Office_Word___12.docx"/><Relationship Id="rId4" Type="http://schemas.openxmlformats.org/officeDocument/2006/relationships/slide" Target="slide15.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16.docx"/><Relationship Id="rId2" Type="http://schemas.openxmlformats.org/officeDocument/2006/relationships/slideLayout" Target="../slideLayouts/slideLayout19.xml"/><Relationship Id="rId1" Type="http://schemas.openxmlformats.org/officeDocument/2006/relationships/vmlDrawing" Target="../drawings/vmlDrawing6.vml"/><Relationship Id="rId6" Type="http://schemas.openxmlformats.org/officeDocument/2006/relationships/package" Target="../embeddings/Microsoft_Office_Word___15.docx"/><Relationship Id="rId5" Type="http://schemas.openxmlformats.org/officeDocument/2006/relationships/package" Target="../embeddings/Microsoft_Office_Word___14.docx"/><Relationship Id="rId4" Type="http://schemas.openxmlformats.org/officeDocument/2006/relationships/slide" Target="slide15.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18.docx"/><Relationship Id="rId2" Type="http://schemas.openxmlformats.org/officeDocument/2006/relationships/slideLayout" Target="../slideLayouts/slideLayout20.xml"/><Relationship Id="rId1" Type="http://schemas.openxmlformats.org/officeDocument/2006/relationships/vmlDrawing" Target="../drawings/vmlDrawing7.vml"/><Relationship Id="rId6" Type="http://schemas.openxmlformats.org/officeDocument/2006/relationships/package" Target="../embeddings/Microsoft_Office_Word___17.docx"/><Relationship Id="rId5" Type="http://schemas.openxmlformats.org/officeDocument/2006/relationships/image" Target="../media/image31.jpeg"/><Relationship Id="rId4" Type="http://schemas.openxmlformats.org/officeDocument/2006/relationships/slide" Target="slide1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55776" y="2983026"/>
            <a:ext cx="6488636" cy="725633"/>
          </a:xfrm>
        </p:spPr>
        <p:txBody>
          <a:bodyPr/>
          <a:lstStyle/>
          <a:p>
            <a:r>
              <a:rPr lang="en-US" altLang="zh-CN"/>
              <a:t>1</a:t>
            </a:r>
            <a:r>
              <a:rPr lang="en-US" altLang="zh-CN" i="1"/>
              <a:t>.</a:t>
            </a:r>
            <a:r>
              <a:rPr lang="en-US" altLang="zh-CN"/>
              <a:t>5</a:t>
            </a:r>
            <a:r>
              <a:rPr lang="zh-CN" altLang="zh-CN" i="1"/>
              <a:t>　</a:t>
            </a:r>
            <a:r>
              <a:rPr lang="zh-CN" altLang="zh-CN"/>
              <a:t>数学文化背景题专项练</a:t>
            </a:r>
          </a:p>
        </p:txBody>
      </p:sp>
      <p:pic>
        <p:nvPicPr>
          <p:cNvPr id="3" name="Picture 1">
            <a:hlinkClick r:id="rId2"/>
          </p:cNvPr>
          <p:cNvPicPr>
            <a:picLocks noChangeAspect="1" noChangeArrowheads="1"/>
          </p:cNvPicPr>
          <p:nvPr/>
        </p:nvPicPr>
        <p:blipFill>
          <a:blip r:embed="rId3"/>
          <a:srcRect/>
          <a:stretch>
            <a:fillRect/>
          </a:stretch>
        </p:blipFill>
        <p:spPr bwMode="auto">
          <a:xfrm>
            <a:off x="1000100" y="3929066"/>
            <a:ext cx="7621588" cy="2400300"/>
          </a:xfrm>
          <a:prstGeom prst="rect">
            <a:avLst/>
          </a:prstGeom>
          <a:noFill/>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3" name="圆角矩形 2">
            <a:hlinkClick r:id="rId3" action="ppaction://hlinksldjump"/>
          </p:cNvPr>
          <p:cNvSpPr/>
          <p:nvPr/>
        </p:nvSpPr>
        <p:spPr>
          <a:xfrm>
            <a:off x="402869"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一、选择题</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二、填空题</a:t>
            </a:r>
            <a:endParaRPr lang="zh-CN" altLang="en-US" sz="1400" dirty="0">
              <a:solidFill>
                <a:schemeClr val="bg1">
                  <a:lumMod val="85000"/>
                </a:schemeClr>
              </a:solidFill>
              <a:latin typeface="+mj-ea"/>
              <a:ea typeface="+mj-ea"/>
            </a:endParaRPr>
          </a:p>
        </p:txBody>
      </p:sp>
      <p:sp>
        <p:nvSpPr>
          <p:cNvPr id="5" name="矩形 4"/>
          <p:cNvSpPr>
            <a:spLocks noChangeAspect="1"/>
          </p:cNvSpPr>
          <p:nvPr/>
        </p:nvSpPr>
        <p:spPr>
          <a:xfrm>
            <a:off x="508000" y="1357413"/>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2002</a:t>
            </a:r>
            <a:r>
              <a:rPr lang="zh-CN" altLang="zh-CN" sz="2200">
                <a:solidFill>
                  <a:srgbClr val="000000"/>
                </a:solidFill>
                <a:latin typeface="Times New Roman" panose="02020603050405020304" pitchFamily="18" charset="0"/>
                <a:cs typeface="Times New Roman" panose="02020603050405020304" pitchFamily="18" charset="0"/>
              </a:rPr>
              <a:t>年国际数学家大会在北京召开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会标是以我国古代数学家赵爽的弦图为基础设计</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弦图是由四个全等的直角三角形与一个小正方形拼成的一个大正方形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如果小正方形的边长为</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大正方形的边长为</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直角三角形中较小的锐角为</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p:cNvGraphicFramePr>
          <p:nvPr/>
        </p:nvGraphicFramePr>
        <p:xfrm>
          <a:off x="683568" y="3012654"/>
          <a:ext cx="8128000" cy="1777162"/>
        </p:xfrm>
        <a:graphic>
          <a:graphicData uri="http://schemas.openxmlformats.org/presentationml/2006/ole">
            <p:oleObj spid="_x0000_s5132" name="文档" r:id="rId5" imgW="3847376" imgH="842058" progId="Word.Document.12">
              <p:embed/>
            </p:oleObj>
          </a:graphicData>
        </a:graphic>
      </p:graphicFrame>
      <p:pic>
        <p:nvPicPr>
          <p:cNvPr id="8" name="H151.eps" descr="id:2147488547;FounderCES"/>
          <p:cNvPicPr/>
          <p:nvPr/>
        </p:nvPicPr>
        <p:blipFill>
          <a:blip r:embed="rId6"/>
          <a:stretch>
            <a:fillRect/>
          </a:stretch>
        </p:blipFill>
        <p:spPr>
          <a:xfrm>
            <a:off x="4571999" y="3052595"/>
            <a:ext cx="1552571" cy="1528533"/>
          </a:xfrm>
          <a:prstGeom prst="rect">
            <a:avLst/>
          </a:prstGeom>
        </p:spPr>
      </p:pic>
      <p:sp>
        <p:nvSpPr>
          <p:cNvPr id="9" name="五边形 8"/>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10" name="五边形 9"/>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1" name="组合 10"/>
          <p:cNvGrpSpPr/>
          <p:nvPr/>
        </p:nvGrpSpPr>
        <p:grpSpPr>
          <a:xfrm>
            <a:off x="251520" y="3429003"/>
            <a:ext cx="8640960" cy="3240359"/>
            <a:chOff x="251520" y="2276873"/>
            <a:chExt cx="8640960" cy="3240359"/>
          </a:xfrm>
        </p:grpSpPr>
        <p:grpSp>
          <p:nvGrpSpPr>
            <p:cNvPr id="12" name="组合 11"/>
            <p:cNvGrpSpPr/>
            <p:nvPr/>
          </p:nvGrpSpPr>
          <p:grpSpPr>
            <a:xfrm>
              <a:off x="251520" y="2276873"/>
              <a:ext cx="8640960" cy="3240359"/>
              <a:chOff x="251520" y="-282194"/>
              <a:chExt cx="8640960" cy="3240359"/>
            </a:xfrm>
          </p:grpSpPr>
          <p:sp>
            <p:nvSpPr>
              <p:cNvPr id="14" name="五边形 13"/>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5" name="燕尾形 14"/>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6" name="组合 15"/>
              <p:cNvGrpSpPr/>
              <p:nvPr/>
            </p:nvGrpSpPr>
            <p:grpSpPr>
              <a:xfrm>
                <a:off x="251520" y="-282194"/>
                <a:ext cx="8640960" cy="2926072"/>
                <a:chOff x="251520" y="-282194"/>
                <a:chExt cx="8640960" cy="2926072"/>
              </a:xfrm>
            </p:grpSpPr>
            <p:sp>
              <p:nvSpPr>
                <p:cNvPr id="17" name="矩形 16"/>
                <p:cNvSpPr/>
                <p:nvPr/>
              </p:nvSpPr>
              <p:spPr>
                <a:xfrm>
                  <a:off x="251520" y="-282194"/>
                  <a:ext cx="8640960" cy="292607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22"/>
                <p:cNvSpPr txBox="1"/>
                <p:nvPr/>
              </p:nvSpPr>
              <p:spPr>
                <a:xfrm>
                  <a:off x="8360077" y="-174036"/>
                  <a:ext cx="492443" cy="276999"/>
                </a:xfrm>
                <a:prstGeom prst="rect">
                  <a:avLst/>
                </a:prstGeom>
                <a:noFill/>
              </p:spPr>
              <p:txBody>
                <a:bodyPr wrap="none" rtlCol="0">
                  <a:spAutoFit/>
                </a:bodyPr>
                <a:lstStyle/>
                <a:p>
                  <a:r>
                    <a:rPr lang="zh-CN" altLang="en-US" sz="1200" dirty="0"/>
                    <a:t>关闭</a:t>
                  </a:r>
                </a:p>
              </p:txBody>
            </p:sp>
          </p:grpSp>
        </p:grpSp>
        <p:graphicFrame>
          <p:nvGraphicFramePr>
            <p:cNvPr id="13" name="对象 12"/>
            <p:cNvGraphicFramePr>
              <a:graphicFrameLocks noChangeAspect="1"/>
            </p:cNvGraphicFramePr>
            <p:nvPr/>
          </p:nvGraphicFramePr>
          <p:xfrm>
            <a:off x="522288" y="2780928"/>
            <a:ext cx="8066087" cy="2373312"/>
          </p:xfrm>
          <a:graphic>
            <a:graphicData uri="http://schemas.openxmlformats.org/presentationml/2006/ole">
              <p:oleObj spid="_x0000_s5133" name="文档" r:id="rId7" imgW="3847376" imgH="1131380" progId="Word.Document.12">
                <p:embed/>
              </p:oleObj>
            </a:graphicData>
          </a:graphic>
        </p:graphicFrame>
      </p:grpSp>
      <p:grpSp>
        <p:nvGrpSpPr>
          <p:cNvPr id="19" name="组合 18"/>
          <p:cNvGrpSpPr/>
          <p:nvPr/>
        </p:nvGrpSpPr>
        <p:grpSpPr>
          <a:xfrm>
            <a:off x="251520" y="5482185"/>
            <a:ext cx="8640960" cy="1187177"/>
            <a:chOff x="251520" y="5338167"/>
            <a:chExt cx="8640960" cy="1187177"/>
          </a:xfrm>
        </p:grpSpPr>
        <p:grpSp>
          <p:nvGrpSpPr>
            <p:cNvPr id="20" name="组合 19"/>
            <p:cNvGrpSpPr/>
            <p:nvPr/>
          </p:nvGrpSpPr>
          <p:grpSpPr>
            <a:xfrm>
              <a:off x="251520" y="5338167"/>
              <a:ext cx="8640960" cy="1187177"/>
              <a:chOff x="251520" y="3720420"/>
              <a:chExt cx="8640960" cy="1187177"/>
            </a:xfrm>
          </p:grpSpPr>
          <p:sp>
            <p:nvSpPr>
              <p:cNvPr id="22" name="五边形 2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3" name="五边形 2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4" name="燕尾形 2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矩形 24"/>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30"/>
              <p:cNvSpPr txBox="1"/>
              <p:nvPr/>
            </p:nvSpPr>
            <p:spPr>
              <a:xfrm>
                <a:off x="8388424" y="3792428"/>
                <a:ext cx="492443" cy="276999"/>
              </a:xfrm>
              <a:prstGeom prst="rect">
                <a:avLst/>
              </a:prstGeom>
              <a:noFill/>
            </p:spPr>
            <p:txBody>
              <a:bodyPr wrap="none" rtlCol="0">
                <a:spAutoFit/>
              </a:bodyPr>
              <a:lstStyle/>
              <a:p>
                <a:r>
                  <a:rPr lang="zh-CN" altLang="en-US" sz="1200" dirty="0"/>
                  <a:t>关闭</a:t>
                </a:r>
              </a:p>
            </p:txBody>
          </p:sp>
        </p:grpSp>
        <p:graphicFrame>
          <p:nvGraphicFramePr>
            <p:cNvPr id="21" name="对象 20"/>
            <p:cNvGraphicFramePr>
              <a:graphicFrameLocks noChangeAspect="1"/>
            </p:cNvGraphicFramePr>
            <p:nvPr/>
          </p:nvGraphicFramePr>
          <p:xfrm>
            <a:off x="561975" y="5717034"/>
            <a:ext cx="8031163" cy="441325"/>
          </p:xfrm>
          <a:graphic>
            <a:graphicData uri="http://schemas.openxmlformats.org/presentationml/2006/ole">
              <p:oleObj spid="_x0000_s5134" name="文档" r:id="rId8" imgW="3872277" imgH="215912" progId="Word.Document.12">
                <p:embed/>
              </p:oleObj>
            </a:graphicData>
          </a:graphic>
        </p:graphicFrame>
      </p:grpSp>
    </p:spTree>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nextCondLst>
                <p:cond evt="onClick" delay="0">
                  <p:tgtEl>
                    <p:spTgt spid="10"/>
                  </p:tgtEl>
                </p:cond>
              </p:nextCondLst>
            </p:seq>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1"/>
                                        </p:tgtEl>
                                      </p:cBhvr>
                                    </p:animEffect>
                                    <p:set>
                                      <p:cBhvr>
                                        <p:cTn id="13"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14" restart="whenNotActive" fill="hold" evtFilter="cancelBubble" nodeType="interactiveSeq">
                <p:stCondLst>
                  <p:cond evt="onClick" delay="0">
                    <p:tgtEl>
                      <p:spTgt spid="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childTnLst>
                          </p:cTn>
                        </p:par>
                      </p:childTnLst>
                    </p:cTn>
                  </p:par>
                </p:childTnLst>
              </p:cTn>
              <p:nextCondLst>
                <p:cond evt="onClick" delay="0">
                  <p:tgtEl>
                    <p:spTgt spid="9"/>
                  </p:tgtEl>
                </p:cond>
              </p:nextCondLst>
            </p:seq>
            <p:seq concurrent="1" nextAc="seek">
              <p:cTn id="20" restart="whenNotActive" fill="hold" evtFilter="cancelBubble" nodeType="interactiveSeq">
                <p:stCondLst>
                  <p:cond evt="onClick" delay="0">
                    <p:tgtEl>
                      <p:spTgt spid="19"/>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9"/>
                                        </p:tgtEl>
                                      </p:cBhvr>
                                    </p:animEffect>
                                    <p:set>
                                      <p:cBhvr>
                                        <p:cTn id="25"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3" name="圆角矩形 2">
            <a:hlinkClick r:id="rId3" action="ppaction://hlinksldjump"/>
          </p:cNvPr>
          <p:cNvSpPr/>
          <p:nvPr/>
        </p:nvSpPr>
        <p:spPr>
          <a:xfrm>
            <a:off x="402869"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一、选择题</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二、填空题</a:t>
            </a:r>
            <a:endParaRPr lang="zh-CN" altLang="en-US" sz="1400" dirty="0">
              <a:solidFill>
                <a:schemeClr val="bg1">
                  <a:lumMod val="85000"/>
                </a:schemeClr>
              </a:solidFill>
              <a:latin typeface="+mj-ea"/>
              <a:ea typeface="+mj-ea"/>
            </a:endParaRPr>
          </a:p>
        </p:txBody>
      </p:sp>
      <p:sp>
        <p:nvSpPr>
          <p:cNvPr id="5" name="矩形 4"/>
          <p:cNvSpPr>
            <a:spLocks noChangeAspect="1"/>
          </p:cNvSpPr>
          <p:nvPr/>
        </p:nvSpPr>
        <p:spPr>
          <a:xfrm>
            <a:off x="508000" y="1367332"/>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祖冲之之子祖暅是我国南北朝时期伟大的科学家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他在实践的基础上提出了体积计算的原理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幂势既同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则积不容异</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意思是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如果两个等高的几何体在同高处截得的截面面积恒等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那么这两个几何体的体积相等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此即祖暅原理</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利用这个原理求球的体积时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需要构造一个满足条件的几何体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已知该几何体三视图如图所示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用一个与该几何体的下底面平行相距为</a:t>
            </a:r>
            <a:r>
              <a:rPr lang="en-US" altLang="zh-CN" sz="2200" i="1">
                <a:solidFill>
                  <a:srgbClr val="000000"/>
                </a:solidFill>
                <a:latin typeface="Times New Roman" panose="02020603050405020304" pitchFamily="18" charset="0"/>
                <a:cs typeface="Times New Roman" panose="02020603050405020304" pitchFamily="18" charset="0"/>
              </a:rPr>
              <a:t>h</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&lt;h&lt;</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的平面截该几何体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则截面面积为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a:solidFill>
                  <a:srgbClr val="000000"/>
                </a:solidFill>
                <a:latin typeface="Times New Roman" panose="02020603050405020304" pitchFamily="18" charset="0"/>
                <a:cs typeface="Times New Roman" panose="02020603050405020304" pitchFamily="18" charset="0"/>
              </a:rPr>
              <a:t>	</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i="1"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i="1" smtClean="0">
                <a:solidFill>
                  <a:srgbClr val="000000"/>
                </a:solidFill>
                <a:latin typeface="Times New Roman" panose="02020603050405020304" pitchFamily="18" charset="0"/>
                <a:cs typeface="Times New Roman" panose="02020603050405020304" pitchFamily="18" charset="0"/>
              </a:rPr>
              <a:t>h</a:t>
            </a:r>
            <a:r>
              <a:rPr lang="en-US" altLang="zh-CN" sz="2200" baseline="30000" smtClean="0">
                <a:solidFill>
                  <a:srgbClr val="000000"/>
                </a:solidFill>
                <a:latin typeface="Times New Roman" panose="02020603050405020304" pitchFamily="18" charset="0"/>
                <a:cs typeface="Times New Roman" panose="02020603050405020304" pitchFamily="18" charset="0"/>
              </a:rPr>
              <a:t>2</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-h</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	</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i="1"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smtClean="0">
                <a:solidFill>
                  <a:srgbClr val="000000"/>
                </a:solidFill>
                <a:latin typeface="Times New Roman" panose="02020603050405020304" pitchFamily="18" charset="0"/>
                <a:cs typeface="Times New Roman" panose="02020603050405020304" pitchFamily="18" charset="0"/>
              </a:rPr>
              <a:t>(4</a:t>
            </a:r>
            <a:r>
              <a:rPr lang="en-US" altLang="zh-CN" sz="2200" i="1" smtClean="0">
                <a:solidFill>
                  <a:srgbClr val="000000"/>
                </a:solidFill>
                <a:latin typeface="Times New Roman" panose="02020603050405020304" pitchFamily="18" charset="0"/>
                <a:cs typeface="Times New Roman" panose="02020603050405020304" pitchFamily="18" charset="0"/>
              </a:rPr>
              <a:t>-h</a:t>
            </a:r>
            <a:r>
              <a:rPr lang="en-US" altLang="zh-CN" sz="2200" baseline="30000" smtClean="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7" name="H152.eps" descr="id:2147488554;FounderCES"/>
          <p:cNvPicPr/>
          <p:nvPr/>
        </p:nvPicPr>
        <p:blipFill>
          <a:blip r:embed="rId5"/>
          <a:stretch>
            <a:fillRect/>
          </a:stretch>
        </p:blipFill>
        <p:spPr>
          <a:xfrm>
            <a:off x="3131840" y="3858359"/>
            <a:ext cx="2846464" cy="2403959"/>
          </a:xfrm>
          <a:prstGeom prst="rect">
            <a:avLst/>
          </a:prstGeom>
        </p:spPr>
      </p:pic>
      <p:sp>
        <p:nvSpPr>
          <p:cNvPr id="8" name="五边形 7"/>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9" name="五边形 8"/>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0" name="组合 9"/>
          <p:cNvGrpSpPr/>
          <p:nvPr/>
        </p:nvGrpSpPr>
        <p:grpSpPr>
          <a:xfrm>
            <a:off x="251520" y="3429003"/>
            <a:ext cx="8640960" cy="3240359"/>
            <a:chOff x="251520" y="2276873"/>
            <a:chExt cx="8640960" cy="3240359"/>
          </a:xfrm>
        </p:grpSpPr>
        <p:grpSp>
          <p:nvGrpSpPr>
            <p:cNvPr id="11" name="组合 10"/>
            <p:cNvGrpSpPr/>
            <p:nvPr/>
          </p:nvGrpSpPr>
          <p:grpSpPr>
            <a:xfrm>
              <a:off x="251520" y="2276873"/>
              <a:ext cx="8640960" cy="3240359"/>
              <a:chOff x="251520" y="-282194"/>
              <a:chExt cx="8640960" cy="3240359"/>
            </a:xfrm>
          </p:grpSpPr>
          <p:sp>
            <p:nvSpPr>
              <p:cNvPr id="13" name="五边形 12"/>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4" name="燕尾形 13"/>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 name="组合 14"/>
              <p:cNvGrpSpPr/>
              <p:nvPr/>
            </p:nvGrpSpPr>
            <p:grpSpPr>
              <a:xfrm>
                <a:off x="251520" y="-282194"/>
                <a:ext cx="8640960" cy="2926072"/>
                <a:chOff x="251520" y="-282194"/>
                <a:chExt cx="8640960" cy="2926072"/>
              </a:xfrm>
            </p:grpSpPr>
            <p:sp>
              <p:nvSpPr>
                <p:cNvPr id="16" name="矩形 15"/>
                <p:cNvSpPr/>
                <p:nvPr/>
              </p:nvSpPr>
              <p:spPr>
                <a:xfrm>
                  <a:off x="251520" y="-282194"/>
                  <a:ext cx="8640960" cy="292607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22"/>
                <p:cNvSpPr txBox="1"/>
                <p:nvPr/>
              </p:nvSpPr>
              <p:spPr>
                <a:xfrm>
                  <a:off x="8360077" y="-174036"/>
                  <a:ext cx="492443" cy="276999"/>
                </a:xfrm>
                <a:prstGeom prst="rect">
                  <a:avLst/>
                </a:prstGeom>
                <a:noFill/>
              </p:spPr>
              <p:txBody>
                <a:bodyPr wrap="none" rtlCol="0">
                  <a:spAutoFit/>
                </a:bodyPr>
                <a:lstStyle/>
                <a:p>
                  <a:r>
                    <a:rPr lang="zh-CN" altLang="en-US" sz="1200" dirty="0"/>
                    <a:t>关闭</a:t>
                  </a:r>
                </a:p>
              </p:txBody>
            </p:sp>
          </p:grpSp>
        </p:grpSp>
        <p:graphicFrame>
          <p:nvGraphicFramePr>
            <p:cNvPr id="12" name="对象 11"/>
            <p:cNvGraphicFramePr>
              <a:graphicFrameLocks noChangeAspect="1"/>
            </p:cNvGraphicFramePr>
            <p:nvPr/>
          </p:nvGraphicFramePr>
          <p:xfrm>
            <a:off x="522288" y="2780928"/>
            <a:ext cx="8066087" cy="2373312"/>
          </p:xfrm>
          <a:graphic>
            <a:graphicData uri="http://schemas.openxmlformats.org/presentationml/2006/ole">
              <p:oleObj spid="_x0000_s48130" name="文档" r:id="rId6" imgW="3847376" imgH="1131380" progId="Word.Document.12">
                <p:embed/>
              </p:oleObj>
            </a:graphicData>
          </a:graphic>
        </p:graphicFrame>
      </p:grpSp>
      <p:grpSp>
        <p:nvGrpSpPr>
          <p:cNvPr id="18" name="组合 17"/>
          <p:cNvGrpSpPr/>
          <p:nvPr/>
        </p:nvGrpSpPr>
        <p:grpSpPr>
          <a:xfrm>
            <a:off x="251520" y="5482185"/>
            <a:ext cx="8640960" cy="1187177"/>
            <a:chOff x="251520" y="5338167"/>
            <a:chExt cx="8640960" cy="1187177"/>
          </a:xfrm>
        </p:grpSpPr>
        <p:grpSp>
          <p:nvGrpSpPr>
            <p:cNvPr id="19" name="组合 18"/>
            <p:cNvGrpSpPr/>
            <p:nvPr/>
          </p:nvGrpSpPr>
          <p:grpSpPr>
            <a:xfrm>
              <a:off x="251520" y="5338167"/>
              <a:ext cx="8640960" cy="1187177"/>
              <a:chOff x="251520" y="3720420"/>
              <a:chExt cx="8640960" cy="1187177"/>
            </a:xfrm>
          </p:grpSpPr>
          <p:sp>
            <p:nvSpPr>
              <p:cNvPr id="21" name="五边形 2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30"/>
              <p:cNvSpPr txBox="1"/>
              <p:nvPr/>
            </p:nvSpPr>
            <p:spPr>
              <a:xfrm>
                <a:off x="8388424" y="3792428"/>
                <a:ext cx="492443" cy="276999"/>
              </a:xfrm>
              <a:prstGeom prst="rect">
                <a:avLst/>
              </a:prstGeom>
              <a:noFill/>
            </p:spPr>
            <p:txBody>
              <a:bodyPr wrap="none" rtlCol="0">
                <a:spAutoFit/>
              </a:bodyPr>
              <a:lstStyle/>
              <a:p>
                <a:r>
                  <a:rPr lang="zh-CN" altLang="en-US" sz="1200" dirty="0"/>
                  <a:t>关闭</a:t>
                </a:r>
              </a:p>
            </p:txBody>
          </p:sp>
        </p:grpSp>
        <p:graphicFrame>
          <p:nvGraphicFramePr>
            <p:cNvPr id="20" name="对象 19"/>
            <p:cNvGraphicFramePr>
              <a:graphicFrameLocks noChangeAspect="1"/>
            </p:cNvGraphicFramePr>
            <p:nvPr/>
          </p:nvGraphicFramePr>
          <p:xfrm>
            <a:off x="561975" y="5717034"/>
            <a:ext cx="8031163" cy="441325"/>
          </p:xfrm>
          <a:graphic>
            <a:graphicData uri="http://schemas.openxmlformats.org/presentationml/2006/ole">
              <p:oleObj spid="_x0000_s48129" name="文档" r:id="rId7" imgW="3872277" imgH="215912" progId="Word.Document.12">
                <p:embed/>
              </p:oleObj>
            </a:graphicData>
          </a:graphic>
        </p:graphicFrame>
      </p:grpSp>
    </p:spTree>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18"/>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8"/>
                                        </p:tgtEl>
                                      </p:cBhvr>
                                    </p:animEffect>
                                    <p:set>
                                      <p:cBhvr>
                                        <p:cTn id="25"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3" name="圆角矩形 2">
            <a:hlinkClick r:id="rId3" action="ppaction://hlinksldjump"/>
          </p:cNvPr>
          <p:cNvSpPr/>
          <p:nvPr/>
        </p:nvSpPr>
        <p:spPr>
          <a:xfrm>
            <a:off x="402869"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一、选择题</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二、填空题</a:t>
            </a:r>
            <a:endParaRPr lang="zh-CN" altLang="en-US" sz="1400" dirty="0">
              <a:solidFill>
                <a:schemeClr val="bg1">
                  <a:lumMod val="85000"/>
                </a:schemeClr>
              </a:solidFill>
              <a:latin typeface="+mj-ea"/>
              <a:ea typeface="+mj-ea"/>
            </a:endParaRPr>
          </a:p>
        </p:txBody>
      </p:sp>
      <p:sp>
        <p:nvSpPr>
          <p:cNvPr id="5" name="矩形 4"/>
          <p:cNvSpPr>
            <a:spLocks noChangeAspect="1"/>
          </p:cNvSpPr>
          <p:nvPr/>
        </p:nvSpPr>
        <p:spPr>
          <a:xfrm>
            <a:off x="508000" y="13407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《九章算术》是我国古代的数学名著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书中有如下问题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今有五人分五钱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令上二人所得与下三人等</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问各得几何</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其意思为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已知甲、乙、丙、丁、戊五人分</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甲、乙两人所得与丙、丁、戊三人所得相同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且甲、乙、丙、丁、戊所得依次成等差数列</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问五人各得多少钱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是古代的一种质量单位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这个问题中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甲所得为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p:cNvGraphicFramePr>
          <p:nvPr/>
        </p:nvGraphicFramePr>
        <p:xfrm>
          <a:off x="620464" y="3814515"/>
          <a:ext cx="8128000" cy="1126653"/>
        </p:xfrm>
        <a:graphic>
          <a:graphicData uri="http://schemas.openxmlformats.org/presentationml/2006/ole">
            <p:oleObj spid="_x0000_s6156" name="文档" r:id="rId5" imgW="3847376" imgH="533663" progId="Word.Document.12">
              <p:embed/>
            </p:oleObj>
          </a:graphicData>
        </a:graphic>
      </p:graphicFrame>
      <p:sp>
        <p:nvSpPr>
          <p:cNvPr id="7" name="五边形 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8" name="五边形 7"/>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251520" y="3429003"/>
            <a:ext cx="8640960" cy="3240359"/>
            <a:chOff x="251520" y="2276873"/>
            <a:chExt cx="8640960" cy="3240359"/>
          </a:xfrm>
        </p:grpSpPr>
        <p:grpSp>
          <p:nvGrpSpPr>
            <p:cNvPr id="10" name="组合 9"/>
            <p:cNvGrpSpPr/>
            <p:nvPr/>
          </p:nvGrpSpPr>
          <p:grpSpPr>
            <a:xfrm>
              <a:off x="251520" y="2276873"/>
              <a:ext cx="8640960" cy="3240359"/>
              <a:chOff x="251520" y="-282194"/>
              <a:chExt cx="8640960" cy="3240359"/>
            </a:xfrm>
          </p:grpSpPr>
          <p:sp>
            <p:nvSpPr>
              <p:cNvPr id="12" name="五边形 11"/>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3" name="燕尾形 12"/>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51520" y="-282194"/>
                <a:ext cx="8640960" cy="2926072"/>
                <a:chOff x="251520" y="-282194"/>
                <a:chExt cx="8640960" cy="2926072"/>
              </a:xfrm>
            </p:grpSpPr>
            <p:sp>
              <p:nvSpPr>
                <p:cNvPr id="15" name="矩形 14"/>
                <p:cNvSpPr/>
                <p:nvPr/>
              </p:nvSpPr>
              <p:spPr>
                <a:xfrm>
                  <a:off x="251520" y="-282194"/>
                  <a:ext cx="8640960" cy="292607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2"/>
                <p:cNvSpPr txBox="1"/>
                <p:nvPr/>
              </p:nvSpPr>
              <p:spPr>
                <a:xfrm>
                  <a:off x="8360077" y="-174036"/>
                  <a:ext cx="492443" cy="276999"/>
                </a:xfrm>
                <a:prstGeom prst="rect">
                  <a:avLst/>
                </a:prstGeom>
                <a:noFill/>
              </p:spPr>
              <p:txBody>
                <a:bodyPr wrap="none" rtlCol="0">
                  <a:spAutoFit/>
                </a:bodyPr>
                <a:lstStyle/>
                <a:p>
                  <a:r>
                    <a:rPr lang="zh-CN" altLang="en-US" sz="1200" dirty="0"/>
                    <a:t>关闭</a:t>
                  </a:r>
                </a:p>
              </p:txBody>
            </p:sp>
          </p:grpSp>
        </p:grpSp>
        <p:graphicFrame>
          <p:nvGraphicFramePr>
            <p:cNvPr id="11" name="对象 10"/>
            <p:cNvGraphicFramePr>
              <a:graphicFrameLocks noChangeAspect="1"/>
            </p:cNvGraphicFramePr>
            <p:nvPr/>
          </p:nvGraphicFramePr>
          <p:xfrm>
            <a:off x="522288" y="2780928"/>
            <a:ext cx="8066087" cy="2373312"/>
          </p:xfrm>
          <a:graphic>
            <a:graphicData uri="http://schemas.openxmlformats.org/presentationml/2006/ole">
              <p:oleObj spid="_x0000_s6157" name="文档" r:id="rId6" imgW="3847376" imgH="1131380" progId="Word.Document.12">
                <p:embed/>
              </p:oleObj>
            </a:graphicData>
          </a:graphic>
        </p:graphicFrame>
      </p:grpSp>
      <p:grpSp>
        <p:nvGrpSpPr>
          <p:cNvPr id="17" name="组合 16"/>
          <p:cNvGrpSpPr/>
          <p:nvPr/>
        </p:nvGrpSpPr>
        <p:grpSpPr>
          <a:xfrm>
            <a:off x="251520" y="5482185"/>
            <a:ext cx="8640960" cy="1187177"/>
            <a:chOff x="251520" y="5338167"/>
            <a:chExt cx="8640960" cy="1187177"/>
          </a:xfrm>
        </p:grpSpPr>
        <p:grpSp>
          <p:nvGrpSpPr>
            <p:cNvPr id="18" name="组合 17"/>
            <p:cNvGrpSpPr/>
            <p:nvPr/>
          </p:nvGrpSpPr>
          <p:grpSpPr>
            <a:xfrm>
              <a:off x="251520" y="5338167"/>
              <a:ext cx="8640960" cy="1187177"/>
              <a:chOff x="251520" y="3720420"/>
              <a:chExt cx="8640960" cy="1187177"/>
            </a:xfrm>
          </p:grpSpPr>
          <p:sp>
            <p:nvSpPr>
              <p:cNvPr id="20" name="五边形 1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1" name="五边形 20"/>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2" name="燕尾形 21"/>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矩形 22"/>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30"/>
              <p:cNvSpPr txBox="1"/>
              <p:nvPr/>
            </p:nvSpPr>
            <p:spPr>
              <a:xfrm>
                <a:off x="8388424" y="3792428"/>
                <a:ext cx="492443" cy="276999"/>
              </a:xfrm>
              <a:prstGeom prst="rect">
                <a:avLst/>
              </a:prstGeom>
              <a:noFill/>
            </p:spPr>
            <p:txBody>
              <a:bodyPr wrap="none" rtlCol="0">
                <a:spAutoFit/>
              </a:bodyPr>
              <a:lstStyle/>
              <a:p>
                <a:r>
                  <a:rPr lang="zh-CN" altLang="en-US" sz="1200" dirty="0"/>
                  <a:t>关闭</a:t>
                </a:r>
              </a:p>
            </p:txBody>
          </p:sp>
        </p:grpSp>
        <p:graphicFrame>
          <p:nvGraphicFramePr>
            <p:cNvPr id="19" name="对象 18"/>
            <p:cNvGraphicFramePr>
              <a:graphicFrameLocks noChangeAspect="1"/>
            </p:cNvGraphicFramePr>
            <p:nvPr/>
          </p:nvGraphicFramePr>
          <p:xfrm>
            <a:off x="561975" y="5717034"/>
            <a:ext cx="8031163" cy="441325"/>
          </p:xfrm>
          <a:graphic>
            <a:graphicData uri="http://schemas.openxmlformats.org/presentationml/2006/ole">
              <p:oleObj spid="_x0000_s6158" name="文档" r:id="rId7" imgW="3872277" imgH="215912" progId="Word.Document.12">
                <p:embed/>
              </p:oleObj>
            </a:graphicData>
          </a:graphic>
        </p:graphicFrame>
      </p:grpSp>
    </p:spTree>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3" name="圆角矩形 2">
            <a:hlinkClick r:id="rId3" action="ppaction://hlinksldjump"/>
          </p:cNvPr>
          <p:cNvSpPr/>
          <p:nvPr/>
        </p:nvSpPr>
        <p:spPr>
          <a:xfrm>
            <a:off x="402869"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一、选择题</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二、填空题</a:t>
            </a:r>
            <a:endParaRPr lang="zh-CN" altLang="en-US" sz="1400" dirty="0">
              <a:solidFill>
                <a:schemeClr val="bg1">
                  <a:lumMod val="85000"/>
                </a:schemeClr>
              </a:solidFill>
              <a:latin typeface="+mj-ea"/>
              <a:ea typeface="+mj-ea"/>
            </a:endParaRPr>
          </a:p>
        </p:txBody>
      </p:sp>
      <p:sp>
        <p:nvSpPr>
          <p:cNvPr id="5" name="矩形 4"/>
          <p:cNvSpPr>
            <a:spLocks noChangeAspect="1"/>
          </p:cNvSpPr>
          <p:nvPr/>
        </p:nvSpPr>
        <p:spPr>
          <a:xfrm>
            <a:off x="508000" y="1360880"/>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甘肃兰州一中高三冲刺模拟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榫卯是我国古代工匠极为精巧的发明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它是在两个构件上采用凹凸部位相结合的一种连接方式。榫卯结构中凸出部分叫榫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或叫榫头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已知某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榫头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的三视图如图所示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榫头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的体积是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A.36</a:t>
            </a:r>
            <a:r>
              <a:rPr lang="en-US" altLang="zh-CN" sz="2200">
                <a:solidFill>
                  <a:srgbClr val="000000"/>
                </a:solidFill>
                <a:latin typeface="Times New Roman" panose="02020603050405020304" pitchFamily="18" charset="0"/>
                <a:cs typeface="Times New Roman" panose="02020603050405020304" pitchFamily="18" charset="0"/>
              </a:rPr>
              <a:t>	</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B.45</a:t>
            </a:r>
            <a:r>
              <a:rPr lang="en-US" altLang="zh-CN" sz="2200">
                <a:solidFill>
                  <a:srgbClr val="000000"/>
                </a:solidFill>
                <a:latin typeface="Times New Roman" panose="02020603050405020304" pitchFamily="18" charset="0"/>
                <a:cs typeface="Times New Roman" panose="02020603050405020304" pitchFamily="18" charset="0"/>
              </a:rPr>
              <a:t>	</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C.54</a:t>
            </a:r>
            <a:r>
              <a:rPr lang="en-US" altLang="zh-CN" sz="2200">
                <a:solidFill>
                  <a:srgbClr val="000000"/>
                </a:solidFill>
                <a:latin typeface="Times New Roman" panose="02020603050405020304" pitchFamily="18" charset="0"/>
                <a:cs typeface="Times New Roman" panose="02020603050405020304" pitchFamily="18" charset="0"/>
              </a:rPr>
              <a:t>	</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D.63</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H123.eps" descr="id:2147488561;FounderCES"/>
          <p:cNvPicPr/>
          <p:nvPr/>
        </p:nvPicPr>
        <p:blipFill>
          <a:blip r:embed="rId5"/>
          <a:stretch>
            <a:fillRect/>
          </a:stretch>
        </p:blipFill>
        <p:spPr>
          <a:xfrm>
            <a:off x="3347864" y="3017500"/>
            <a:ext cx="2449617" cy="2586850"/>
          </a:xfrm>
          <a:prstGeom prst="rect">
            <a:avLst/>
          </a:prstGeom>
        </p:spPr>
      </p:pic>
      <p:sp>
        <p:nvSpPr>
          <p:cNvPr id="7" name="五边形 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8" name="五边形 7"/>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251520" y="1955716"/>
            <a:ext cx="8640960" cy="4713644"/>
            <a:chOff x="251520" y="803588"/>
            <a:chExt cx="8640960" cy="4713644"/>
          </a:xfrm>
        </p:grpSpPr>
        <p:grpSp>
          <p:nvGrpSpPr>
            <p:cNvPr id="10" name="组合 9"/>
            <p:cNvGrpSpPr/>
            <p:nvPr/>
          </p:nvGrpSpPr>
          <p:grpSpPr>
            <a:xfrm>
              <a:off x="251520" y="803588"/>
              <a:ext cx="8640960" cy="4713644"/>
              <a:chOff x="251520" y="-1755479"/>
              <a:chExt cx="8640960" cy="4713644"/>
            </a:xfrm>
          </p:grpSpPr>
          <p:sp>
            <p:nvSpPr>
              <p:cNvPr id="12" name="五边形 11"/>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3" name="燕尾形 12"/>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51520" y="-1755479"/>
                <a:ext cx="8640960" cy="4399358"/>
                <a:chOff x="251520" y="-1755479"/>
                <a:chExt cx="8640960" cy="4399358"/>
              </a:xfrm>
            </p:grpSpPr>
            <p:sp>
              <p:nvSpPr>
                <p:cNvPr id="15" name="矩形 14"/>
                <p:cNvSpPr/>
                <p:nvPr/>
              </p:nvSpPr>
              <p:spPr>
                <a:xfrm>
                  <a:off x="251520" y="-1755479"/>
                  <a:ext cx="8640960" cy="4399358"/>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2"/>
                <p:cNvSpPr txBox="1"/>
                <p:nvPr/>
              </p:nvSpPr>
              <p:spPr>
                <a:xfrm>
                  <a:off x="8360077" y="-1712081"/>
                  <a:ext cx="492443" cy="276999"/>
                </a:xfrm>
                <a:prstGeom prst="rect">
                  <a:avLst/>
                </a:prstGeom>
                <a:noFill/>
              </p:spPr>
              <p:txBody>
                <a:bodyPr wrap="none" rtlCol="0">
                  <a:spAutoFit/>
                </a:bodyPr>
                <a:lstStyle/>
                <a:p>
                  <a:r>
                    <a:rPr lang="zh-CN" altLang="en-US" sz="1200" dirty="0"/>
                    <a:t>关闭</a:t>
                  </a:r>
                </a:p>
              </p:txBody>
            </p:sp>
          </p:grpSp>
        </p:grpSp>
        <p:graphicFrame>
          <p:nvGraphicFramePr>
            <p:cNvPr id="11" name="对象 10"/>
            <p:cNvGraphicFramePr>
              <a:graphicFrameLocks noChangeAspect="1"/>
            </p:cNvGraphicFramePr>
            <p:nvPr/>
          </p:nvGraphicFramePr>
          <p:xfrm>
            <a:off x="522288" y="1042462"/>
            <a:ext cx="8066087" cy="4137025"/>
          </p:xfrm>
          <a:graphic>
            <a:graphicData uri="http://schemas.openxmlformats.org/presentationml/2006/ole">
              <p:oleObj spid="_x0000_s49154" name="文档" r:id="rId6" imgW="3847376" imgH="1971279" progId="Word.Document.12">
                <p:embed/>
              </p:oleObj>
            </a:graphicData>
          </a:graphic>
        </p:graphicFrame>
      </p:grpSp>
      <p:grpSp>
        <p:nvGrpSpPr>
          <p:cNvPr id="17" name="组合 16"/>
          <p:cNvGrpSpPr/>
          <p:nvPr/>
        </p:nvGrpSpPr>
        <p:grpSpPr>
          <a:xfrm>
            <a:off x="251520" y="5482185"/>
            <a:ext cx="8640960" cy="1187177"/>
            <a:chOff x="251520" y="5338167"/>
            <a:chExt cx="8640960" cy="1187177"/>
          </a:xfrm>
        </p:grpSpPr>
        <p:grpSp>
          <p:nvGrpSpPr>
            <p:cNvPr id="18" name="组合 17"/>
            <p:cNvGrpSpPr/>
            <p:nvPr/>
          </p:nvGrpSpPr>
          <p:grpSpPr>
            <a:xfrm>
              <a:off x="251520" y="5338167"/>
              <a:ext cx="8640960" cy="1187177"/>
              <a:chOff x="251520" y="3720420"/>
              <a:chExt cx="8640960" cy="1187177"/>
            </a:xfrm>
          </p:grpSpPr>
          <p:sp>
            <p:nvSpPr>
              <p:cNvPr id="20" name="五边形 1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1" name="五边形 20"/>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2" name="燕尾形 21"/>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矩形 22"/>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30"/>
              <p:cNvSpPr txBox="1"/>
              <p:nvPr/>
            </p:nvSpPr>
            <p:spPr>
              <a:xfrm>
                <a:off x="8388424" y="3792428"/>
                <a:ext cx="492443" cy="276999"/>
              </a:xfrm>
              <a:prstGeom prst="rect">
                <a:avLst/>
              </a:prstGeom>
              <a:noFill/>
            </p:spPr>
            <p:txBody>
              <a:bodyPr wrap="none" rtlCol="0">
                <a:spAutoFit/>
              </a:bodyPr>
              <a:lstStyle/>
              <a:p>
                <a:r>
                  <a:rPr lang="zh-CN" altLang="en-US" sz="1200" dirty="0"/>
                  <a:t>关闭</a:t>
                </a:r>
              </a:p>
            </p:txBody>
          </p:sp>
        </p:grpSp>
        <p:graphicFrame>
          <p:nvGraphicFramePr>
            <p:cNvPr id="19" name="对象 18"/>
            <p:cNvGraphicFramePr>
              <a:graphicFrameLocks noChangeAspect="1"/>
            </p:cNvGraphicFramePr>
            <p:nvPr/>
          </p:nvGraphicFramePr>
          <p:xfrm>
            <a:off x="561975" y="5717034"/>
            <a:ext cx="8031163" cy="441325"/>
          </p:xfrm>
          <a:graphic>
            <a:graphicData uri="http://schemas.openxmlformats.org/presentationml/2006/ole">
              <p:oleObj spid="_x0000_s49153" name="文档" r:id="rId7" imgW="3872277" imgH="215912" progId="Word.Document.12">
                <p:embed/>
              </p:oleObj>
            </a:graphicData>
          </a:graphic>
        </p:graphicFrame>
      </p:grpSp>
    </p:spTree>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3" name="圆角矩形 2">
            <a:hlinkClick r:id="rId3" action="ppaction://hlinksldjump"/>
          </p:cNvPr>
          <p:cNvSpPr/>
          <p:nvPr/>
        </p:nvSpPr>
        <p:spPr>
          <a:xfrm>
            <a:off x="402869"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一、选择题</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二、填空题</a:t>
            </a:r>
            <a:endParaRPr lang="zh-CN" altLang="en-US" sz="1400" dirty="0">
              <a:solidFill>
                <a:schemeClr val="bg1">
                  <a:lumMod val="85000"/>
                </a:schemeClr>
              </a:solidFill>
              <a:latin typeface="+mj-ea"/>
              <a:ea typeface="+mj-ea"/>
            </a:endParaRPr>
          </a:p>
        </p:txBody>
      </p:sp>
      <p:sp>
        <p:nvSpPr>
          <p:cNvPr id="5" name="矩形 4"/>
          <p:cNvSpPr>
            <a:spLocks noChangeAspect="1"/>
          </p:cNvSpPr>
          <p:nvPr/>
        </p:nvSpPr>
        <p:spPr>
          <a:xfrm>
            <a:off x="508000" y="1349451"/>
            <a:ext cx="6060816" cy="2897332"/>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i="1"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三世纪</a:t>
            </a:r>
            <a:r>
              <a:rPr lang="zh-CN" altLang="zh-CN" sz="2200">
                <a:solidFill>
                  <a:srgbClr val="000000"/>
                </a:solidFill>
                <a:latin typeface="Times New Roman" panose="02020603050405020304" pitchFamily="18" charset="0"/>
                <a:cs typeface="Times New Roman" panose="02020603050405020304" pitchFamily="18" charset="0"/>
              </a:rPr>
              <a:t>中期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魏晋时期的数学家刘徽首创割圆术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为计算圆周率建立了严密的理论和完善的算法</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所谓割术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就是用圆内接正多边形的面积去无限逼近圆面积并以此求取圆周率的方法</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按照这样的思路刘徽把圆内接正多边形的面积一直算到了正</a:t>
            </a:r>
            <a:r>
              <a:rPr lang="en-US" altLang="zh-CN" sz="2200">
                <a:solidFill>
                  <a:srgbClr val="000000"/>
                </a:solidFill>
                <a:latin typeface="Times New Roman" panose="02020603050405020304" pitchFamily="18" charset="0"/>
                <a:cs typeface="Times New Roman" panose="02020603050405020304" pitchFamily="18" charset="0"/>
              </a:rPr>
              <a:t>3 072</a:t>
            </a:r>
            <a:r>
              <a:rPr lang="zh-CN" altLang="zh-CN" sz="2200">
                <a:solidFill>
                  <a:srgbClr val="000000"/>
                </a:solidFill>
                <a:latin typeface="Times New Roman" panose="02020603050405020304" pitchFamily="18" charset="0"/>
                <a:cs typeface="Times New Roman" panose="02020603050405020304" pitchFamily="18" charset="0"/>
              </a:rPr>
              <a:t>边形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如图所示是利用刘徽的割圆术设计的程序框图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若输出的</a:t>
            </a:r>
            <a:r>
              <a:rPr lang="en-US" altLang="zh-CN" sz="2200" i="1">
                <a:solidFill>
                  <a:srgbClr val="000000"/>
                </a:solidFill>
                <a:latin typeface="Times New Roman" panose="02020603050405020304" pitchFamily="18" charset="0"/>
                <a:cs typeface="Times New Roman" panose="02020603050405020304" pitchFamily="18" charset="0"/>
              </a:rPr>
              <a:t>n=</a:t>
            </a:r>
            <a:r>
              <a:rPr lang="en-US" altLang="zh-CN" sz="2200">
                <a:solidFill>
                  <a:srgbClr val="000000"/>
                </a:solidFill>
                <a:latin typeface="Times New Roman" panose="02020603050405020304" pitchFamily="18" charset="0"/>
                <a:cs typeface="Times New Roman" panose="02020603050405020304" pitchFamily="18" charset="0"/>
              </a:rPr>
              <a:t>24,</a:t>
            </a:r>
            <a:r>
              <a:rPr lang="zh-CN" altLang="zh-CN" sz="2200">
                <a:solidFill>
                  <a:srgbClr val="000000"/>
                </a:solidFill>
                <a:latin typeface="Times New Roman" panose="02020603050405020304" pitchFamily="18" charset="0"/>
                <a:cs typeface="Times New Roman" panose="02020603050405020304" pitchFamily="18" charset="0"/>
              </a:rPr>
              <a:t>则</a:t>
            </a:r>
            <a:r>
              <a:rPr lang="en-US" altLang="zh-CN" sz="2200" i="1">
                <a:solidFill>
                  <a:srgbClr val="000000"/>
                </a:solidFill>
                <a:latin typeface="Times New Roman" panose="02020603050405020304" pitchFamily="18" charset="0"/>
                <a:cs typeface="Times New Roman" panose="02020603050405020304" pitchFamily="18" charset="0"/>
              </a:rPr>
              <a:t>p</a:t>
            </a:r>
            <a:r>
              <a:rPr lang="zh-CN" altLang="zh-CN" sz="2200">
                <a:solidFill>
                  <a:srgbClr val="000000"/>
                </a:solidFill>
                <a:latin typeface="Times New Roman" panose="02020603050405020304" pitchFamily="18" charset="0"/>
                <a:cs typeface="Times New Roman" panose="02020603050405020304" pitchFamily="18" charset="0"/>
              </a:rPr>
              <a:t>的值可以是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26" name="H255.eps" descr="id:2147488763;FounderCES"/>
          <p:cNvPicPr/>
          <p:nvPr/>
        </p:nvPicPr>
        <p:blipFill>
          <a:blip r:embed="rId5"/>
          <a:stretch>
            <a:fillRect/>
          </a:stretch>
        </p:blipFill>
        <p:spPr>
          <a:xfrm>
            <a:off x="6568816" y="1412776"/>
            <a:ext cx="2089383" cy="2897324"/>
          </a:xfrm>
          <a:prstGeom prst="rect">
            <a:avLst/>
          </a:prstGeom>
        </p:spPr>
      </p:pic>
      <p:graphicFrame>
        <p:nvGraphicFramePr>
          <p:cNvPr id="27" name="对象 26"/>
          <p:cNvGraphicFramePr>
            <a:graphicFrameLocks noChangeAspect="1"/>
          </p:cNvGraphicFramePr>
          <p:nvPr/>
        </p:nvGraphicFramePr>
        <p:xfrm>
          <a:off x="1907247" y="4258792"/>
          <a:ext cx="370771" cy="404618"/>
        </p:xfrm>
        <a:graphic>
          <a:graphicData uri="http://schemas.openxmlformats.org/presentationml/2006/ole">
            <p:oleObj spid="_x0000_s50179" name="文档" r:id="rId6" imgW="184987" imgH="198230" progId="Word.Document.12">
              <p:embed/>
            </p:oleObj>
          </a:graphicData>
        </a:graphic>
      </p:graphicFrame>
      <p:sp>
        <p:nvSpPr>
          <p:cNvPr id="28" name="矩形 27"/>
          <p:cNvSpPr>
            <a:spLocks noChangeAspect="1"/>
          </p:cNvSpPr>
          <p:nvPr/>
        </p:nvSpPr>
        <p:spPr>
          <a:xfrm>
            <a:off x="508000" y="4221088"/>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参考数据</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732,sin 15</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258 8,sin 7</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130 5,sin 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75</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065 4)</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	B.3	C.3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	D.3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14</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29" name="五边形 28"/>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30" name="五边形 29"/>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1" name="组合 30"/>
          <p:cNvGrpSpPr/>
          <p:nvPr/>
        </p:nvGrpSpPr>
        <p:grpSpPr>
          <a:xfrm>
            <a:off x="251520" y="3429003"/>
            <a:ext cx="8640960" cy="3240359"/>
            <a:chOff x="251520" y="2276873"/>
            <a:chExt cx="8640960" cy="3240359"/>
          </a:xfrm>
        </p:grpSpPr>
        <p:grpSp>
          <p:nvGrpSpPr>
            <p:cNvPr id="32" name="组合 31"/>
            <p:cNvGrpSpPr/>
            <p:nvPr/>
          </p:nvGrpSpPr>
          <p:grpSpPr>
            <a:xfrm>
              <a:off x="251520" y="2276873"/>
              <a:ext cx="8640960" cy="3240359"/>
              <a:chOff x="251520" y="-282194"/>
              <a:chExt cx="8640960" cy="3240359"/>
            </a:xfrm>
          </p:grpSpPr>
          <p:sp>
            <p:nvSpPr>
              <p:cNvPr id="34" name="五边形 33"/>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5" name="燕尾形 34"/>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6" name="组合 35"/>
              <p:cNvGrpSpPr/>
              <p:nvPr/>
            </p:nvGrpSpPr>
            <p:grpSpPr>
              <a:xfrm>
                <a:off x="251520" y="-282194"/>
                <a:ext cx="8640960" cy="2926072"/>
                <a:chOff x="251520" y="-282194"/>
                <a:chExt cx="8640960" cy="2926072"/>
              </a:xfrm>
            </p:grpSpPr>
            <p:sp>
              <p:nvSpPr>
                <p:cNvPr id="37" name="矩形 36"/>
                <p:cNvSpPr/>
                <p:nvPr/>
              </p:nvSpPr>
              <p:spPr>
                <a:xfrm>
                  <a:off x="251520" y="-282194"/>
                  <a:ext cx="8640960" cy="292607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22"/>
                <p:cNvSpPr txBox="1"/>
                <p:nvPr/>
              </p:nvSpPr>
              <p:spPr>
                <a:xfrm>
                  <a:off x="8360077" y="-174036"/>
                  <a:ext cx="492443" cy="276999"/>
                </a:xfrm>
                <a:prstGeom prst="rect">
                  <a:avLst/>
                </a:prstGeom>
                <a:noFill/>
              </p:spPr>
              <p:txBody>
                <a:bodyPr wrap="none" rtlCol="0">
                  <a:spAutoFit/>
                </a:bodyPr>
                <a:lstStyle/>
                <a:p>
                  <a:r>
                    <a:rPr lang="zh-CN" altLang="en-US" sz="1200" dirty="0"/>
                    <a:t>关闭</a:t>
                  </a:r>
                </a:p>
              </p:txBody>
            </p:sp>
          </p:grpSp>
        </p:grpSp>
        <p:graphicFrame>
          <p:nvGraphicFramePr>
            <p:cNvPr id="33" name="对象 32"/>
            <p:cNvGraphicFramePr>
              <a:graphicFrameLocks noChangeAspect="1"/>
            </p:cNvGraphicFramePr>
            <p:nvPr/>
          </p:nvGraphicFramePr>
          <p:xfrm>
            <a:off x="522288" y="2780928"/>
            <a:ext cx="8066087" cy="2373312"/>
          </p:xfrm>
          <a:graphic>
            <a:graphicData uri="http://schemas.openxmlformats.org/presentationml/2006/ole">
              <p:oleObj spid="_x0000_s50178" name="文档" r:id="rId7" imgW="3847376" imgH="1131380" progId="Word.Document.12">
                <p:embed/>
              </p:oleObj>
            </a:graphicData>
          </a:graphic>
        </p:graphicFrame>
      </p:grpSp>
      <p:grpSp>
        <p:nvGrpSpPr>
          <p:cNvPr id="39" name="组合 38"/>
          <p:cNvGrpSpPr/>
          <p:nvPr/>
        </p:nvGrpSpPr>
        <p:grpSpPr>
          <a:xfrm>
            <a:off x="251520" y="5482185"/>
            <a:ext cx="8640960" cy="1187177"/>
            <a:chOff x="251520" y="5338167"/>
            <a:chExt cx="8640960" cy="1187177"/>
          </a:xfrm>
        </p:grpSpPr>
        <p:grpSp>
          <p:nvGrpSpPr>
            <p:cNvPr id="40" name="组合 39"/>
            <p:cNvGrpSpPr/>
            <p:nvPr/>
          </p:nvGrpSpPr>
          <p:grpSpPr>
            <a:xfrm>
              <a:off x="251520" y="5338167"/>
              <a:ext cx="8640960" cy="1187177"/>
              <a:chOff x="251520" y="3720420"/>
              <a:chExt cx="8640960" cy="1187177"/>
            </a:xfrm>
          </p:grpSpPr>
          <p:sp>
            <p:nvSpPr>
              <p:cNvPr id="42" name="五边形 4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43" name="五边形 4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4" name="燕尾形 4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矩形 44"/>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30"/>
              <p:cNvSpPr txBox="1"/>
              <p:nvPr/>
            </p:nvSpPr>
            <p:spPr>
              <a:xfrm>
                <a:off x="8388424" y="3792428"/>
                <a:ext cx="492443" cy="276999"/>
              </a:xfrm>
              <a:prstGeom prst="rect">
                <a:avLst/>
              </a:prstGeom>
              <a:noFill/>
            </p:spPr>
            <p:txBody>
              <a:bodyPr wrap="none" rtlCol="0">
                <a:spAutoFit/>
              </a:bodyPr>
              <a:lstStyle/>
              <a:p>
                <a:r>
                  <a:rPr lang="zh-CN" altLang="en-US" sz="1200" dirty="0"/>
                  <a:t>关闭</a:t>
                </a:r>
              </a:p>
            </p:txBody>
          </p:sp>
        </p:grpSp>
        <p:graphicFrame>
          <p:nvGraphicFramePr>
            <p:cNvPr id="41" name="对象 40"/>
            <p:cNvGraphicFramePr>
              <a:graphicFrameLocks noChangeAspect="1"/>
            </p:cNvGraphicFramePr>
            <p:nvPr/>
          </p:nvGraphicFramePr>
          <p:xfrm>
            <a:off x="561975" y="5717034"/>
            <a:ext cx="8031163" cy="441325"/>
          </p:xfrm>
          <a:graphic>
            <a:graphicData uri="http://schemas.openxmlformats.org/presentationml/2006/ole">
              <p:oleObj spid="_x0000_s50177" name="文档" r:id="rId8" imgW="3872277" imgH="215912" progId="Word.Document.12">
                <p:embed/>
              </p:oleObj>
            </a:graphicData>
          </a:graphic>
        </p:graphicFrame>
      </p:grpSp>
    </p:spTree>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3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childTnLst>
              </p:cTn>
              <p:nextCondLst>
                <p:cond evt="onClick" delay="0">
                  <p:tgtEl>
                    <p:spTgt spid="30"/>
                  </p:tgtEl>
                </p:cond>
              </p:nextCondLst>
            </p:seq>
            <p:seq concurrent="1" nextAc="seek">
              <p:cTn id="8" restart="whenNotActive" fill="hold" evtFilter="cancelBubble" nodeType="interactiveSeq">
                <p:stCondLst>
                  <p:cond evt="onClick" delay="0">
                    <p:tgtEl>
                      <p:spTgt spid="31"/>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31"/>
                                        </p:tgtEl>
                                      </p:cBhvr>
                                    </p:animEffect>
                                    <p:set>
                                      <p:cBhvr>
                                        <p:cTn id="13" dur="1" fill="hold">
                                          <p:stCondLst>
                                            <p:cond delay="4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31"/>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down)">
                                      <p:cBhvr>
                                        <p:cTn id="19" dur="500"/>
                                        <p:tgtEl>
                                          <p:spTgt spid="39"/>
                                        </p:tgtEl>
                                      </p:cBhvr>
                                    </p:animEffect>
                                  </p:childTnLst>
                                </p:cTn>
                              </p:par>
                            </p:childTnLst>
                          </p:cTn>
                        </p:par>
                      </p:childTnLst>
                    </p:cTn>
                  </p:par>
                </p:childTnLst>
              </p:cTn>
              <p:nextCondLst>
                <p:cond evt="onClick" delay="0">
                  <p:tgtEl>
                    <p:spTgt spid="29"/>
                  </p:tgtEl>
                </p:cond>
              </p:nextCondLst>
            </p:seq>
            <p:seq concurrent="1" nextAc="seek">
              <p:cTn id="20" restart="whenNotActive" fill="hold" evtFilter="cancelBubble" nodeType="interactiveSeq">
                <p:stCondLst>
                  <p:cond evt="onClick" delay="0">
                    <p:tgtEl>
                      <p:spTgt spid="39"/>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39"/>
                                        </p:tgtEl>
                                      </p:cBhvr>
                                    </p:animEffect>
                                    <p:set>
                                      <p:cBhvr>
                                        <p:cTn id="25" dur="1" fill="hold">
                                          <p:stCondLst>
                                            <p:cond delay="499"/>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一、选择题</a:t>
            </a:r>
          </a:p>
        </p:txBody>
      </p:sp>
      <p:sp>
        <p:nvSpPr>
          <p:cNvPr id="6" name="圆角矩形 5">
            <a:hlinkClick r:id="rId4" action="ppaction://hlinksldjump"/>
          </p:cNvPr>
          <p:cNvSpPr/>
          <p:nvPr/>
        </p:nvSpPr>
        <p:spPr>
          <a:xfrm>
            <a:off x="1604241"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二、填空题</a:t>
            </a:r>
          </a:p>
        </p:txBody>
      </p:sp>
      <p:sp>
        <p:nvSpPr>
          <p:cNvPr id="3" name="矩形 2"/>
          <p:cNvSpPr>
            <a:spLocks noChangeAspect="1"/>
          </p:cNvSpPr>
          <p:nvPr/>
        </p:nvSpPr>
        <p:spPr>
          <a:xfrm>
            <a:off x="508000" y="1402502"/>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13</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我国古代数学著作《张邱建算经》中记载百鸡问题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今有鸡翁一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值钱五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鸡母一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值钱三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鸡雏三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值钱一</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凡百钱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买鸡百只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问鸡翁、母、雏各几何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设鸡翁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鸡母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鸡雏个数分别为</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z</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则</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则</a:t>
            </a:r>
            <a:r>
              <a:rPr lang="en-US" altLang="zh-CN" sz="2200" i="1">
                <a:solidFill>
                  <a:srgbClr val="000000"/>
                </a:solidFill>
                <a:latin typeface="Times New Roman" panose="02020603050405020304" pitchFamily="18" charset="0"/>
                <a:cs typeface="Times New Roman" panose="02020603050405020304" pitchFamily="18" charset="0"/>
              </a:rPr>
              <a:t>z=</a:t>
            </a:r>
            <a:r>
              <a:rPr lang="en-US" altLang="zh-CN" sz="2200">
                <a:solidFill>
                  <a:srgbClr val="000000"/>
                </a:solidFill>
                <a:latin typeface="Times New Roman" panose="02020603050405020304" pitchFamily="18" charset="0"/>
                <a:cs typeface="Times New Roman" panose="02020603050405020304" pitchFamily="18" charset="0"/>
              </a:rPr>
              <a:t>81</a:t>
            </a:r>
            <a:r>
              <a:rPr lang="zh-CN" altLang="zh-CN" sz="2200">
                <a:solidFill>
                  <a:srgbClr val="000000"/>
                </a:solidFill>
                <a:latin typeface="Times New Roman" panose="02020603050405020304" pitchFamily="18" charset="0"/>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zh-CN" altLang="zh-CN" sz="2200" i="1"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zh-CN" altLang="zh-CN" sz="2200" i="1"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p:cNvGraphicFramePr>
          <p:nvPr/>
        </p:nvGraphicFramePr>
        <p:xfrm>
          <a:off x="611560" y="2708920"/>
          <a:ext cx="8128000" cy="1079710"/>
        </p:xfrm>
        <a:graphic>
          <a:graphicData uri="http://schemas.openxmlformats.org/presentationml/2006/ole">
            <p:oleObj spid="_x0000_s7180" name="文档" r:id="rId5" imgW="3847376" imgH="510992" progId="Word.Document.12">
              <p:embed/>
            </p:oleObj>
          </a:graphicData>
        </a:graphic>
      </p:graphicFrame>
      <p:sp>
        <p:nvSpPr>
          <p:cNvPr id="7" name="五边形 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8" name="五边形 7"/>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251520" y="2780928"/>
            <a:ext cx="8640960" cy="3888432"/>
            <a:chOff x="251520" y="1628800"/>
            <a:chExt cx="8640960" cy="3888432"/>
          </a:xfrm>
        </p:grpSpPr>
        <p:grpSp>
          <p:nvGrpSpPr>
            <p:cNvPr id="10" name="组合 9"/>
            <p:cNvGrpSpPr/>
            <p:nvPr/>
          </p:nvGrpSpPr>
          <p:grpSpPr>
            <a:xfrm>
              <a:off x="251520" y="1628800"/>
              <a:ext cx="8640960" cy="3888432"/>
              <a:chOff x="251520" y="-930267"/>
              <a:chExt cx="8640960" cy="3888432"/>
            </a:xfrm>
          </p:grpSpPr>
          <p:sp>
            <p:nvSpPr>
              <p:cNvPr id="12" name="五边形 11"/>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3" name="燕尾形 12"/>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51520" y="-930267"/>
                <a:ext cx="8640960" cy="3574146"/>
                <a:chOff x="251520" y="-930267"/>
                <a:chExt cx="8640960" cy="3574146"/>
              </a:xfrm>
            </p:grpSpPr>
            <p:sp>
              <p:nvSpPr>
                <p:cNvPr id="15" name="矩形 14"/>
                <p:cNvSpPr/>
                <p:nvPr/>
              </p:nvSpPr>
              <p:spPr>
                <a:xfrm>
                  <a:off x="251520" y="-930267"/>
                  <a:ext cx="8640960" cy="357414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2"/>
                <p:cNvSpPr txBox="1"/>
                <p:nvPr/>
              </p:nvSpPr>
              <p:spPr>
                <a:xfrm>
                  <a:off x="8360077" y="-765703"/>
                  <a:ext cx="492443" cy="276999"/>
                </a:xfrm>
                <a:prstGeom prst="rect">
                  <a:avLst/>
                </a:prstGeom>
                <a:noFill/>
              </p:spPr>
              <p:txBody>
                <a:bodyPr wrap="none" rtlCol="0">
                  <a:spAutoFit/>
                </a:bodyPr>
                <a:lstStyle/>
                <a:p>
                  <a:r>
                    <a:rPr lang="zh-CN" altLang="en-US" sz="1200" dirty="0"/>
                    <a:t>关闭</a:t>
                  </a:r>
                </a:p>
              </p:txBody>
            </p:sp>
          </p:grpSp>
        </p:grpSp>
        <p:graphicFrame>
          <p:nvGraphicFramePr>
            <p:cNvPr id="11" name="对象 10"/>
            <p:cNvGraphicFramePr>
              <a:graphicFrameLocks noChangeAspect="1"/>
            </p:cNvGraphicFramePr>
            <p:nvPr/>
          </p:nvGraphicFramePr>
          <p:xfrm>
            <a:off x="522288" y="2134771"/>
            <a:ext cx="8066087" cy="2960687"/>
          </p:xfrm>
          <a:graphic>
            <a:graphicData uri="http://schemas.openxmlformats.org/presentationml/2006/ole">
              <p:oleObj spid="_x0000_s7181" name="文档" r:id="rId6" imgW="3847376" imgH="1405949" progId="Word.Document.12">
                <p:embed/>
              </p:oleObj>
            </a:graphicData>
          </a:graphic>
        </p:graphicFrame>
      </p:grpSp>
      <p:grpSp>
        <p:nvGrpSpPr>
          <p:cNvPr id="17" name="组合 16"/>
          <p:cNvGrpSpPr/>
          <p:nvPr/>
        </p:nvGrpSpPr>
        <p:grpSpPr>
          <a:xfrm>
            <a:off x="251520" y="5482185"/>
            <a:ext cx="8640960" cy="1187177"/>
            <a:chOff x="251520" y="5338167"/>
            <a:chExt cx="8640960" cy="1187177"/>
          </a:xfrm>
        </p:grpSpPr>
        <p:grpSp>
          <p:nvGrpSpPr>
            <p:cNvPr id="18" name="组合 17"/>
            <p:cNvGrpSpPr/>
            <p:nvPr/>
          </p:nvGrpSpPr>
          <p:grpSpPr>
            <a:xfrm>
              <a:off x="251520" y="5338167"/>
              <a:ext cx="8640960" cy="1187177"/>
              <a:chOff x="251520" y="3720420"/>
              <a:chExt cx="8640960" cy="1187177"/>
            </a:xfrm>
          </p:grpSpPr>
          <p:sp>
            <p:nvSpPr>
              <p:cNvPr id="20" name="五边形 1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1" name="五边形 20"/>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2" name="燕尾形 21"/>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矩形 22"/>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30"/>
              <p:cNvSpPr txBox="1"/>
              <p:nvPr/>
            </p:nvSpPr>
            <p:spPr>
              <a:xfrm>
                <a:off x="8388424" y="3792428"/>
                <a:ext cx="492443" cy="276999"/>
              </a:xfrm>
              <a:prstGeom prst="rect">
                <a:avLst/>
              </a:prstGeom>
              <a:noFill/>
            </p:spPr>
            <p:txBody>
              <a:bodyPr wrap="none" rtlCol="0">
                <a:spAutoFit/>
              </a:bodyPr>
              <a:lstStyle/>
              <a:p>
                <a:r>
                  <a:rPr lang="zh-CN" altLang="en-US" sz="1200" dirty="0"/>
                  <a:t>关闭</a:t>
                </a:r>
              </a:p>
            </p:txBody>
          </p:sp>
        </p:grpSp>
        <p:graphicFrame>
          <p:nvGraphicFramePr>
            <p:cNvPr id="19" name="对象 18"/>
            <p:cNvGraphicFramePr>
              <a:graphicFrameLocks noChangeAspect="1"/>
            </p:cNvGraphicFramePr>
            <p:nvPr/>
          </p:nvGraphicFramePr>
          <p:xfrm>
            <a:off x="561975" y="5717034"/>
            <a:ext cx="8031163" cy="441325"/>
          </p:xfrm>
          <a:graphic>
            <a:graphicData uri="http://schemas.openxmlformats.org/presentationml/2006/ole">
              <p:oleObj spid="_x0000_s7182" name="文档" r:id="rId7" imgW="3872277" imgH="215912" progId="Word.Document.12">
                <p:embed/>
              </p:oleObj>
            </a:graphicData>
          </a:graphic>
        </p:graphicFrame>
      </p:grpSp>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一、选择题</a:t>
            </a:r>
          </a:p>
        </p:txBody>
      </p:sp>
      <p:sp>
        <p:nvSpPr>
          <p:cNvPr id="6" name="圆角矩形 5">
            <a:hlinkClick r:id="rId4" action="ppaction://hlinksldjump"/>
          </p:cNvPr>
          <p:cNvSpPr/>
          <p:nvPr/>
        </p:nvSpPr>
        <p:spPr>
          <a:xfrm>
            <a:off x="1604241"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二、填空题</a:t>
            </a:r>
          </a:p>
        </p:txBody>
      </p:sp>
      <p:sp>
        <p:nvSpPr>
          <p:cNvPr id="3" name="矩形 2"/>
          <p:cNvSpPr>
            <a:spLocks noChangeAspect="1"/>
          </p:cNvSpPr>
          <p:nvPr/>
        </p:nvSpPr>
        <p:spPr>
          <a:xfrm>
            <a:off x="508000" y="1403318"/>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14</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意大利著名数学家斐波那契在研究兔子的繁殖问题时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发现有这样的一列数</a:t>
            </a:r>
            <a:r>
              <a:rPr lang="en-US" altLang="zh-CN" sz="2200">
                <a:solidFill>
                  <a:srgbClr val="000000"/>
                </a:solidFill>
                <a:latin typeface="Times New Roman" panose="02020603050405020304" pitchFamily="18" charset="0"/>
                <a:cs typeface="Times New Roman" panose="02020603050405020304" pitchFamily="18" charset="0"/>
              </a:rPr>
              <a:t>:1,1,2,3,5,8,</a:t>
            </a:r>
            <a:r>
              <a:rPr lang="en-US" altLang="zh-CN" sz="220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该数列的特点是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前两个数均为</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从第三个数起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每一个数都等于它前面两个数的和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人们把这样的一列数所组成的数列</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斐波那契数列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则</a:t>
            </a:r>
            <a:endParaRPr lang="en-US" altLang="zh-CN" sz="2200" smtClean="0">
              <a:solidFill>
                <a:srgbClr val="000000"/>
              </a:solidFill>
              <a:latin typeface="Times New Roman" panose="02020603050405020304" pitchFamily="18" charset="0"/>
              <a:cs typeface="Times New Roman" panose="02020603050405020304" pitchFamily="18" charset="0"/>
            </a:endParaRPr>
          </a:p>
        </p:txBody>
      </p:sp>
      <p:graphicFrame>
        <p:nvGraphicFramePr>
          <p:cNvPr id="4" name="对象 3"/>
          <p:cNvGraphicFramePr>
            <a:graphicFrameLocks/>
          </p:cNvGraphicFramePr>
          <p:nvPr/>
        </p:nvGraphicFramePr>
        <p:xfrm>
          <a:off x="620464" y="3068960"/>
          <a:ext cx="8128000" cy="419141"/>
        </p:xfrm>
        <a:graphic>
          <a:graphicData uri="http://schemas.openxmlformats.org/presentationml/2006/ole">
            <p:oleObj spid="_x0000_s8204" name="文档" r:id="rId5" imgW="3847376" imgH="198639" progId="Word.Document.12">
              <p:embed/>
            </p:oleObj>
          </a:graphicData>
        </a:graphic>
      </p:graphicFrame>
      <p:sp>
        <p:nvSpPr>
          <p:cNvPr id="7" name="五边形 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8" name="五边形 7"/>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251520" y="3429003"/>
            <a:ext cx="8640960" cy="3240359"/>
            <a:chOff x="251520" y="2276873"/>
            <a:chExt cx="8640960" cy="3240359"/>
          </a:xfrm>
        </p:grpSpPr>
        <p:grpSp>
          <p:nvGrpSpPr>
            <p:cNvPr id="10" name="组合 9"/>
            <p:cNvGrpSpPr/>
            <p:nvPr/>
          </p:nvGrpSpPr>
          <p:grpSpPr>
            <a:xfrm>
              <a:off x="251520" y="2276873"/>
              <a:ext cx="8640960" cy="3240359"/>
              <a:chOff x="251520" y="-282194"/>
              <a:chExt cx="8640960" cy="3240359"/>
            </a:xfrm>
          </p:grpSpPr>
          <p:sp>
            <p:nvSpPr>
              <p:cNvPr id="12" name="五边形 11"/>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3" name="燕尾形 12"/>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51520" y="-282194"/>
                <a:ext cx="8640960" cy="2926072"/>
                <a:chOff x="251520" y="-282194"/>
                <a:chExt cx="8640960" cy="2926072"/>
              </a:xfrm>
            </p:grpSpPr>
            <p:sp>
              <p:nvSpPr>
                <p:cNvPr id="15" name="矩形 14"/>
                <p:cNvSpPr/>
                <p:nvPr/>
              </p:nvSpPr>
              <p:spPr>
                <a:xfrm>
                  <a:off x="251520" y="-282194"/>
                  <a:ext cx="8640960" cy="292607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2"/>
                <p:cNvSpPr txBox="1"/>
                <p:nvPr/>
              </p:nvSpPr>
              <p:spPr>
                <a:xfrm>
                  <a:off x="8360077" y="-174036"/>
                  <a:ext cx="492443" cy="276999"/>
                </a:xfrm>
                <a:prstGeom prst="rect">
                  <a:avLst/>
                </a:prstGeom>
                <a:noFill/>
              </p:spPr>
              <p:txBody>
                <a:bodyPr wrap="none" rtlCol="0">
                  <a:spAutoFit/>
                </a:bodyPr>
                <a:lstStyle/>
                <a:p>
                  <a:r>
                    <a:rPr lang="zh-CN" altLang="en-US" sz="1200" dirty="0"/>
                    <a:t>关闭</a:t>
                  </a:r>
                </a:p>
              </p:txBody>
            </p:sp>
          </p:grpSp>
        </p:grpSp>
        <p:graphicFrame>
          <p:nvGraphicFramePr>
            <p:cNvPr id="11" name="对象 10"/>
            <p:cNvGraphicFramePr>
              <a:graphicFrameLocks noChangeAspect="1"/>
            </p:cNvGraphicFramePr>
            <p:nvPr/>
          </p:nvGraphicFramePr>
          <p:xfrm>
            <a:off x="522288" y="2780928"/>
            <a:ext cx="8066087" cy="2373312"/>
          </p:xfrm>
          <a:graphic>
            <a:graphicData uri="http://schemas.openxmlformats.org/presentationml/2006/ole">
              <p:oleObj spid="_x0000_s8205" name="文档" r:id="rId6" imgW="3847376" imgH="1131380" progId="Word.Document.12">
                <p:embed/>
              </p:oleObj>
            </a:graphicData>
          </a:graphic>
        </p:graphicFrame>
      </p:grpSp>
      <p:grpSp>
        <p:nvGrpSpPr>
          <p:cNvPr id="17" name="组合 16"/>
          <p:cNvGrpSpPr/>
          <p:nvPr/>
        </p:nvGrpSpPr>
        <p:grpSpPr>
          <a:xfrm>
            <a:off x="251520" y="5482185"/>
            <a:ext cx="8640960" cy="1187177"/>
            <a:chOff x="251520" y="5338167"/>
            <a:chExt cx="8640960" cy="1187177"/>
          </a:xfrm>
        </p:grpSpPr>
        <p:grpSp>
          <p:nvGrpSpPr>
            <p:cNvPr id="18" name="组合 17"/>
            <p:cNvGrpSpPr/>
            <p:nvPr/>
          </p:nvGrpSpPr>
          <p:grpSpPr>
            <a:xfrm>
              <a:off x="251520" y="5338167"/>
              <a:ext cx="8640960" cy="1187177"/>
              <a:chOff x="251520" y="3720420"/>
              <a:chExt cx="8640960" cy="1187177"/>
            </a:xfrm>
          </p:grpSpPr>
          <p:sp>
            <p:nvSpPr>
              <p:cNvPr id="20" name="五边形 1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1" name="五边形 20"/>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2" name="燕尾形 21"/>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矩形 22"/>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30"/>
              <p:cNvSpPr txBox="1"/>
              <p:nvPr/>
            </p:nvSpPr>
            <p:spPr>
              <a:xfrm>
                <a:off x="8388424" y="3792428"/>
                <a:ext cx="492443" cy="276999"/>
              </a:xfrm>
              <a:prstGeom prst="rect">
                <a:avLst/>
              </a:prstGeom>
              <a:noFill/>
            </p:spPr>
            <p:txBody>
              <a:bodyPr wrap="none" rtlCol="0">
                <a:spAutoFit/>
              </a:bodyPr>
              <a:lstStyle/>
              <a:p>
                <a:r>
                  <a:rPr lang="zh-CN" altLang="en-US" sz="1200" dirty="0"/>
                  <a:t>关闭</a:t>
                </a:r>
              </a:p>
            </p:txBody>
          </p:sp>
        </p:grpSp>
        <p:graphicFrame>
          <p:nvGraphicFramePr>
            <p:cNvPr id="19" name="对象 18"/>
            <p:cNvGraphicFramePr>
              <a:graphicFrameLocks noChangeAspect="1"/>
            </p:cNvGraphicFramePr>
            <p:nvPr/>
          </p:nvGraphicFramePr>
          <p:xfrm>
            <a:off x="561975" y="5717034"/>
            <a:ext cx="8031163" cy="441325"/>
          </p:xfrm>
          <a:graphic>
            <a:graphicData uri="http://schemas.openxmlformats.org/presentationml/2006/ole">
              <p:oleObj spid="_x0000_s8206" name="文档" r:id="rId7" imgW="3872277" imgH="215912" progId="Word.Document.12">
                <p:embed/>
              </p:oleObj>
            </a:graphicData>
          </a:graphic>
        </p:graphicFrame>
      </p:grpSp>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一、选择题</a:t>
            </a:r>
          </a:p>
        </p:txBody>
      </p:sp>
      <p:sp>
        <p:nvSpPr>
          <p:cNvPr id="6" name="圆角矩形 5">
            <a:hlinkClick r:id="rId4" action="ppaction://hlinksldjump"/>
          </p:cNvPr>
          <p:cNvSpPr/>
          <p:nvPr/>
        </p:nvSpPr>
        <p:spPr>
          <a:xfrm>
            <a:off x="1604241"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二、填空题</a:t>
            </a:r>
          </a:p>
        </p:txBody>
      </p:sp>
      <p:sp>
        <p:nvSpPr>
          <p:cNvPr id="3" name="矩形 2"/>
          <p:cNvSpPr>
            <a:spLocks noChangeAspect="1"/>
          </p:cNvSpPr>
          <p:nvPr/>
        </p:nvSpPr>
        <p:spPr>
          <a:xfrm>
            <a:off x="508000" y="1340767"/>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15</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我国古代数学著作《九章算术》中有如下问题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今有金箠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长五尺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斩本一尺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重四斤</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斩末一尺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重二斤</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问次一尺各重几何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意思是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现有一根金杖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一头粗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一头细</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在粗的一端截下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在细的一端截下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问依次每一尺各重多少斤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设该金杖由粗到细是均匀变化的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其质量为</a:t>
            </a:r>
            <a:r>
              <a:rPr lang="en-US" altLang="zh-CN" sz="2200" i="1">
                <a:solidFill>
                  <a:srgbClr val="000000"/>
                </a:solidFill>
                <a:latin typeface="Times New Roman" panose="02020603050405020304" pitchFamily="18" charset="0"/>
                <a:cs typeface="Times New Roman" panose="02020603050405020304" pitchFamily="18" charset="0"/>
              </a:rPr>
              <a:t>M</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现将该金杖截成长度相等的</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记第</a:t>
            </a:r>
            <a:r>
              <a:rPr lang="en-US" altLang="zh-CN" sz="2200" i="1">
                <a:solidFill>
                  <a:srgbClr val="000000"/>
                </a:solidFill>
                <a:latin typeface="Times New Roman" panose="02020603050405020304" pitchFamily="18" charset="0"/>
                <a:cs typeface="Times New Roman" panose="02020603050405020304" pitchFamily="18" charset="0"/>
              </a:rPr>
              <a:t>i</a:t>
            </a:r>
            <a:r>
              <a:rPr lang="zh-CN" altLang="zh-CN" sz="2200">
                <a:solidFill>
                  <a:srgbClr val="000000"/>
                </a:solidFill>
                <a:latin typeface="Times New Roman" panose="02020603050405020304" pitchFamily="18" charset="0"/>
                <a:cs typeface="Times New Roman" panose="02020603050405020304" pitchFamily="18" charset="0"/>
              </a:rPr>
              <a:t>段的质量为</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i="1" baseline="-25000">
                <a:solidFill>
                  <a:srgbClr val="000000"/>
                </a:solidFill>
                <a:latin typeface="Times New Roman" panose="02020603050405020304" pitchFamily="18" charset="0"/>
                <a:cs typeface="Times New Roman" panose="02020603050405020304" pitchFamily="18" charset="0"/>
              </a:rPr>
              <a:t>i</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i=</a:t>
            </a:r>
            <a:r>
              <a:rPr lang="en-US" altLang="zh-CN" sz="2200">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且</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&lt;a</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&lt;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&lt;a</a:t>
            </a:r>
            <a:r>
              <a:rPr lang="en-US" altLang="zh-CN" sz="2200" baseline="-25000">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a:t>
            </a:r>
            <a:r>
              <a:rPr lang="en-US" altLang="zh-CN" sz="2200">
                <a:solidFill>
                  <a:srgbClr val="000000"/>
                </a:solidFill>
                <a:latin typeface="Times New Roman" panose="02020603050405020304" pitchFamily="18" charset="0"/>
                <a:cs typeface="Times New Roman" panose="02020603050405020304" pitchFamily="18" charset="0"/>
              </a:rPr>
              <a:t>48</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i="1" baseline="-25000">
                <a:solidFill>
                  <a:srgbClr val="000000"/>
                </a:solidFill>
                <a:latin typeface="Times New Roman" panose="02020603050405020304" pitchFamily="18" charset="0"/>
                <a:cs typeface="Times New Roman" panose="02020603050405020304" pitchFamily="18" charset="0"/>
              </a:rPr>
              <a:t>i</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i="1">
                <a:solidFill>
                  <a:srgbClr val="000000"/>
                </a:solidFill>
                <a:latin typeface="Times New Roman" panose="02020603050405020304" pitchFamily="18" charset="0"/>
                <a:cs typeface="Times New Roman" panose="02020603050405020304" pitchFamily="18" charset="0"/>
              </a:rPr>
              <a:t>M</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a:t>
            </a:r>
            <a:r>
              <a:rPr lang="en-US" altLang="zh-CN" sz="2200" i="1">
                <a:solidFill>
                  <a:srgbClr val="000000"/>
                </a:solidFill>
                <a:latin typeface="Times New Roman" panose="02020603050405020304" pitchFamily="18" charset="0"/>
                <a:cs typeface="Times New Roman" panose="02020603050405020304" pitchFamily="18" charset="0"/>
              </a:rPr>
              <a:t>i=</a:t>
            </a:r>
            <a:r>
              <a:rPr lang="zh-CN" altLang="zh-CN" sz="2200" i="1"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五边形 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8" name="五边形 7"/>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251520" y="3429003"/>
            <a:ext cx="8640960" cy="3240359"/>
            <a:chOff x="251520" y="2276873"/>
            <a:chExt cx="8640960" cy="3240359"/>
          </a:xfrm>
        </p:grpSpPr>
        <p:grpSp>
          <p:nvGrpSpPr>
            <p:cNvPr id="10" name="组合 9"/>
            <p:cNvGrpSpPr/>
            <p:nvPr/>
          </p:nvGrpSpPr>
          <p:grpSpPr>
            <a:xfrm>
              <a:off x="251520" y="2276873"/>
              <a:ext cx="8640960" cy="3240359"/>
              <a:chOff x="251520" y="-282194"/>
              <a:chExt cx="8640960" cy="3240359"/>
            </a:xfrm>
          </p:grpSpPr>
          <p:sp>
            <p:nvSpPr>
              <p:cNvPr id="12" name="五边形 11"/>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3" name="燕尾形 12"/>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51520" y="-282194"/>
                <a:ext cx="8640960" cy="2926072"/>
                <a:chOff x="251520" y="-282194"/>
                <a:chExt cx="8640960" cy="2926072"/>
              </a:xfrm>
            </p:grpSpPr>
            <p:sp>
              <p:nvSpPr>
                <p:cNvPr id="15" name="矩形 14"/>
                <p:cNvSpPr/>
                <p:nvPr/>
              </p:nvSpPr>
              <p:spPr>
                <a:xfrm>
                  <a:off x="251520" y="-282194"/>
                  <a:ext cx="8640960" cy="292607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2"/>
                <p:cNvSpPr txBox="1"/>
                <p:nvPr/>
              </p:nvSpPr>
              <p:spPr>
                <a:xfrm>
                  <a:off x="8360077" y="-174036"/>
                  <a:ext cx="492443" cy="276999"/>
                </a:xfrm>
                <a:prstGeom prst="rect">
                  <a:avLst/>
                </a:prstGeom>
                <a:noFill/>
              </p:spPr>
              <p:txBody>
                <a:bodyPr wrap="none" rtlCol="0">
                  <a:spAutoFit/>
                </a:bodyPr>
                <a:lstStyle/>
                <a:p>
                  <a:r>
                    <a:rPr lang="zh-CN" altLang="en-US" sz="1200" dirty="0"/>
                    <a:t>关闭</a:t>
                  </a:r>
                </a:p>
              </p:txBody>
            </p:sp>
          </p:grpSp>
        </p:grpSp>
        <p:graphicFrame>
          <p:nvGraphicFramePr>
            <p:cNvPr id="11" name="对象 10"/>
            <p:cNvGraphicFramePr>
              <a:graphicFrameLocks noChangeAspect="1"/>
            </p:cNvGraphicFramePr>
            <p:nvPr/>
          </p:nvGraphicFramePr>
          <p:xfrm>
            <a:off x="522288" y="2780928"/>
            <a:ext cx="8066087" cy="2373312"/>
          </p:xfrm>
          <a:graphic>
            <a:graphicData uri="http://schemas.openxmlformats.org/presentationml/2006/ole">
              <p:oleObj spid="_x0000_s51202" name="文档" r:id="rId5" imgW="3847376" imgH="1131380" progId="Word.Document.12">
                <p:embed/>
              </p:oleObj>
            </a:graphicData>
          </a:graphic>
        </p:graphicFrame>
      </p:grpSp>
      <p:grpSp>
        <p:nvGrpSpPr>
          <p:cNvPr id="17" name="组合 16"/>
          <p:cNvGrpSpPr/>
          <p:nvPr/>
        </p:nvGrpSpPr>
        <p:grpSpPr>
          <a:xfrm>
            <a:off x="251520" y="5482185"/>
            <a:ext cx="8640960" cy="1187177"/>
            <a:chOff x="251520" y="5338167"/>
            <a:chExt cx="8640960" cy="1187177"/>
          </a:xfrm>
        </p:grpSpPr>
        <p:grpSp>
          <p:nvGrpSpPr>
            <p:cNvPr id="18" name="组合 17"/>
            <p:cNvGrpSpPr/>
            <p:nvPr/>
          </p:nvGrpSpPr>
          <p:grpSpPr>
            <a:xfrm>
              <a:off x="251520" y="5338167"/>
              <a:ext cx="8640960" cy="1187177"/>
              <a:chOff x="251520" y="3720420"/>
              <a:chExt cx="8640960" cy="1187177"/>
            </a:xfrm>
          </p:grpSpPr>
          <p:sp>
            <p:nvSpPr>
              <p:cNvPr id="20" name="五边形 1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1" name="五边形 20"/>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2" name="燕尾形 21"/>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矩形 22"/>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30"/>
              <p:cNvSpPr txBox="1"/>
              <p:nvPr/>
            </p:nvSpPr>
            <p:spPr>
              <a:xfrm>
                <a:off x="8388424" y="3792428"/>
                <a:ext cx="492443" cy="276999"/>
              </a:xfrm>
              <a:prstGeom prst="rect">
                <a:avLst/>
              </a:prstGeom>
              <a:noFill/>
            </p:spPr>
            <p:txBody>
              <a:bodyPr wrap="none" rtlCol="0">
                <a:spAutoFit/>
              </a:bodyPr>
              <a:lstStyle/>
              <a:p>
                <a:r>
                  <a:rPr lang="zh-CN" altLang="en-US" sz="1200" dirty="0"/>
                  <a:t>关闭</a:t>
                </a:r>
              </a:p>
            </p:txBody>
          </p:sp>
        </p:grpSp>
        <p:graphicFrame>
          <p:nvGraphicFramePr>
            <p:cNvPr id="19" name="对象 18"/>
            <p:cNvGraphicFramePr>
              <a:graphicFrameLocks noChangeAspect="1"/>
            </p:cNvGraphicFramePr>
            <p:nvPr/>
          </p:nvGraphicFramePr>
          <p:xfrm>
            <a:off x="561975" y="5717034"/>
            <a:ext cx="8031163" cy="441325"/>
          </p:xfrm>
          <a:graphic>
            <a:graphicData uri="http://schemas.openxmlformats.org/presentationml/2006/ole">
              <p:oleObj spid="_x0000_s51201" name="文档" r:id="rId6" imgW="3872277" imgH="215912" progId="Word.Document.12">
                <p:embed/>
              </p:oleObj>
            </a:graphicData>
          </a:graphic>
        </p:graphicFrame>
      </p:grpSp>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一、选择题</a:t>
            </a:r>
          </a:p>
        </p:txBody>
      </p:sp>
      <p:sp>
        <p:nvSpPr>
          <p:cNvPr id="6" name="圆角矩形 5">
            <a:hlinkClick r:id="rId4" action="ppaction://hlinksldjump"/>
          </p:cNvPr>
          <p:cNvSpPr/>
          <p:nvPr/>
        </p:nvSpPr>
        <p:spPr>
          <a:xfrm>
            <a:off x="1604241"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二、填空题</a:t>
            </a:r>
          </a:p>
        </p:txBody>
      </p:sp>
      <p:sp>
        <p:nvSpPr>
          <p:cNvPr id="3" name="矩形 2"/>
          <p:cNvSpPr>
            <a:spLocks noChangeAspect="1"/>
          </p:cNvSpPr>
          <p:nvPr/>
        </p:nvSpPr>
        <p:spPr>
          <a:xfrm>
            <a:off x="508000" y="1367332"/>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16</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勒洛三角形是具有类似圆的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定宽性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的面积最小的曲线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它由德国机械工程专家、机构运动学家勒洛首先发现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其作法是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以等边三角形每个顶点为圆心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以边长为半径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在另两个顶点间作一段弧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三段弧围成的曲边三角形就是勒洛三角形</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现在勒洛三角形中随机取一点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则此点取自正三角形内的概率为</a:t>
            </a:r>
            <a:r>
              <a:rPr lang="zh-CN" altLang="zh-CN" sz="2200" i="1"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29" name="对象 28"/>
          <p:cNvGraphicFramePr>
            <a:graphicFrameLocks/>
          </p:cNvGraphicFramePr>
          <p:nvPr/>
        </p:nvGraphicFramePr>
        <p:xfrm>
          <a:off x="508000" y="3540485"/>
          <a:ext cx="8128000" cy="2115829"/>
        </p:xfrm>
        <a:graphic>
          <a:graphicData uri="http://schemas.openxmlformats.org/presentationml/2006/ole">
            <p:oleObj spid="_x0000_s52227" name="文档" r:id="rId5" imgW="3847376" imgH="1002193" progId="Word.Document.12">
              <p:embed/>
            </p:oleObj>
          </a:graphicData>
        </a:graphic>
      </p:graphicFrame>
      <p:sp>
        <p:nvSpPr>
          <p:cNvPr id="30" name="五边形 29"/>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31" name="五边形 30"/>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2" name="组合 31"/>
          <p:cNvGrpSpPr/>
          <p:nvPr/>
        </p:nvGrpSpPr>
        <p:grpSpPr>
          <a:xfrm>
            <a:off x="251520" y="1772816"/>
            <a:ext cx="8640960" cy="4896544"/>
            <a:chOff x="251520" y="620688"/>
            <a:chExt cx="8640960" cy="4896544"/>
          </a:xfrm>
        </p:grpSpPr>
        <p:grpSp>
          <p:nvGrpSpPr>
            <p:cNvPr id="33" name="组合 32"/>
            <p:cNvGrpSpPr/>
            <p:nvPr/>
          </p:nvGrpSpPr>
          <p:grpSpPr>
            <a:xfrm>
              <a:off x="251520" y="620688"/>
              <a:ext cx="8640960" cy="4896544"/>
              <a:chOff x="251520" y="-1938379"/>
              <a:chExt cx="8640960" cy="4896544"/>
            </a:xfrm>
          </p:grpSpPr>
          <p:sp>
            <p:nvSpPr>
              <p:cNvPr id="35" name="五边形 34"/>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6" name="燕尾形 35"/>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7" name="组合 36"/>
              <p:cNvGrpSpPr/>
              <p:nvPr/>
            </p:nvGrpSpPr>
            <p:grpSpPr>
              <a:xfrm>
                <a:off x="251520" y="-1938379"/>
                <a:ext cx="8640960" cy="4582257"/>
                <a:chOff x="251520" y="-1938379"/>
                <a:chExt cx="8640960" cy="4582257"/>
              </a:xfrm>
            </p:grpSpPr>
            <p:sp>
              <p:nvSpPr>
                <p:cNvPr id="38" name="矩形 37"/>
                <p:cNvSpPr/>
                <p:nvPr/>
              </p:nvSpPr>
              <p:spPr>
                <a:xfrm>
                  <a:off x="251520" y="-1938379"/>
                  <a:ext cx="8640960" cy="4582257"/>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22"/>
                <p:cNvSpPr txBox="1"/>
                <p:nvPr/>
              </p:nvSpPr>
              <p:spPr>
                <a:xfrm>
                  <a:off x="8360077" y="-1938379"/>
                  <a:ext cx="492443" cy="276999"/>
                </a:xfrm>
                <a:prstGeom prst="rect">
                  <a:avLst/>
                </a:prstGeom>
                <a:noFill/>
              </p:spPr>
              <p:txBody>
                <a:bodyPr wrap="none" rtlCol="0">
                  <a:spAutoFit/>
                </a:bodyPr>
                <a:lstStyle/>
                <a:p>
                  <a:r>
                    <a:rPr lang="zh-CN" altLang="en-US" sz="1200" dirty="0"/>
                    <a:t>关闭</a:t>
                  </a:r>
                </a:p>
              </p:txBody>
            </p:sp>
          </p:grpSp>
        </p:grpSp>
        <p:graphicFrame>
          <p:nvGraphicFramePr>
            <p:cNvPr id="34" name="对象 33"/>
            <p:cNvGraphicFramePr>
              <a:graphicFrameLocks noChangeAspect="1"/>
            </p:cNvGraphicFramePr>
            <p:nvPr/>
          </p:nvGraphicFramePr>
          <p:xfrm>
            <a:off x="522288" y="764704"/>
            <a:ext cx="8023225" cy="4408488"/>
          </p:xfrm>
          <a:graphic>
            <a:graphicData uri="http://schemas.openxmlformats.org/presentationml/2006/ole">
              <p:oleObj spid="_x0000_s52226" name="文档" r:id="rId6" imgW="3847376" imgH="2107304" progId="Word.Document.12">
                <p:embed/>
              </p:oleObj>
            </a:graphicData>
          </a:graphic>
        </p:graphicFrame>
      </p:grpSp>
      <p:grpSp>
        <p:nvGrpSpPr>
          <p:cNvPr id="40" name="组合 39"/>
          <p:cNvGrpSpPr/>
          <p:nvPr/>
        </p:nvGrpSpPr>
        <p:grpSpPr>
          <a:xfrm>
            <a:off x="251520" y="5482185"/>
            <a:ext cx="8640960" cy="1187177"/>
            <a:chOff x="251520" y="5338167"/>
            <a:chExt cx="8640960" cy="1187177"/>
          </a:xfrm>
        </p:grpSpPr>
        <p:grpSp>
          <p:nvGrpSpPr>
            <p:cNvPr id="41" name="组合 40"/>
            <p:cNvGrpSpPr/>
            <p:nvPr/>
          </p:nvGrpSpPr>
          <p:grpSpPr>
            <a:xfrm>
              <a:off x="251520" y="5338167"/>
              <a:ext cx="8640960" cy="1187177"/>
              <a:chOff x="251520" y="3720420"/>
              <a:chExt cx="8640960" cy="1187177"/>
            </a:xfrm>
          </p:grpSpPr>
          <p:sp>
            <p:nvSpPr>
              <p:cNvPr id="43" name="五边形 4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44" name="五边形 4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5" name="燕尾形 4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矩形 45"/>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30"/>
              <p:cNvSpPr txBox="1"/>
              <p:nvPr/>
            </p:nvSpPr>
            <p:spPr>
              <a:xfrm>
                <a:off x="8388424" y="3792428"/>
                <a:ext cx="492443" cy="276999"/>
              </a:xfrm>
              <a:prstGeom prst="rect">
                <a:avLst/>
              </a:prstGeom>
              <a:noFill/>
            </p:spPr>
            <p:txBody>
              <a:bodyPr wrap="none" rtlCol="0">
                <a:spAutoFit/>
              </a:bodyPr>
              <a:lstStyle/>
              <a:p>
                <a:r>
                  <a:rPr lang="zh-CN" altLang="en-US" sz="1200" dirty="0"/>
                  <a:t>关闭</a:t>
                </a:r>
              </a:p>
            </p:txBody>
          </p:sp>
        </p:grpSp>
        <p:graphicFrame>
          <p:nvGraphicFramePr>
            <p:cNvPr id="42" name="对象 41"/>
            <p:cNvGraphicFramePr>
              <a:graphicFrameLocks noChangeAspect="1"/>
            </p:cNvGraphicFramePr>
            <p:nvPr/>
          </p:nvGraphicFramePr>
          <p:xfrm>
            <a:off x="566738" y="5589238"/>
            <a:ext cx="7989887" cy="587375"/>
          </p:xfrm>
          <a:graphic>
            <a:graphicData uri="http://schemas.openxmlformats.org/presentationml/2006/ole">
              <p:oleObj spid="_x0000_s52225" name="文档" r:id="rId7" imgW="3872277" imgH="288243" progId="Word.Document.12">
                <p:embed/>
              </p:oleObj>
            </a:graphicData>
          </a:graphic>
        </p:graphicFrame>
      </p:grpSp>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1"/>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childTnLst>
                    </p:cTn>
                  </p:par>
                </p:childTnLst>
              </p:cTn>
              <p:nextCondLst>
                <p:cond evt="onClick" delay="0">
                  <p:tgtEl>
                    <p:spTgt spid="31"/>
                  </p:tgtEl>
                </p:cond>
              </p:nextCondLst>
            </p:seq>
            <p:seq concurrent="1" nextAc="seek">
              <p:cTn id="8" restart="whenNotActive" fill="hold" evtFilter="cancelBubble" nodeType="interactiveSeq">
                <p:stCondLst>
                  <p:cond evt="onClick" delay="0">
                    <p:tgtEl>
                      <p:spTgt spid="32"/>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32"/>
                                        </p:tgtEl>
                                      </p:cBhvr>
                                    </p:animEffect>
                                    <p:set>
                                      <p:cBhvr>
                                        <p:cTn id="13" dur="1" fill="hold">
                                          <p:stCondLst>
                                            <p:cond delay="499"/>
                                          </p:stCondLst>
                                        </p:cTn>
                                        <p:tgtEl>
                                          <p:spTgt spid="32"/>
                                        </p:tgtEl>
                                        <p:attrNameLst>
                                          <p:attrName>style.visibility</p:attrName>
                                        </p:attrNameLst>
                                      </p:cBhvr>
                                      <p:to>
                                        <p:strVal val="hidden"/>
                                      </p:to>
                                    </p:set>
                                  </p:childTnLst>
                                </p:cTn>
                              </p:par>
                            </p:childTnLst>
                          </p:cTn>
                        </p:par>
                      </p:childTnLst>
                    </p:cTn>
                  </p:par>
                </p:childTnLst>
              </p:cTn>
              <p:nextCondLst>
                <p:cond evt="onClick" delay="0">
                  <p:tgtEl>
                    <p:spTgt spid="32"/>
                  </p:tgtEl>
                </p:cond>
              </p:nextCondLst>
            </p:seq>
            <p:seq concurrent="1" nextAc="seek">
              <p:cTn id="14" restart="whenNotActive" fill="hold" evtFilter="cancelBubble" nodeType="interactiveSeq">
                <p:stCondLst>
                  <p:cond evt="onClick" delay="0">
                    <p:tgtEl>
                      <p:spTgt spid="30"/>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down)">
                                      <p:cBhvr>
                                        <p:cTn id="19" dur="500"/>
                                        <p:tgtEl>
                                          <p:spTgt spid="40"/>
                                        </p:tgtEl>
                                      </p:cBhvr>
                                    </p:animEffect>
                                  </p:childTnLst>
                                </p:cTn>
                              </p:par>
                            </p:childTnLst>
                          </p:cTn>
                        </p:par>
                      </p:childTnLst>
                    </p:cTn>
                  </p:par>
                </p:childTnLst>
              </p:cTn>
              <p:nextCondLst>
                <p:cond evt="onClick" delay="0">
                  <p:tgtEl>
                    <p:spTgt spid="30"/>
                  </p:tgtEl>
                </p:cond>
              </p:nextCondLst>
            </p:seq>
            <p:seq concurrent="1" nextAc="seek">
              <p:cTn id="20" restart="whenNotActive" fill="hold" evtFilter="cancelBubble" nodeType="interactiveSeq">
                <p:stCondLst>
                  <p:cond evt="onClick" delay="0">
                    <p:tgtEl>
                      <p:spTgt spid="40"/>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40"/>
                                        </p:tgtEl>
                                      </p:cBhvr>
                                    </p:animEffect>
                                    <p:set>
                                      <p:cBhvr>
                                        <p:cTn id="25"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0"/>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dirty="0" smtClean="0"/>
              <a:pPr algn="ctr"/>
              <a:t>2</a:t>
            </a:fld>
            <a:r>
              <a:rPr lang="en-US" altLang="zh-CN" dirty="0" smtClean="0"/>
              <a:t>-</a:t>
            </a:r>
            <a:endParaRPr lang="zh-CN" altLang="en-US" dirty="0"/>
          </a:p>
        </p:txBody>
      </p:sp>
      <p:sp>
        <p:nvSpPr>
          <p:cNvPr id="2" name="矩形 1"/>
          <p:cNvSpPr>
            <a:spLocks noChangeAspect="1"/>
          </p:cNvSpPr>
          <p:nvPr/>
        </p:nvSpPr>
        <p:spPr>
          <a:xfrm>
            <a:off x="508000" y="1294804"/>
            <a:ext cx="8128000" cy="4522392"/>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我国古代数学包含大量的实际问题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可以涉及统计、函数、数列、立体几何、算法等内容</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高考试题会通过创设新的情境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改变设问方式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选取适合的知识内容等多种方法渗透数学文化</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这些问题同时也体现了应用性的考查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应引起考生的充分重视</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常见的数学文化题型有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数学名著中的概率与统计</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数学名著中的数列问题</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数学名著中的算法与程序框图</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数学名著中的立体几何问题</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数学名著中的三角函数问题</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与杨辉三角、祖暅原理有关的问题</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3</a:t>
            </a:fld>
            <a:r>
              <a:rPr lang="en-US" altLang="zh-CN" smtClean="0"/>
              <a:t>-</a:t>
            </a:r>
            <a:endParaRPr lang="zh-CN" altLang="en-US" dirty="0"/>
          </a:p>
        </p:txBody>
      </p:sp>
      <p:sp>
        <p:nvSpPr>
          <p:cNvPr id="3" name="圆角矩形 2">
            <a:hlinkClick r:id="rId3" action="ppaction://hlinksldjump"/>
          </p:cNvPr>
          <p:cNvSpPr/>
          <p:nvPr/>
        </p:nvSpPr>
        <p:spPr>
          <a:xfrm>
            <a:off x="402869"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一、选择题</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二、填空题</a:t>
            </a:r>
            <a:endParaRPr lang="zh-CN" altLang="en-US" sz="1400" dirty="0">
              <a:solidFill>
                <a:schemeClr val="bg1">
                  <a:lumMod val="85000"/>
                </a:schemeClr>
              </a:solidFill>
              <a:latin typeface="+mj-ea"/>
              <a:ea typeface="+mj-ea"/>
            </a:endParaRPr>
          </a:p>
        </p:txBody>
      </p:sp>
      <p:sp>
        <p:nvSpPr>
          <p:cNvPr id="5" name="矩形 4"/>
          <p:cNvSpPr>
            <a:spLocks noChangeAspect="1"/>
          </p:cNvSpPr>
          <p:nvPr/>
        </p:nvSpPr>
        <p:spPr>
          <a:xfrm>
            <a:off x="508000" y="1357413"/>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广东潮州高三二模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我国古代名著《九章算术》中有这样一段话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今有金锤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长五尺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斩本一尺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重四斤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斩末一尺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重二斤</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意思是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现有一根金锤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头部</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尾部</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若该金锤从头到尾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每一尺的重量构成等差数列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该金锤共重多少斤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A.6</a:t>
            </a:r>
            <a:r>
              <a:rPr lang="zh-CN" altLang="zh-CN" sz="2200">
                <a:solidFill>
                  <a:srgbClr val="000000"/>
                </a:solidFill>
                <a:latin typeface="Times New Roman" panose="02020603050405020304" pitchFamily="18" charset="0"/>
                <a:cs typeface="Times New Roman" panose="02020603050405020304" pitchFamily="18" charset="0"/>
              </a:rPr>
              <a:t>斤</a:t>
            </a:r>
            <a:r>
              <a:rPr lang="en-US" altLang="zh-CN" sz="2200">
                <a:solidFill>
                  <a:srgbClr val="000000"/>
                </a:solidFill>
                <a:latin typeface="Times New Roman" panose="02020603050405020304" pitchFamily="18" charset="0"/>
                <a:cs typeface="Times New Roman" panose="02020603050405020304" pitchFamily="18" charset="0"/>
              </a:rPr>
              <a:t>	B.7</a:t>
            </a:r>
            <a:r>
              <a:rPr lang="zh-CN" altLang="zh-CN" sz="2200">
                <a:solidFill>
                  <a:srgbClr val="000000"/>
                </a:solidFill>
                <a:latin typeface="Times New Roman" panose="02020603050405020304" pitchFamily="18" charset="0"/>
                <a:cs typeface="Times New Roman" panose="02020603050405020304" pitchFamily="18" charset="0"/>
              </a:rPr>
              <a:t>斤</a:t>
            </a:r>
            <a:r>
              <a:rPr lang="en-US" altLang="zh-CN" sz="2200">
                <a:solidFill>
                  <a:srgbClr val="000000"/>
                </a:solidFill>
                <a:latin typeface="Times New Roman" panose="02020603050405020304" pitchFamily="18" charset="0"/>
                <a:cs typeface="Times New Roman" panose="02020603050405020304" pitchFamily="18" charset="0"/>
              </a:rPr>
              <a:t>	C.9</a:t>
            </a:r>
            <a:r>
              <a:rPr lang="zh-CN" altLang="zh-CN" sz="2200">
                <a:solidFill>
                  <a:srgbClr val="000000"/>
                </a:solidFill>
                <a:latin typeface="Times New Roman" panose="02020603050405020304" pitchFamily="18" charset="0"/>
                <a:cs typeface="Times New Roman" panose="02020603050405020304" pitchFamily="18" charset="0"/>
              </a:rPr>
              <a:t>斤</a:t>
            </a:r>
            <a:r>
              <a:rPr lang="en-US" altLang="zh-CN" sz="2200">
                <a:solidFill>
                  <a:srgbClr val="000000"/>
                </a:solidFill>
                <a:latin typeface="Times New Roman" panose="02020603050405020304" pitchFamily="18" charset="0"/>
                <a:cs typeface="Times New Roman" panose="02020603050405020304" pitchFamily="18" charset="0"/>
              </a:rPr>
              <a:t>	D.15</a:t>
            </a:r>
            <a:r>
              <a:rPr lang="zh-CN" altLang="zh-CN" sz="2200">
                <a:solidFill>
                  <a:srgbClr val="000000"/>
                </a:solidFill>
                <a:latin typeface="Times New Roman" panose="02020603050405020304" pitchFamily="18" charset="0"/>
                <a:cs typeface="Times New Roman" panose="02020603050405020304" pitchFamily="18" charset="0"/>
              </a:rPr>
              <a:t>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五边形 5"/>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7" name="五边形 6"/>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8" name="组合 7"/>
          <p:cNvGrpSpPr/>
          <p:nvPr/>
        </p:nvGrpSpPr>
        <p:grpSpPr>
          <a:xfrm>
            <a:off x="251520" y="3429003"/>
            <a:ext cx="8640960" cy="3240359"/>
            <a:chOff x="251520" y="2276873"/>
            <a:chExt cx="8640960" cy="3240359"/>
          </a:xfrm>
        </p:grpSpPr>
        <p:grpSp>
          <p:nvGrpSpPr>
            <p:cNvPr id="9" name="组合 8"/>
            <p:cNvGrpSpPr/>
            <p:nvPr/>
          </p:nvGrpSpPr>
          <p:grpSpPr>
            <a:xfrm>
              <a:off x="251520" y="2276873"/>
              <a:ext cx="8640960" cy="3240359"/>
              <a:chOff x="251520" y="-282194"/>
              <a:chExt cx="8640960" cy="3240359"/>
            </a:xfrm>
          </p:grpSpPr>
          <p:sp>
            <p:nvSpPr>
              <p:cNvPr id="11" name="五边形 10"/>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2" name="燕尾形 11"/>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3" name="组合 12"/>
              <p:cNvGrpSpPr/>
              <p:nvPr/>
            </p:nvGrpSpPr>
            <p:grpSpPr>
              <a:xfrm>
                <a:off x="251520" y="-282194"/>
                <a:ext cx="8640960" cy="2926072"/>
                <a:chOff x="251520" y="-282194"/>
                <a:chExt cx="8640960" cy="2926072"/>
              </a:xfrm>
            </p:grpSpPr>
            <p:sp>
              <p:nvSpPr>
                <p:cNvPr id="14" name="矩形 13"/>
                <p:cNvSpPr/>
                <p:nvPr/>
              </p:nvSpPr>
              <p:spPr>
                <a:xfrm>
                  <a:off x="251520" y="-282194"/>
                  <a:ext cx="8640960" cy="292607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22"/>
                <p:cNvSpPr txBox="1"/>
                <p:nvPr/>
              </p:nvSpPr>
              <p:spPr>
                <a:xfrm>
                  <a:off x="8360077" y="-174036"/>
                  <a:ext cx="492443" cy="276999"/>
                </a:xfrm>
                <a:prstGeom prst="rect">
                  <a:avLst/>
                </a:prstGeom>
                <a:noFill/>
              </p:spPr>
              <p:txBody>
                <a:bodyPr wrap="none" rtlCol="0">
                  <a:spAutoFit/>
                </a:bodyPr>
                <a:lstStyle/>
                <a:p>
                  <a:r>
                    <a:rPr lang="zh-CN" altLang="en-US" sz="1200" dirty="0"/>
                    <a:t>关闭</a:t>
                  </a:r>
                </a:p>
              </p:txBody>
            </p:sp>
          </p:grpSp>
        </p:grpSp>
        <p:graphicFrame>
          <p:nvGraphicFramePr>
            <p:cNvPr id="10" name="对象 9"/>
            <p:cNvGraphicFramePr>
              <a:graphicFrameLocks noChangeAspect="1"/>
            </p:cNvGraphicFramePr>
            <p:nvPr/>
          </p:nvGraphicFramePr>
          <p:xfrm>
            <a:off x="522288" y="2780928"/>
            <a:ext cx="8066087" cy="2373312"/>
          </p:xfrm>
          <a:graphic>
            <a:graphicData uri="http://schemas.openxmlformats.org/presentationml/2006/ole">
              <p:oleObj spid="_x0000_s10246" name="文档" r:id="rId5" imgW="3847376" imgH="1131380" progId="Word.Document.12">
                <p:embed/>
              </p:oleObj>
            </a:graphicData>
          </a:graphic>
        </p:graphicFrame>
      </p:grpSp>
      <p:grpSp>
        <p:nvGrpSpPr>
          <p:cNvPr id="16" name="组合 15"/>
          <p:cNvGrpSpPr/>
          <p:nvPr/>
        </p:nvGrpSpPr>
        <p:grpSpPr>
          <a:xfrm>
            <a:off x="251520" y="5482185"/>
            <a:ext cx="8640960" cy="1187177"/>
            <a:chOff x="251520" y="5338167"/>
            <a:chExt cx="8640960" cy="1187177"/>
          </a:xfrm>
        </p:grpSpPr>
        <p:grpSp>
          <p:nvGrpSpPr>
            <p:cNvPr id="17" name="组合 16"/>
            <p:cNvGrpSpPr/>
            <p:nvPr/>
          </p:nvGrpSpPr>
          <p:grpSpPr>
            <a:xfrm>
              <a:off x="251520" y="5338167"/>
              <a:ext cx="8640960" cy="1187177"/>
              <a:chOff x="251520" y="3720420"/>
              <a:chExt cx="8640960" cy="1187177"/>
            </a:xfrm>
          </p:grpSpPr>
          <p:sp>
            <p:nvSpPr>
              <p:cNvPr id="19" name="五边形 1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0" name="五边形 1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1" name="燕尾形 2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矩形 21"/>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30"/>
              <p:cNvSpPr txBox="1"/>
              <p:nvPr/>
            </p:nvSpPr>
            <p:spPr>
              <a:xfrm>
                <a:off x="8388424" y="3792428"/>
                <a:ext cx="492443" cy="276999"/>
              </a:xfrm>
              <a:prstGeom prst="rect">
                <a:avLst/>
              </a:prstGeom>
              <a:noFill/>
            </p:spPr>
            <p:txBody>
              <a:bodyPr wrap="none" rtlCol="0">
                <a:spAutoFit/>
              </a:bodyPr>
              <a:lstStyle/>
              <a:p>
                <a:r>
                  <a:rPr lang="zh-CN" altLang="en-US" sz="1200" dirty="0"/>
                  <a:t>关闭</a:t>
                </a:r>
              </a:p>
            </p:txBody>
          </p:sp>
        </p:grpSp>
        <p:graphicFrame>
          <p:nvGraphicFramePr>
            <p:cNvPr id="18" name="对象 17"/>
            <p:cNvGraphicFramePr>
              <a:graphicFrameLocks noChangeAspect="1"/>
            </p:cNvGraphicFramePr>
            <p:nvPr/>
          </p:nvGraphicFramePr>
          <p:xfrm>
            <a:off x="561975" y="5717034"/>
            <a:ext cx="8031163" cy="441325"/>
          </p:xfrm>
          <a:graphic>
            <a:graphicData uri="http://schemas.openxmlformats.org/presentationml/2006/ole">
              <p:oleObj spid="_x0000_s10247" name="文档" r:id="rId6" imgW="3862890" imgH="215930" progId="Word.Document.12">
                <p:embed/>
              </p:oleObj>
            </a:graphicData>
          </a:graphic>
        </p:graphicFrame>
      </p:grpSp>
    </p:spTree>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nextCondLst>
                <p:cond evt="onClick" delay="0">
                  <p:tgtEl>
                    <p:spTgt spid="7"/>
                  </p:tgtEl>
                </p:cond>
              </p:nextCondLst>
            </p:seq>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8"/>
                                        </p:tgtEl>
                                      </p:cBhvr>
                                    </p:animEffect>
                                    <p:set>
                                      <p:cBhvr>
                                        <p:cTn id="13"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14" restart="whenNotActive" fill="hold" evtFilter="cancelBubble" nodeType="interactiveSeq">
                <p:stCondLst>
                  <p:cond evt="onClick" delay="0">
                    <p:tgtEl>
                      <p:spTgt spid="6"/>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childTnLst>
                          </p:cTn>
                        </p:par>
                      </p:childTnLst>
                    </p:cTn>
                  </p:par>
                </p:childTnLst>
              </p:cTn>
              <p:nextCondLst>
                <p:cond evt="onClick" delay="0">
                  <p:tgtEl>
                    <p:spTgt spid="6"/>
                  </p:tgtEl>
                </p:cond>
              </p:nextCondLst>
            </p:seq>
            <p:seq concurrent="1" nextAc="seek">
              <p:cTn id="20" restart="whenNotActive" fill="hold" evtFilter="cancelBubble" nodeType="interactiveSeq">
                <p:stCondLst>
                  <p:cond evt="onClick" delay="0">
                    <p:tgtEl>
                      <p:spTgt spid="16"/>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6"/>
                                        </p:tgtEl>
                                      </p:cBhvr>
                                    </p:animEffect>
                                    <p:set>
                                      <p:cBhvr>
                                        <p:cTn id="25"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sp>
        <p:nvSpPr>
          <p:cNvPr id="3" name="圆角矩形 2">
            <a:hlinkClick r:id="rId3" action="ppaction://hlinksldjump"/>
          </p:cNvPr>
          <p:cNvSpPr/>
          <p:nvPr/>
        </p:nvSpPr>
        <p:spPr>
          <a:xfrm>
            <a:off x="402869"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一、选择题</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二、填空题</a:t>
            </a:r>
            <a:endParaRPr lang="zh-CN" altLang="en-US" sz="1400" dirty="0">
              <a:solidFill>
                <a:schemeClr val="bg1">
                  <a:lumMod val="85000"/>
                </a:schemeClr>
              </a:solidFill>
              <a:latin typeface="+mj-ea"/>
              <a:ea typeface="+mj-ea"/>
            </a:endParaRPr>
          </a:p>
        </p:txBody>
      </p:sp>
      <p:sp>
        <p:nvSpPr>
          <p:cNvPr id="5" name="矩形 4"/>
          <p:cNvSpPr>
            <a:spLocks noChangeAspect="1"/>
          </p:cNvSpPr>
          <p:nvPr/>
        </p:nvSpPr>
        <p:spPr>
          <a:xfrm>
            <a:off x="508000" y="1357413"/>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《算数书》竹简于上世纪八十年代在湖北省江陵县张家山出土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这是我国现存最早的有系统的数学典籍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其中记载有求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囷盖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置如其周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令相乘也</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又以高乘之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三十六成一</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该术相当于给出了</a:t>
            </a:r>
            <a:r>
              <a:rPr lang="zh-CN" altLang="zh-CN" sz="2200" smtClean="0">
                <a:solidFill>
                  <a:srgbClr val="000000"/>
                </a:solidFill>
                <a:latin typeface="Times New Roman" panose="02020603050405020304" pitchFamily="18" charset="0"/>
                <a:cs typeface="Times New Roman" panose="02020603050405020304" pitchFamily="18" charset="0"/>
              </a:rPr>
              <a:t>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p:cNvGraphicFramePr>
          <p:nvPr/>
        </p:nvGraphicFramePr>
        <p:xfrm>
          <a:off x="632108" y="2615508"/>
          <a:ext cx="8128000" cy="2095709"/>
        </p:xfrm>
        <a:graphic>
          <a:graphicData uri="http://schemas.openxmlformats.org/presentationml/2006/ole">
            <p:oleObj spid="_x0000_s9225" name="文档" r:id="rId5" imgW="3847376" imgH="991397" progId="Word.Document.12">
              <p:embed/>
            </p:oleObj>
          </a:graphicData>
        </a:graphic>
      </p:graphicFrame>
      <p:sp>
        <p:nvSpPr>
          <p:cNvPr id="8" name="五边形 7"/>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9" name="五边形 8"/>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0" name="组合 9"/>
          <p:cNvGrpSpPr/>
          <p:nvPr/>
        </p:nvGrpSpPr>
        <p:grpSpPr>
          <a:xfrm>
            <a:off x="251520" y="3429003"/>
            <a:ext cx="8640960" cy="3240359"/>
            <a:chOff x="251520" y="2276873"/>
            <a:chExt cx="8640960" cy="3240359"/>
          </a:xfrm>
        </p:grpSpPr>
        <p:grpSp>
          <p:nvGrpSpPr>
            <p:cNvPr id="11" name="组合 10"/>
            <p:cNvGrpSpPr/>
            <p:nvPr/>
          </p:nvGrpSpPr>
          <p:grpSpPr>
            <a:xfrm>
              <a:off x="251520" y="2276873"/>
              <a:ext cx="8640960" cy="3240359"/>
              <a:chOff x="251520" y="-282194"/>
              <a:chExt cx="8640960" cy="3240359"/>
            </a:xfrm>
          </p:grpSpPr>
          <p:sp>
            <p:nvSpPr>
              <p:cNvPr id="13" name="五边形 12"/>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4" name="燕尾形 13"/>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 name="组合 14"/>
              <p:cNvGrpSpPr/>
              <p:nvPr/>
            </p:nvGrpSpPr>
            <p:grpSpPr>
              <a:xfrm>
                <a:off x="251520" y="-282194"/>
                <a:ext cx="8640960" cy="2926072"/>
                <a:chOff x="251520" y="-282194"/>
                <a:chExt cx="8640960" cy="2926072"/>
              </a:xfrm>
            </p:grpSpPr>
            <p:sp>
              <p:nvSpPr>
                <p:cNvPr id="16" name="矩形 15"/>
                <p:cNvSpPr/>
                <p:nvPr/>
              </p:nvSpPr>
              <p:spPr>
                <a:xfrm>
                  <a:off x="251520" y="-282194"/>
                  <a:ext cx="8640960" cy="292607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22"/>
                <p:cNvSpPr txBox="1"/>
                <p:nvPr/>
              </p:nvSpPr>
              <p:spPr>
                <a:xfrm>
                  <a:off x="8360077" y="-174036"/>
                  <a:ext cx="492443" cy="276999"/>
                </a:xfrm>
                <a:prstGeom prst="rect">
                  <a:avLst/>
                </a:prstGeom>
                <a:noFill/>
              </p:spPr>
              <p:txBody>
                <a:bodyPr wrap="none" rtlCol="0">
                  <a:spAutoFit/>
                </a:bodyPr>
                <a:lstStyle/>
                <a:p>
                  <a:r>
                    <a:rPr lang="zh-CN" altLang="en-US" sz="1200" dirty="0"/>
                    <a:t>关闭</a:t>
                  </a:r>
                </a:p>
              </p:txBody>
            </p:sp>
          </p:grpSp>
        </p:grpSp>
        <p:graphicFrame>
          <p:nvGraphicFramePr>
            <p:cNvPr id="12" name="对象 11"/>
            <p:cNvGraphicFramePr>
              <a:graphicFrameLocks noChangeAspect="1"/>
            </p:cNvGraphicFramePr>
            <p:nvPr/>
          </p:nvGraphicFramePr>
          <p:xfrm>
            <a:off x="522288" y="2780928"/>
            <a:ext cx="8066087" cy="2373312"/>
          </p:xfrm>
          <a:graphic>
            <a:graphicData uri="http://schemas.openxmlformats.org/presentationml/2006/ole">
              <p:oleObj spid="_x0000_s9226" name="文档" r:id="rId6" imgW="3847376" imgH="1131380" progId="Word.Document.12">
                <p:embed/>
              </p:oleObj>
            </a:graphicData>
          </a:graphic>
        </p:graphicFrame>
      </p:grpSp>
      <p:grpSp>
        <p:nvGrpSpPr>
          <p:cNvPr id="18" name="组合 17"/>
          <p:cNvGrpSpPr/>
          <p:nvPr/>
        </p:nvGrpSpPr>
        <p:grpSpPr>
          <a:xfrm>
            <a:off x="251520" y="5482185"/>
            <a:ext cx="8640960" cy="1187177"/>
            <a:chOff x="251520" y="5338167"/>
            <a:chExt cx="8640960" cy="1187177"/>
          </a:xfrm>
        </p:grpSpPr>
        <p:grpSp>
          <p:nvGrpSpPr>
            <p:cNvPr id="19" name="组合 18"/>
            <p:cNvGrpSpPr/>
            <p:nvPr/>
          </p:nvGrpSpPr>
          <p:grpSpPr>
            <a:xfrm>
              <a:off x="251520" y="5338167"/>
              <a:ext cx="8640960" cy="1187177"/>
              <a:chOff x="251520" y="3720420"/>
              <a:chExt cx="8640960" cy="1187177"/>
            </a:xfrm>
          </p:grpSpPr>
          <p:sp>
            <p:nvSpPr>
              <p:cNvPr id="21" name="五边形 2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30"/>
              <p:cNvSpPr txBox="1"/>
              <p:nvPr/>
            </p:nvSpPr>
            <p:spPr>
              <a:xfrm>
                <a:off x="8388424" y="3792428"/>
                <a:ext cx="492443" cy="276999"/>
              </a:xfrm>
              <a:prstGeom prst="rect">
                <a:avLst/>
              </a:prstGeom>
              <a:noFill/>
            </p:spPr>
            <p:txBody>
              <a:bodyPr wrap="none" rtlCol="0">
                <a:spAutoFit/>
              </a:bodyPr>
              <a:lstStyle/>
              <a:p>
                <a:r>
                  <a:rPr lang="zh-CN" altLang="en-US" sz="1200" dirty="0"/>
                  <a:t>关闭</a:t>
                </a:r>
              </a:p>
            </p:txBody>
          </p:sp>
        </p:grpSp>
        <p:graphicFrame>
          <p:nvGraphicFramePr>
            <p:cNvPr id="20" name="对象 19"/>
            <p:cNvGraphicFramePr>
              <a:graphicFrameLocks noChangeAspect="1"/>
            </p:cNvGraphicFramePr>
            <p:nvPr/>
          </p:nvGraphicFramePr>
          <p:xfrm>
            <a:off x="561975" y="5717034"/>
            <a:ext cx="8031163" cy="441325"/>
          </p:xfrm>
          <a:graphic>
            <a:graphicData uri="http://schemas.openxmlformats.org/presentationml/2006/ole">
              <p:oleObj spid="_x0000_s9227" name="文档" r:id="rId7" imgW="3872277" imgH="215912" progId="Word.Document.12">
                <p:embed/>
              </p:oleObj>
            </a:graphicData>
          </a:graphic>
        </p:graphicFrame>
      </p:grpSp>
    </p:spTree>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18"/>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8"/>
                                        </p:tgtEl>
                                      </p:cBhvr>
                                    </p:animEffect>
                                    <p:set>
                                      <p:cBhvr>
                                        <p:cTn id="25"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3" name="圆角矩形 2">
            <a:hlinkClick r:id="rId3" action="ppaction://hlinksldjump"/>
          </p:cNvPr>
          <p:cNvSpPr/>
          <p:nvPr/>
        </p:nvSpPr>
        <p:spPr>
          <a:xfrm>
            <a:off x="402869"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一、选择题</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二、填空题</a:t>
            </a:r>
            <a:endParaRPr lang="zh-CN" altLang="en-US" sz="1400" dirty="0">
              <a:solidFill>
                <a:schemeClr val="bg1">
                  <a:lumMod val="85000"/>
                </a:schemeClr>
              </a:solidFill>
              <a:latin typeface="+mj-ea"/>
              <a:ea typeface="+mj-ea"/>
            </a:endParaRPr>
          </a:p>
        </p:txBody>
      </p:sp>
      <p:sp>
        <p:nvSpPr>
          <p:cNvPr id="5" name="矩形 4"/>
          <p:cNvSpPr>
            <a:spLocks noChangeAspect="1"/>
          </p:cNvSpPr>
          <p:nvPr/>
        </p:nvSpPr>
        <p:spPr>
          <a:xfrm>
            <a:off x="508000" y="1357413"/>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山东潍坊高三三模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cs typeface="Times New Roman" panose="02020603050405020304" pitchFamily="18" charset="0"/>
              </a:rPr>
              <a:t>五行学说是华夏民族创造的哲学思想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是华夏文明重要组成部分</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古人认为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天下万物皆由金、木、水、火、土五类元素组成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分别是金、木、水、火、土彼此之间存在的相生相克的关系</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若从</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类元素中任选</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类元素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类元素相生的概率为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p:cNvGraphicFramePr>
          <p:nvPr/>
        </p:nvGraphicFramePr>
        <p:xfrm>
          <a:off x="621834" y="3431940"/>
          <a:ext cx="8128000" cy="2206363"/>
        </p:xfrm>
        <a:graphic>
          <a:graphicData uri="http://schemas.openxmlformats.org/presentationml/2006/ole">
            <p:oleObj spid="_x0000_s2060" name="文档" r:id="rId5" imgW="3847376" imgH="1045016" progId="Word.Document.12">
              <p:embed/>
            </p:oleObj>
          </a:graphicData>
        </a:graphic>
      </p:graphicFrame>
      <p:pic>
        <p:nvPicPr>
          <p:cNvPr id="8" name="H113.eps" descr="id:2147488512;FounderCES"/>
          <p:cNvPicPr/>
          <p:nvPr/>
        </p:nvPicPr>
        <p:blipFill>
          <a:blip r:embed="rId6"/>
          <a:stretch>
            <a:fillRect/>
          </a:stretch>
        </p:blipFill>
        <p:spPr>
          <a:xfrm>
            <a:off x="3779912" y="3060812"/>
            <a:ext cx="2314248" cy="2384412"/>
          </a:xfrm>
          <a:prstGeom prst="rect">
            <a:avLst/>
          </a:prstGeom>
        </p:spPr>
      </p:pic>
      <p:sp>
        <p:nvSpPr>
          <p:cNvPr id="9" name="五边形 8"/>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10" name="五边形 9"/>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1" name="组合 10"/>
          <p:cNvGrpSpPr/>
          <p:nvPr/>
        </p:nvGrpSpPr>
        <p:grpSpPr>
          <a:xfrm>
            <a:off x="251520" y="3429003"/>
            <a:ext cx="8640960" cy="3240359"/>
            <a:chOff x="251520" y="2276873"/>
            <a:chExt cx="8640960" cy="3240359"/>
          </a:xfrm>
        </p:grpSpPr>
        <p:grpSp>
          <p:nvGrpSpPr>
            <p:cNvPr id="12" name="组合 11"/>
            <p:cNvGrpSpPr/>
            <p:nvPr/>
          </p:nvGrpSpPr>
          <p:grpSpPr>
            <a:xfrm>
              <a:off x="251520" y="2276873"/>
              <a:ext cx="8640960" cy="3240359"/>
              <a:chOff x="251520" y="-282194"/>
              <a:chExt cx="8640960" cy="3240359"/>
            </a:xfrm>
          </p:grpSpPr>
          <p:sp>
            <p:nvSpPr>
              <p:cNvPr id="14" name="五边形 13"/>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5" name="燕尾形 14"/>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6" name="组合 15"/>
              <p:cNvGrpSpPr/>
              <p:nvPr/>
            </p:nvGrpSpPr>
            <p:grpSpPr>
              <a:xfrm>
                <a:off x="251520" y="-282194"/>
                <a:ext cx="8640960" cy="2926072"/>
                <a:chOff x="251520" y="-282194"/>
                <a:chExt cx="8640960" cy="2926072"/>
              </a:xfrm>
            </p:grpSpPr>
            <p:sp>
              <p:nvSpPr>
                <p:cNvPr id="17" name="矩形 16"/>
                <p:cNvSpPr/>
                <p:nvPr/>
              </p:nvSpPr>
              <p:spPr>
                <a:xfrm>
                  <a:off x="251520" y="-282194"/>
                  <a:ext cx="8640960" cy="292607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22"/>
                <p:cNvSpPr txBox="1"/>
                <p:nvPr/>
              </p:nvSpPr>
              <p:spPr>
                <a:xfrm>
                  <a:off x="8360077" y="-174036"/>
                  <a:ext cx="492443" cy="276999"/>
                </a:xfrm>
                <a:prstGeom prst="rect">
                  <a:avLst/>
                </a:prstGeom>
                <a:noFill/>
              </p:spPr>
              <p:txBody>
                <a:bodyPr wrap="none" rtlCol="0">
                  <a:spAutoFit/>
                </a:bodyPr>
                <a:lstStyle/>
                <a:p>
                  <a:r>
                    <a:rPr lang="zh-CN" altLang="en-US" sz="1200" dirty="0"/>
                    <a:t>关闭</a:t>
                  </a:r>
                </a:p>
              </p:txBody>
            </p:sp>
          </p:grpSp>
        </p:grpSp>
        <p:graphicFrame>
          <p:nvGraphicFramePr>
            <p:cNvPr id="13" name="对象 12"/>
            <p:cNvGraphicFramePr>
              <a:graphicFrameLocks noChangeAspect="1"/>
            </p:cNvGraphicFramePr>
            <p:nvPr/>
          </p:nvGraphicFramePr>
          <p:xfrm>
            <a:off x="522288" y="2780928"/>
            <a:ext cx="8066087" cy="2373312"/>
          </p:xfrm>
          <a:graphic>
            <a:graphicData uri="http://schemas.openxmlformats.org/presentationml/2006/ole">
              <p:oleObj spid="_x0000_s2061" name="文档" r:id="rId7" imgW="3847376" imgH="1131380" progId="Word.Document.12">
                <p:embed/>
              </p:oleObj>
            </a:graphicData>
          </a:graphic>
        </p:graphicFrame>
      </p:grpSp>
      <p:grpSp>
        <p:nvGrpSpPr>
          <p:cNvPr id="19" name="组合 18"/>
          <p:cNvGrpSpPr/>
          <p:nvPr/>
        </p:nvGrpSpPr>
        <p:grpSpPr>
          <a:xfrm>
            <a:off x="251520" y="5482185"/>
            <a:ext cx="8640960" cy="1187177"/>
            <a:chOff x="251520" y="5338167"/>
            <a:chExt cx="8640960" cy="1187177"/>
          </a:xfrm>
        </p:grpSpPr>
        <p:grpSp>
          <p:nvGrpSpPr>
            <p:cNvPr id="20" name="组合 19"/>
            <p:cNvGrpSpPr/>
            <p:nvPr/>
          </p:nvGrpSpPr>
          <p:grpSpPr>
            <a:xfrm>
              <a:off x="251520" y="5338167"/>
              <a:ext cx="8640960" cy="1187177"/>
              <a:chOff x="251520" y="3720420"/>
              <a:chExt cx="8640960" cy="1187177"/>
            </a:xfrm>
          </p:grpSpPr>
          <p:sp>
            <p:nvSpPr>
              <p:cNvPr id="22" name="五边形 2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3" name="五边形 2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4" name="燕尾形 2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矩形 24"/>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30"/>
              <p:cNvSpPr txBox="1"/>
              <p:nvPr/>
            </p:nvSpPr>
            <p:spPr>
              <a:xfrm>
                <a:off x="8388424" y="3792428"/>
                <a:ext cx="492443" cy="276999"/>
              </a:xfrm>
              <a:prstGeom prst="rect">
                <a:avLst/>
              </a:prstGeom>
              <a:noFill/>
            </p:spPr>
            <p:txBody>
              <a:bodyPr wrap="none" rtlCol="0">
                <a:spAutoFit/>
              </a:bodyPr>
              <a:lstStyle/>
              <a:p>
                <a:r>
                  <a:rPr lang="zh-CN" altLang="en-US" sz="1200" dirty="0"/>
                  <a:t>关闭</a:t>
                </a:r>
              </a:p>
            </p:txBody>
          </p:sp>
        </p:grpSp>
        <p:graphicFrame>
          <p:nvGraphicFramePr>
            <p:cNvPr id="21" name="对象 20"/>
            <p:cNvGraphicFramePr>
              <a:graphicFrameLocks noChangeAspect="1"/>
            </p:cNvGraphicFramePr>
            <p:nvPr/>
          </p:nvGraphicFramePr>
          <p:xfrm>
            <a:off x="561975" y="5717034"/>
            <a:ext cx="8031163" cy="441325"/>
          </p:xfrm>
          <a:graphic>
            <a:graphicData uri="http://schemas.openxmlformats.org/presentationml/2006/ole">
              <p:oleObj spid="_x0000_s2062" name="文档" r:id="rId8" imgW="3872277" imgH="215912" progId="Word.Document.12">
                <p:embed/>
              </p:oleObj>
            </a:graphicData>
          </a:graphic>
        </p:graphicFrame>
      </p:grpSp>
    </p:spTree>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nextCondLst>
                <p:cond evt="onClick" delay="0">
                  <p:tgtEl>
                    <p:spTgt spid="10"/>
                  </p:tgtEl>
                </p:cond>
              </p:nextCondLst>
            </p:seq>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1"/>
                                        </p:tgtEl>
                                      </p:cBhvr>
                                    </p:animEffect>
                                    <p:set>
                                      <p:cBhvr>
                                        <p:cTn id="13"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14" restart="whenNotActive" fill="hold" evtFilter="cancelBubble" nodeType="interactiveSeq">
                <p:stCondLst>
                  <p:cond evt="onClick" delay="0">
                    <p:tgtEl>
                      <p:spTgt spid="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childTnLst>
                          </p:cTn>
                        </p:par>
                      </p:childTnLst>
                    </p:cTn>
                  </p:par>
                </p:childTnLst>
              </p:cTn>
              <p:nextCondLst>
                <p:cond evt="onClick" delay="0">
                  <p:tgtEl>
                    <p:spTgt spid="9"/>
                  </p:tgtEl>
                </p:cond>
              </p:nextCondLst>
            </p:seq>
            <p:seq concurrent="1" nextAc="seek">
              <p:cTn id="20" restart="whenNotActive" fill="hold" evtFilter="cancelBubble" nodeType="interactiveSeq">
                <p:stCondLst>
                  <p:cond evt="onClick" delay="0">
                    <p:tgtEl>
                      <p:spTgt spid="19"/>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9"/>
                                        </p:tgtEl>
                                      </p:cBhvr>
                                    </p:animEffect>
                                    <p:set>
                                      <p:cBhvr>
                                        <p:cTn id="25"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3" name="圆角矩形 2">
            <a:hlinkClick r:id="rId3" action="ppaction://hlinksldjump"/>
          </p:cNvPr>
          <p:cNvSpPr/>
          <p:nvPr/>
        </p:nvSpPr>
        <p:spPr>
          <a:xfrm>
            <a:off x="402869"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一、选择题</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二、填空题</a:t>
            </a:r>
            <a:endParaRPr lang="zh-CN" altLang="en-US" sz="1400" dirty="0">
              <a:solidFill>
                <a:schemeClr val="bg1">
                  <a:lumMod val="85000"/>
                </a:schemeClr>
              </a:solidFill>
              <a:latin typeface="+mj-ea"/>
              <a:ea typeface="+mj-ea"/>
            </a:endParaRPr>
          </a:p>
        </p:txBody>
      </p:sp>
      <p:sp>
        <p:nvSpPr>
          <p:cNvPr id="5" name="矩形 4"/>
          <p:cNvSpPr>
            <a:spLocks noChangeAspect="1"/>
          </p:cNvSpPr>
          <p:nvPr/>
        </p:nvSpPr>
        <p:spPr>
          <a:xfrm>
            <a:off x="508000" y="1357413"/>
            <a:ext cx="8128000" cy="3748719"/>
          </a:xfrm>
          <a:prstGeom prst="rect">
            <a:avLst/>
          </a:prstGeom>
        </p:spPr>
        <p:txBody>
          <a:bodyPr>
            <a:spAutoFit/>
          </a:bodyPr>
          <a:lstStyle/>
          <a:p>
            <a:pPr>
              <a:lnSpc>
                <a:spcPct val="120000"/>
              </a:lnSpc>
              <a:spcAft>
                <a:spcPts val="0"/>
              </a:spcAf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湖南师范大学附中高三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cs typeface="Times New Roman" panose="02020603050405020304" pitchFamily="18" charset="0"/>
              </a:rPr>
              <a:t>南宋数学家秦九韶在《数书九章》中提出的秦九韶算法至今仍是多项式求值比较先进的算法</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已知</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2 018</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baseline="30000">
                <a:solidFill>
                  <a:srgbClr val="000000"/>
                </a:solidFill>
                <a:latin typeface="Times New Roman" panose="02020603050405020304" pitchFamily="18" charset="0"/>
                <a:cs typeface="Times New Roman" panose="02020603050405020304" pitchFamily="18" charset="0"/>
              </a:rPr>
              <a:t>2 017</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2 017</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baseline="30000">
                <a:solidFill>
                  <a:srgbClr val="000000"/>
                </a:solidFill>
                <a:latin typeface="Times New Roman" panose="02020603050405020304" pitchFamily="18" charset="0"/>
                <a:cs typeface="Times New Roman" panose="02020603050405020304" pitchFamily="18" charset="0"/>
              </a:rPr>
              <a:t>2 016</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下列程序框图设计的是</a:t>
            </a:r>
            <a:r>
              <a:rPr lang="zh-CN" altLang="zh-CN" sz="2200" smtClean="0">
                <a:solidFill>
                  <a:srgbClr val="000000"/>
                </a:solidFill>
                <a:latin typeface="Times New Roman" panose="02020603050405020304" pitchFamily="18" charset="0"/>
                <a:cs typeface="Times New Roman" panose="02020603050405020304" pitchFamily="18" charset="0"/>
              </a:rPr>
              <a:t>求</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pPr>
            <a:endParaRPr lang="en-US" altLang="zh-CN" sz="2200" smtClean="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en-US" altLang="zh-CN" sz="2200" i="1">
                <a:solidFill>
                  <a:srgbClr val="000000"/>
                </a:solidFill>
                <a:latin typeface="Times New Roman" panose="02020603050405020304" pitchFamily="18" charset="0"/>
                <a:cs typeface="Times New Roman" panose="02020603050405020304" pitchFamily="18" charset="0"/>
              </a:rPr>
              <a:t>i</a:t>
            </a:r>
            <a:r>
              <a:rPr lang="en-US" altLang="zh-CN" sz="2200">
                <a:solidFill>
                  <a:srgbClr val="000000"/>
                </a:solidFill>
                <a:latin typeface="Cambria Math" panose="020405030504060302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2 016</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i="1">
                <a:solidFill>
                  <a:srgbClr val="000000"/>
                </a:solidFill>
                <a:latin typeface="Times New Roman" panose="02020603050405020304" pitchFamily="18" charset="0"/>
                <a:cs typeface="Times New Roman" panose="02020603050405020304" pitchFamily="18" charset="0"/>
              </a:rPr>
              <a:t>n=i</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en-US" altLang="zh-CN" sz="2200" i="1">
                <a:solidFill>
                  <a:srgbClr val="000000"/>
                </a:solidFill>
                <a:latin typeface="Times New Roman" panose="02020603050405020304" pitchFamily="18" charset="0"/>
                <a:cs typeface="Times New Roman" panose="02020603050405020304" pitchFamily="18" charset="0"/>
              </a:rPr>
              <a:t>i</a:t>
            </a:r>
            <a:r>
              <a:rPr lang="en-US" altLang="zh-CN" sz="2200">
                <a:solidFill>
                  <a:srgbClr val="000000"/>
                </a:solidFill>
                <a:latin typeface="Cambria Math" panose="020405030504060302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2 017</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i="1">
                <a:solidFill>
                  <a:srgbClr val="000000"/>
                </a:solidFill>
                <a:latin typeface="Times New Roman" panose="02020603050405020304" pitchFamily="18" charset="0"/>
                <a:cs typeface="Times New Roman" panose="02020603050405020304" pitchFamily="18" charset="0"/>
              </a:rPr>
              <a:t>n=i+</a:t>
            </a:r>
            <a:r>
              <a:rPr lang="en-US" altLang="zh-CN" sz="2200">
                <a:solidFill>
                  <a:srgbClr val="000000"/>
                </a:solidFill>
                <a:latin typeface="Times New Roman" panose="02020603050405020304" pitchFamily="18" charset="0"/>
                <a:cs typeface="Times New Roman" panose="02020603050405020304" pitchFamily="18" charset="0"/>
              </a:rPr>
              <a:t>1</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en-US" altLang="zh-CN" sz="2200" i="1">
                <a:solidFill>
                  <a:srgbClr val="000000"/>
                </a:solidFill>
                <a:latin typeface="Times New Roman" panose="02020603050405020304" pitchFamily="18" charset="0"/>
                <a:cs typeface="Times New Roman" panose="02020603050405020304" pitchFamily="18" charset="0"/>
              </a:rPr>
              <a:t>i</a:t>
            </a:r>
            <a:r>
              <a:rPr lang="en-US" altLang="zh-CN" sz="2200">
                <a:solidFill>
                  <a:srgbClr val="000000"/>
                </a:solidFill>
                <a:latin typeface="Cambria Math" panose="020405030504060302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2 016?</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i="1">
                <a:solidFill>
                  <a:srgbClr val="000000"/>
                </a:solidFill>
                <a:latin typeface="Times New Roman" panose="02020603050405020304" pitchFamily="18" charset="0"/>
                <a:cs typeface="Times New Roman" panose="02020603050405020304" pitchFamily="18" charset="0"/>
              </a:rPr>
              <a:t>n=</a:t>
            </a:r>
            <a:r>
              <a:rPr lang="en-US" altLang="zh-CN" sz="2200">
                <a:solidFill>
                  <a:srgbClr val="000000"/>
                </a:solidFill>
                <a:latin typeface="Times New Roman" panose="02020603050405020304" pitchFamily="18" charset="0"/>
                <a:cs typeface="Times New Roman" panose="02020603050405020304" pitchFamily="18" charset="0"/>
              </a:rPr>
              <a:t>2 017</a:t>
            </a:r>
            <a:r>
              <a:rPr lang="en-US" altLang="zh-CN" sz="2200" i="1">
                <a:solidFill>
                  <a:srgbClr val="000000"/>
                </a:solidFill>
                <a:latin typeface="Times New Roman" panose="02020603050405020304" pitchFamily="18" charset="0"/>
                <a:cs typeface="Times New Roman" panose="02020603050405020304" pitchFamily="18" charset="0"/>
              </a:rPr>
              <a:t>-i</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en-US" altLang="zh-CN" sz="2200" i="1">
                <a:solidFill>
                  <a:srgbClr val="000000"/>
                </a:solidFill>
                <a:latin typeface="Times New Roman" panose="02020603050405020304" pitchFamily="18" charset="0"/>
                <a:cs typeface="Times New Roman" panose="02020603050405020304" pitchFamily="18" charset="0"/>
              </a:rPr>
              <a:t>i</a:t>
            </a:r>
            <a:r>
              <a:rPr lang="en-US" altLang="zh-CN" sz="2200">
                <a:solidFill>
                  <a:srgbClr val="000000"/>
                </a:solidFill>
                <a:latin typeface="Cambria Math" panose="020405030504060302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2 017?</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i="1">
                <a:solidFill>
                  <a:srgbClr val="000000"/>
                </a:solidFill>
                <a:latin typeface="Times New Roman" panose="02020603050405020304" pitchFamily="18" charset="0"/>
                <a:cs typeface="Times New Roman" panose="02020603050405020304" pitchFamily="18" charset="0"/>
              </a:rPr>
              <a:t>n=</a:t>
            </a:r>
            <a:r>
              <a:rPr lang="en-US" altLang="zh-CN" sz="2200">
                <a:solidFill>
                  <a:srgbClr val="000000"/>
                </a:solidFill>
                <a:latin typeface="Times New Roman" panose="02020603050405020304" pitchFamily="18" charset="0"/>
                <a:cs typeface="Times New Roman" panose="02020603050405020304" pitchFamily="18" charset="0"/>
              </a:rPr>
              <a:t>2 018</a:t>
            </a:r>
            <a:r>
              <a:rPr lang="en-US" altLang="zh-CN" sz="2200" i="1">
                <a:solidFill>
                  <a:srgbClr val="000000"/>
                </a:solidFill>
                <a:latin typeface="Times New Roman" panose="02020603050405020304" pitchFamily="18" charset="0"/>
                <a:cs typeface="Times New Roman" panose="02020603050405020304" pitchFamily="18" charset="0"/>
              </a:rPr>
              <a:t>-i</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p:cNvGraphicFramePr>
          <p:nvPr/>
        </p:nvGraphicFramePr>
        <p:xfrm>
          <a:off x="661650" y="2662524"/>
          <a:ext cx="8128000" cy="566679"/>
        </p:xfrm>
        <a:graphic>
          <a:graphicData uri="http://schemas.openxmlformats.org/presentationml/2006/ole">
            <p:oleObj spid="_x0000_s3084" name="文档" r:id="rId5" imgW="3847376" imgH="267731" progId="Word.Document.12">
              <p:embed/>
            </p:oleObj>
          </a:graphicData>
        </a:graphic>
      </p:graphicFrame>
      <p:pic>
        <p:nvPicPr>
          <p:cNvPr id="8" name="H117.eps" descr="id:2147488533;FounderCES"/>
          <p:cNvPicPr/>
          <p:nvPr/>
        </p:nvPicPr>
        <p:blipFill>
          <a:blip r:embed="rId6"/>
          <a:stretch>
            <a:fillRect/>
          </a:stretch>
        </p:blipFill>
        <p:spPr>
          <a:xfrm>
            <a:off x="3810635" y="3245848"/>
            <a:ext cx="2378664" cy="2775439"/>
          </a:xfrm>
          <a:prstGeom prst="rect">
            <a:avLst/>
          </a:prstGeom>
        </p:spPr>
      </p:pic>
      <p:sp>
        <p:nvSpPr>
          <p:cNvPr id="9" name="五边形 8"/>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10" name="五边形 9"/>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1" name="组合 10"/>
          <p:cNvGrpSpPr/>
          <p:nvPr/>
        </p:nvGrpSpPr>
        <p:grpSpPr>
          <a:xfrm>
            <a:off x="251520" y="3429003"/>
            <a:ext cx="8640960" cy="3240359"/>
            <a:chOff x="251520" y="2276873"/>
            <a:chExt cx="8640960" cy="3240359"/>
          </a:xfrm>
        </p:grpSpPr>
        <p:grpSp>
          <p:nvGrpSpPr>
            <p:cNvPr id="12" name="组合 11"/>
            <p:cNvGrpSpPr/>
            <p:nvPr/>
          </p:nvGrpSpPr>
          <p:grpSpPr>
            <a:xfrm>
              <a:off x="251520" y="2276873"/>
              <a:ext cx="8640960" cy="3240359"/>
              <a:chOff x="251520" y="-282194"/>
              <a:chExt cx="8640960" cy="3240359"/>
            </a:xfrm>
          </p:grpSpPr>
          <p:sp>
            <p:nvSpPr>
              <p:cNvPr id="14" name="五边形 13"/>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5" name="燕尾形 14"/>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6" name="组合 15"/>
              <p:cNvGrpSpPr/>
              <p:nvPr/>
            </p:nvGrpSpPr>
            <p:grpSpPr>
              <a:xfrm>
                <a:off x="251520" y="-282194"/>
                <a:ext cx="8640960" cy="2926072"/>
                <a:chOff x="251520" y="-282194"/>
                <a:chExt cx="8640960" cy="2926072"/>
              </a:xfrm>
            </p:grpSpPr>
            <p:sp>
              <p:nvSpPr>
                <p:cNvPr id="17" name="矩形 16"/>
                <p:cNvSpPr/>
                <p:nvPr/>
              </p:nvSpPr>
              <p:spPr>
                <a:xfrm>
                  <a:off x="251520" y="-282194"/>
                  <a:ext cx="8640960" cy="292607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22"/>
                <p:cNvSpPr txBox="1"/>
                <p:nvPr/>
              </p:nvSpPr>
              <p:spPr>
                <a:xfrm>
                  <a:off x="8360077" y="-174036"/>
                  <a:ext cx="492443" cy="276999"/>
                </a:xfrm>
                <a:prstGeom prst="rect">
                  <a:avLst/>
                </a:prstGeom>
                <a:noFill/>
              </p:spPr>
              <p:txBody>
                <a:bodyPr wrap="none" rtlCol="0">
                  <a:spAutoFit/>
                </a:bodyPr>
                <a:lstStyle/>
                <a:p>
                  <a:r>
                    <a:rPr lang="zh-CN" altLang="en-US" sz="1200" dirty="0"/>
                    <a:t>关闭</a:t>
                  </a:r>
                </a:p>
              </p:txBody>
            </p:sp>
          </p:grpSp>
        </p:grpSp>
        <p:graphicFrame>
          <p:nvGraphicFramePr>
            <p:cNvPr id="13" name="对象 12"/>
            <p:cNvGraphicFramePr>
              <a:graphicFrameLocks noChangeAspect="1"/>
            </p:cNvGraphicFramePr>
            <p:nvPr/>
          </p:nvGraphicFramePr>
          <p:xfrm>
            <a:off x="522288" y="2780928"/>
            <a:ext cx="8066087" cy="2373312"/>
          </p:xfrm>
          <a:graphic>
            <a:graphicData uri="http://schemas.openxmlformats.org/presentationml/2006/ole">
              <p:oleObj spid="_x0000_s3085" name="文档" r:id="rId7" imgW="3847376" imgH="1131380" progId="Word.Document.12">
                <p:embed/>
              </p:oleObj>
            </a:graphicData>
          </a:graphic>
        </p:graphicFrame>
      </p:grpSp>
      <p:grpSp>
        <p:nvGrpSpPr>
          <p:cNvPr id="19" name="组合 18"/>
          <p:cNvGrpSpPr/>
          <p:nvPr/>
        </p:nvGrpSpPr>
        <p:grpSpPr>
          <a:xfrm>
            <a:off x="251520" y="5482185"/>
            <a:ext cx="8640960" cy="1187177"/>
            <a:chOff x="251520" y="5338167"/>
            <a:chExt cx="8640960" cy="1187177"/>
          </a:xfrm>
        </p:grpSpPr>
        <p:grpSp>
          <p:nvGrpSpPr>
            <p:cNvPr id="20" name="组合 19"/>
            <p:cNvGrpSpPr/>
            <p:nvPr/>
          </p:nvGrpSpPr>
          <p:grpSpPr>
            <a:xfrm>
              <a:off x="251520" y="5338167"/>
              <a:ext cx="8640960" cy="1187177"/>
              <a:chOff x="251520" y="3720420"/>
              <a:chExt cx="8640960" cy="1187177"/>
            </a:xfrm>
          </p:grpSpPr>
          <p:sp>
            <p:nvSpPr>
              <p:cNvPr id="22" name="五边形 2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3" name="五边形 2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4" name="燕尾形 2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矩形 24"/>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30"/>
              <p:cNvSpPr txBox="1"/>
              <p:nvPr/>
            </p:nvSpPr>
            <p:spPr>
              <a:xfrm>
                <a:off x="8388424" y="3792428"/>
                <a:ext cx="492443" cy="276999"/>
              </a:xfrm>
              <a:prstGeom prst="rect">
                <a:avLst/>
              </a:prstGeom>
              <a:noFill/>
            </p:spPr>
            <p:txBody>
              <a:bodyPr wrap="none" rtlCol="0">
                <a:spAutoFit/>
              </a:bodyPr>
              <a:lstStyle/>
              <a:p>
                <a:r>
                  <a:rPr lang="zh-CN" altLang="en-US" sz="1200" dirty="0"/>
                  <a:t>关闭</a:t>
                </a:r>
              </a:p>
            </p:txBody>
          </p:sp>
        </p:grpSp>
        <p:graphicFrame>
          <p:nvGraphicFramePr>
            <p:cNvPr id="21" name="对象 20"/>
            <p:cNvGraphicFramePr>
              <a:graphicFrameLocks noChangeAspect="1"/>
            </p:cNvGraphicFramePr>
            <p:nvPr/>
          </p:nvGraphicFramePr>
          <p:xfrm>
            <a:off x="561975" y="5717034"/>
            <a:ext cx="8031163" cy="441325"/>
          </p:xfrm>
          <a:graphic>
            <a:graphicData uri="http://schemas.openxmlformats.org/presentationml/2006/ole">
              <p:oleObj spid="_x0000_s3086" name="文档" r:id="rId8" imgW="3872277" imgH="215912" progId="Word.Document.12">
                <p:embed/>
              </p:oleObj>
            </a:graphicData>
          </a:graphic>
        </p:graphicFrame>
      </p:grpSp>
    </p:spTree>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nextCondLst>
                <p:cond evt="onClick" delay="0">
                  <p:tgtEl>
                    <p:spTgt spid="10"/>
                  </p:tgtEl>
                </p:cond>
              </p:nextCondLst>
            </p:seq>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1"/>
                                        </p:tgtEl>
                                      </p:cBhvr>
                                    </p:animEffect>
                                    <p:set>
                                      <p:cBhvr>
                                        <p:cTn id="13"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14" restart="whenNotActive" fill="hold" evtFilter="cancelBubble" nodeType="interactiveSeq">
                <p:stCondLst>
                  <p:cond evt="onClick" delay="0">
                    <p:tgtEl>
                      <p:spTgt spid="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childTnLst>
                          </p:cTn>
                        </p:par>
                      </p:childTnLst>
                    </p:cTn>
                  </p:par>
                </p:childTnLst>
              </p:cTn>
              <p:nextCondLst>
                <p:cond evt="onClick" delay="0">
                  <p:tgtEl>
                    <p:spTgt spid="9"/>
                  </p:tgtEl>
                </p:cond>
              </p:nextCondLst>
            </p:seq>
            <p:seq concurrent="1" nextAc="seek">
              <p:cTn id="20" restart="whenNotActive" fill="hold" evtFilter="cancelBubble" nodeType="interactiveSeq">
                <p:stCondLst>
                  <p:cond evt="onClick" delay="0">
                    <p:tgtEl>
                      <p:spTgt spid="19"/>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9"/>
                                        </p:tgtEl>
                                      </p:cBhvr>
                                    </p:animEffect>
                                    <p:set>
                                      <p:cBhvr>
                                        <p:cTn id="25"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3" name="圆角矩形 2">
            <a:hlinkClick r:id="rId3" action="ppaction://hlinksldjump"/>
          </p:cNvPr>
          <p:cNvSpPr/>
          <p:nvPr/>
        </p:nvSpPr>
        <p:spPr>
          <a:xfrm>
            <a:off x="402869"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一、选择题</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二、填空题</a:t>
            </a:r>
            <a:endParaRPr lang="zh-CN" altLang="en-US" sz="1400" dirty="0">
              <a:solidFill>
                <a:schemeClr val="bg1">
                  <a:lumMod val="85000"/>
                </a:schemeClr>
              </a:solidFill>
              <a:latin typeface="+mj-ea"/>
              <a:ea typeface="+mj-ea"/>
            </a:endParaRPr>
          </a:p>
        </p:txBody>
      </p:sp>
      <p:sp>
        <p:nvSpPr>
          <p:cNvPr id="5" name="矩形 4"/>
          <p:cNvSpPr>
            <a:spLocks noChangeAspect="1"/>
          </p:cNvSpPr>
          <p:nvPr/>
        </p:nvSpPr>
        <p:spPr>
          <a:xfrm>
            <a:off x="508000" y="1357413"/>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天津部分区高三一模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我国古代数学名著《九章算术》中有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米谷粒分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粮仓开仓收粮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有人送来米</a:t>
            </a:r>
            <a:r>
              <a:rPr lang="en-US" altLang="zh-CN" sz="2200">
                <a:solidFill>
                  <a:srgbClr val="000000"/>
                </a:solidFill>
                <a:latin typeface="Times New Roman" panose="02020603050405020304" pitchFamily="18" charset="0"/>
                <a:cs typeface="Times New Roman" panose="02020603050405020304" pitchFamily="18" charset="0"/>
              </a:rPr>
              <a:t>1536</a:t>
            </a:r>
            <a:r>
              <a:rPr lang="zh-CN" altLang="zh-CN" sz="2200">
                <a:solidFill>
                  <a:srgbClr val="000000"/>
                </a:solidFill>
                <a:latin typeface="Times New Roman" panose="02020603050405020304" pitchFamily="18" charset="0"/>
                <a:cs typeface="Times New Roman" panose="02020603050405020304" pitchFamily="18" charset="0"/>
              </a:rPr>
              <a:t>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验得米内夹谷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抽样取米一把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数得</a:t>
            </a:r>
            <a:r>
              <a:rPr lang="en-US" altLang="zh-CN" sz="2200">
                <a:solidFill>
                  <a:srgbClr val="000000"/>
                </a:solidFill>
                <a:latin typeface="Times New Roman" panose="02020603050405020304" pitchFamily="18" charset="0"/>
                <a:cs typeface="Times New Roman" panose="02020603050405020304" pitchFamily="18" charset="0"/>
              </a:rPr>
              <a:t>256</a:t>
            </a:r>
            <a:r>
              <a:rPr lang="zh-CN" altLang="zh-CN" sz="2200">
                <a:solidFill>
                  <a:srgbClr val="000000"/>
                </a:solidFill>
                <a:latin typeface="Times New Roman" panose="02020603050405020304" pitchFamily="18" charset="0"/>
                <a:cs typeface="Times New Roman" panose="02020603050405020304" pitchFamily="18" charset="0"/>
              </a:rPr>
              <a:t>粒内夹谷</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cs typeface="Times New Roman" panose="02020603050405020304" pitchFamily="18" charset="0"/>
              </a:rPr>
              <a:t>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则这批米内夹谷约为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A.108</a:t>
            </a:r>
            <a:r>
              <a:rPr lang="zh-CN" altLang="zh-CN" sz="2200">
                <a:solidFill>
                  <a:srgbClr val="000000"/>
                </a:solidFill>
                <a:latin typeface="Times New Roman" panose="02020603050405020304" pitchFamily="18" charset="0"/>
                <a:cs typeface="Times New Roman" panose="02020603050405020304" pitchFamily="18" charset="0"/>
              </a:rPr>
              <a:t>石</a:t>
            </a:r>
            <a:r>
              <a:rPr lang="en-US" altLang="zh-CN" sz="2200">
                <a:solidFill>
                  <a:srgbClr val="000000"/>
                </a:solidFill>
                <a:latin typeface="Times New Roman" panose="02020603050405020304" pitchFamily="18" charset="0"/>
                <a:cs typeface="Times New Roman" panose="02020603050405020304" pitchFamily="18" charset="0"/>
              </a:rPr>
              <a:t>	B.169</a:t>
            </a:r>
            <a:r>
              <a:rPr lang="zh-CN" altLang="zh-CN" sz="2200">
                <a:solidFill>
                  <a:srgbClr val="000000"/>
                </a:solidFill>
                <a:latin typeface="Times New Roman" panose="02020603050405020304" pitchFamily="18" charset="0"/>
                <a:cs typeface="Times New Roman" panose="02020603050405020304" pitchFamily="18" charset="0"/>
              </a:rPr>
              <a:t>石</a:t>
            </a:r>
            <a:r>
              <a:rPr lang="en-US" altLang="zh-CN" sz="2200">
                <a:solidFill>
                  <a:srgbClr val="000000"/>
                </a:solidFill>
                <a:latin typeface="Times New Roman" panose="02020603050405020304" pitchFamily="18" charset="0"/>
                <a:cs typeface="Times New Roman" panose="02020603050405020304" pitchFamily="18" charset="0"/>
              </a:rPr>
              <a:t>	C.237</a:t>
            </a:r>
            <a:r>
              <a:rPr lang="zh-CN" altLang="zh-CN" sz="2200">
                <a:solidFill>
                  <a:srgbClr val="000000"/>
                </a:solidFill>
                <a:latin typeface="Times New Roman" panose="02020603050405020304" pitchFamily="18" charset="0"/>
                <a:cs typeface="Times New Roman" panose="02020603050405020304" pitchFamily="18" charset="0"/>
              </a:rPr>
              <a:t>石</a:t>
            </a:r>
            <a:r>
              <a:rPr lang="en-US" altLang="zh-CN" sz="2200">
                <a:solidFill>
                  <a:srgbClr val="000000"/>
                </a:solidFill>
                <a:latin typeface="Times New Roman" panose="02020603050405020304" pitchFamily="18" charset="0"/>
                <a:cs typeface="Times New Roman" panose="02020603050405020304" pitchFamily="18" charset="0"/>
              </a:rPr>
              <a:t>	D.338</a:t>
            </a:r>
            <a:r>
              <a:rPr lang="zh-CN" altLang="zh-CN" sz="2200">
                <a:solidFill>
                  <a:srgbClr val="000000"/>
                </a:solidFill>
                <a:latin typeface="Times New Roman" panose="02020603050405020304" pitchFamily="18" charset="0"/>
                <a:cs typeface="Times New Roman" panose="02020603050405020304" pitchFamily="18" charset="0"/>
              </a:rPr>
              <a:t>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五边形 5"/>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7" name="五边形 6"/>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8" name="组合 7"/>
          <p:cNvGrpSpPr/>
          <p:nvPr/>
        </p:nvGrpSpPr>
        <p:grpSpPr>
          <a:xfrm>
            <a:off x="251520" y="3429003"/>
            <a:ext cx="8640960" cy="3240359"/>
            <a:chOff x="251520" y="2276873"/>
            <a:chExt cx="8640960" cy="3240359"/>
          </a:xfrm>
        </p:grpSpPr>
        <p:grpSp>
          <p:nvGrpSpPr>
            <p:cNvPr id="9" name="组合 8"/>
            <p:cNvGrpSpPr/>
            <p:nvPr/>
          </p:nvGrpSpPr>
          <p:grpSpPr>
            <a:xfrm>
              <a:off x="251520" y="2276873"/>
              <a:ext cx="8640960" cy="3240359"/>
              <a:chOff x="251520" y="-282194"/>
              <a:chExt cx="8640960" cy="3240359"/>
            </a:xfrm>
          </p:grpSpPr>
          <p:sp>
            <p:nvSpPr>
              <p:cNvPr id="11" name="五边形 10"/>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2" name="燕尾形 11"/>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3" name="组合 12"/>
              <p:cNvGrpSpPr/>
              <p:nvPr/>
            </p:nvGrpSpPr>
            <p:grpSpPr>
              <a:xfrm>
                <a:off x="251520" y="-282194"/>
                <a:ext cx="8640960" cy="2926072"/>
                <a:chOff x="251520" y="-282194"/>
                <a:chExt cx="8640960" cy="2926072"/>
              </a:xfrm>
            </p:grpSpPr>
            <p:sp>
              <p:nvSpPr>
                <p:cNvPr id="14" name="矩形 13"/>
                <p:cNvSpPr/>
                <p:nvPr/>
              </p:nvSpPr>
              <p:spPr>
                <a:xfrm>
                  <a:off x="251520" y="-282194"/>
                  <a:ext cx="8640960" cy="292607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22"/>
                <p:cNvSpPr txBox="1"/>
                <p:nvPr/>
              </p:nvSpPr>
              <p:spPr>
                <a:xfrm>
                  <a:off x="8360077" y="-174036"/>
                  <a:ext cx="492443" cy="276999"/>
                </a:xfrm>
                <a:prstGeom prst="rect">
                  <a:avLst/>
                </a:prstGeom>
                <a:noFill/>
              </p:spPr>
              <p:txBody>
                <a:bodyPr wrap="none" rtlCol="0">
                  <a:spAutoFit/>
                </a:bodyPr>
                <a:lstStyle/>
                <a:p>
                  <a:r>
                    <a:rPr lang="zh-CN" altLang="en-US" sz="1200" dirty="0"/>
                    <a:t>关闭</a:t>
                  </a:r>
                </a:p>
              </p:txBody>
            </p:sp>
          </p:grpSp>
        </p:grpSp>
        <p:graphicFrame>
          <p:nvGraphicFramePr>
            <p:cNvPr id="10" name="对象 9"/>
            <p:cNvGraphicFramePr>
              <a:graphicFrameLocks noChangeAspect="1"/>
            </p:cNvGraphicFramePr>
            <p:nvPr/>
          </p:nvGraphicFramePr>
          <p:xfrm>
            <a:off x="522288" y="2780928"/>
            <a:ext cx="8066087" cy="2373312"/>
          </p:xfrm>
          <a:graphic>
            <a:graphicData uri="http://schemas.openxmlformats.org/presentationml/2006/ole">
              <p:oleObj spid="_x0000_s46082" name="文档" r:id="rId5" imgW="3847376" imgH="1131380" progId="Word.Document.12">
                <p:embed/>
              </p:oleObj>
            </a:graphicData>
          </a:graphic>
        </p:graphicFrame>
      </p:grpSp>
      <p:grpSp>
        <p:nvGrpSpPr>
          <p:cNvPr id="16" name="组合 15"/>
          <p:cNvGrpSpPr/>
          <p:nvPr/>
        </p:nvGrpSpPr>
        <p:grpSpPr>
          <a:xfrm>
            <a:off x="251520" y="5482185"/>
            <a:ext cx="8640960" cy="1187177"/>
            <a:chOff x="251520" y="5338167"/>
            <a:chExt cx="8640960" cy="1187177"/>
          </a:xfrm>
        </p:grpSpPr>
        <p:grpSp>
          <p:nvGrpSpPr>
            <p:cNvPr id="17" name="组合 16"/>
            <p:cNvGrpSpPr/>
            <p:nvPr/>
          </p:nvGrpSpPr>
          <p:grpSpPr>
            <a:xfrm>
              <a:off x="251520" y="5338167"/>
              <a:ext cx="8640960" cy="1187177"/>
              <a:chOff x="251520" y="3720420"/>
              <a:chExt cx="8640960" cy="1187177"/>
            </a:xfrm>
          </p:grpSpPr>
          <p:sp>
            <p:nvSpPr>
              <p:cNvPr id="19" name="五边形 1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0" name="五边形 1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1" name="燕尾形 2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矩形 21"/>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30"/>
              <p:cNvSpPr txBox="1"/>
              <p:nvPr/>
            </p:nvSpPr>
            <p:spPr>
              <a:xfrm>
                <a:off x="8388424" y="3792428"/>
                <a:ext cx="492443" cy="276999"/>
              </a:xfrm>
              <a:prstGeom prst="rect">
                <a:avLst/>
              </a:prstGeom>
              <a:noFill/>
            </p:spPr>
            <p:txBody>
              <a:bodyPr wrap="none" rtlCol="0">
                <a:spAutoFit/>
              </a:bodyPr>
              <a:lstStyle/>
              <a:p>
                <a:r>
                  <a:rPr lang="zh-CN" altLang="en-US" sz="1200" dirty="0"/>
                  <a:t>关闭</a:t>
                </a:r>
              </a:p>
            </p:txBody>
          </p:sp>
        </p:grpSp>
        <p:graphicFrame>
          <p:nvGraphicFramePr>
            <p:cNvPr id="18" name="对象 17"/>
            <p:cNvGraphicFramePr>
              <a:graphicFrameLocks noChangeAspect="1"/>
            </p:cNvGraphicFramePr>
            <p:nvPr/>
          </p:nvGraphicFramePr>
          <p:xfrm>
            <a:off x="561975" y="5717034"/>
            <a:ext cx="8031163" cy="441325"/>
          </p:xfrm>
          <a:graphic>
            <a:graphicData uri="http://schemas.openxmlformats.org/presentationml/2006/ole">
              <p:oleObj spid="_x0000_s46081" name="文档" r:id="rId6" imgW="3872277" imgH="215912" progId="Word.Document.12">
                <p:embed/>
              </p:oleObj>
            </a:graphicData>
          </a:graphic>
        </p:graphicFrame>
      </p:grpSp>
    </p:spTree>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nextCondLst>
                <p:cond evt="onClick" delay="0">
                  <p:tgtEl>
                    <p:spTgt spid="7"/>
                  </p:tgtEl>
                </p:cond>
              </p:nextCondLst>
            </p:seq>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8"/>
                                        </p:tgtEl>
                                      </p:cBhvr>
                                    </p:animEffect>
                                    <p:set>
                                      <p:cBhvr>
                                        <p:cTn id="13"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14" restart="whenNotActive" fill="hold" evtFilter="cancelBubble" nodeType="interactiveSeq">
                <p:stCondLst>
                  <p:cond evt="onClick" delay="0">
                    <p:tgtEl>
                      <p:spTgt spid="6"/>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childTnLst>
                          </p:cTn>
                        </p:par>
                      </p:childTnLst>
                    </p:cTn>
                  </p:par>
                </p:childTnLst>
              </p:cTn>
              <p:nextCondLst>
                <p:cond evt="onClick" delay="0">
                  <p:tgtEl>
                    <p:spTgt spid="6"/>
                  </p:tgtEl>
                </p:cond>
              </p:nextCondLst>
            </p:seq>
            <p:seq concurrent="1" nextAc="seek">
              <p:cTn id="20" restart="whenNotActive" fill="hold" evtFilter="cancelBubble" nodeType="interactiveSeq">
                <p:stCondLst>
                  <p:cond evt="onClick" delay="0">
                    <p:tgtEl>
                      <p:spTgt spid="16"/>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6"/>
                                        </p:tgtEl>
                                      </p:cBhvr>
                                    </p:animEffect>
                                    <p:set>
                                      <p:cBhvr>
                                        <p:cTn id="25"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3" name="圆角矩形 2">
            <a:hlinkClick r:id="rId3" action="ppaction://hlinksldjump"/>
          </p:cNvPr>
          <p:cNvSpPr/>
          <p:nvPr/>
        </p:nvSpPr>
        <p:spPr>
          <a:xfrm>
            <a:off x="402869"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一、选择题</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二、填空题</a:t>
            </a:r>
            <a:endParaRPr lang="zh-CN" altLang="en-US" sz="1400" dirty="0">
              <a:solidFill>
                <a:schemeClr val="bg1">
                  <a:lumMod val="85000"/>
                </a:schemeClr>
              </a:solidFill>
              <a:latin typeface="+mj-ea"/>
              <a:ea typeface="+mj-ea"/>
            </a:endParaRPr>
          </a:p>
        </p:txBody>
      </p:sp>
      <p:sp>
        <p:nvSpPr>
          <p:cNvPr id="5" name="矩形 4"/>
          <p:cNvSpPr>
            <a:spLocks noChangeAspect="1"/>
          </p:cNvSpPr>
          <p:nvPr/>
        </p:nvSpPr>
        <p:spPr>
          <a:xfrm>
            <a:off x="508000" y="1357413"/>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《九章算术》是我国古代的数学名著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书中把三角形的田称为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圭田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把直角梯形的田称为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邪田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称底是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称高是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是丈量土地的单位</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现有一邪田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广分别为十步和二十步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正从为十步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其内有一块广为八步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正从为五步的圭田</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若在邪田内随机种植一株茶树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求该株茶树恰好种在圭田内的概率为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p:cNvGraphicFramePr>
          <p:nvPr/>
        </p:nvGraphicFramePr>
        <p:xfrm>
          <a:off x="611560" y="3407552"/>
          <a:ext cx="8128000" cy="553266"/>
        </p:xfrm>
        <a:graphic>
          <a:graphicData uri="http://schemas.openxmlformats.org/presentationml/2006/ole">
            <p:oleObj spid="_x0000_s4108" name="文档" r:id="rId5" imgW="3847376" imgH="261614" progId="Word.Document.12">
              <p:embed/>
            </p:oleObj>
          </a:graphicData>
        </a:graphic>
      </p:graphicFrame>
      <p:sp>
        <p:nvSpPr>
          <p:cNvPr id="8" name="五边形 7"/>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9" name="五边形 8"/>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0" name="组合 9"/>
          <p:cNvGrpSpPr/>
          <p:nvPr/>
        </p:nvGrpSpPr>
        <p:grpSpPr>
          <a:xfrm>
            <a:off x="251520" y="2780928"/>
            <a:ext cx="8640960" cy="3888434"/>
            <a:chOff x="251520" y="1628798"/>
            <a:chExt cx="8640960" cy="3888434"/>
          </a:xfrm>
        </p:grpSpPr>
        <p:grpSp>
          <p:nvGrpSpPr>
            <p:cNvPr id="11" name="组合 10"/>
            <p:cNvGrpSpPr/>
            <p:nvPr/>
          </p:nvGrpSpPr>
          <p:grpSpPr>
            <a:xfrm>
              <a:off x="251520" y="1628798"/>
              <a:ext cx="8640960" cy="3888434"/>
              <a:chOff x="251520" y="-930269"/>
              <a:chExt cx="8640960" cy="3888434"/>
            </a:xfrm>
          </p:grpSpPr>
          <p:sp>
            <p:nvSpPr>
              <p:cNvPr id="13" name="五边形 12"/>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4" name="燕尾形 13"/>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 name="组合 14"/>
              <p:cNvGrpSpPr/>
              <p:nvPr/>
            </p:nvGrpSpPr>
            <p:grpSpPr>
              <a:xfrm>
                <a:off x="251520" y="-930269"/>
                <a:ext cx="8640960" cy="3574147"/>
                <a:chOff x="251520" y="-930269"/>
                <a:chExt cx="8640960" cy="3574147"/>
              </a:xfrm>
            </p:grpSpPr>
            <p:sp>
              <p:nvSpPr>
                <p:cNvPr id="16" name="矩形 15"/>
                <p:cNvSpPr/>
                <p:nvPr/>
              </p:nvSpPr>
              <p:spPr>
                <a:xfrm>
                  <a:off x="251520" y="-930269"/>
                  <a:ext cx="8640960" cy="3574147"/>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22"/>
                <p:cNvSpPr txBox="1"/>
                <p:nvPr/>
              </p:nvSpPr>
              <p:spPr>
                <a:xfrm>
                  <a:off x="8360077" y="-786253"/>
                  <a:ext cx="492443" cy="276999"/>
                </a:xfrm>
                <a:prstGeom prst="rect">
                  <a:avLst/>
                </a:prstGeom>
                <a:noFill/>
              </p:spPr>
              <p:txBody>
                <a:bodyPr wrap="none" rtlCol="0">
                  <a:spAutoFit/>
                </a:bodyPr>
                <a:lstStyle/>
                <a:p>
                  <a:r>
                    <a:rPr lang="zh-CN" altLang="en-US" sz="1200" dirty="0"/>
                    <a:t>关闭</a:t>
                  </a:r>
                </a:p>
              </p:txBody>
            </p:sp>
          </p:grpSp>
        </p:grpSp>
        <p:graphicFrame>
          <p:nvGraphicFramePr>
            <p:cNvPr id="12" name="对象 11"/>
            <p:cNvGraphicFramePr>
              <a:graphicFrameLocks noChangeAspect="1"/>
            </p:cNvGraphicFramePr>
            <p:nvPr/>
          </p:nvGraphicFramePr>
          <p:xfrm>
            <a:off x="522288" y="2096701"/>
            <a:ext cx="8066087" cy="2830512"/>
          </p:xfrm>
          <a:graphic>
            <a:graphicData uri="http://schemas.openxmlformats.org/presentationml/2006/ole">
              <p:oleObj spid="_x0000_s4109" name="文档" r:id="rId6" imgW="3847376" imgH="1349092" progId="Word.Document.12">
                <p:embed/>
              </p:oleObj>
            </a:graphicData>
          </a:graphic>
        </p:graphicFrame>
      </p:grpSp>
      <p:grpSp>
        <p:nvGrpSpPr>
          <p:cNvPr id="18" name="组合 17"/>
          <p:cNvGrpSpPr/>
          <p:nvPr/>
        </p:nvGrpSpPr>
        <p:grpSpPr>
          <a:xfrm>
            <a:off x="251520" y="5482185"/>
            <a:ext cx="8640960" cy="1187177"/>
            <a:chOff x="251520" y="5338167"/>
            <a:chExt cx="8640960" cy="1187177"/>
          </a:xfrm>
        </p:grpSpPr>
        <p:grpSp>
          <p:nvGrpSpPr>
            <p:cNvPr id="19" name="组合 18"/>
            <p:cNvGrpSpPr/>
            <p:nvPr/>
          </p:nvGrpSpPr>
          <p:grpSpPr>
            <a:xfrm>
              <a:off x="251520" y="5338167"/>
              <a:ext cx="8640960" cy="1187177"/>
              <a:chOff x="251520" y="3720420"/>
              <a:chExt cx="8640960" cy="1187177"/>
            </a:xfrm>
          </p:grpSpPr>
          <p:sp>
            <p:nvSpPr>
              <p:cNvPr id="21" name="五边形 2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30"/>
              <p:cNvSpPr txBox="1"/>
              <p:nvPr/>
            </p:nvSpPr>
            <p:spPr>
              <a:xfrm>
                <a:off x="8388424" y="3792428"/>
                <a:ext cx="492443" cy="276999"/>
              </a:xfrm>
              <a:prstGeom prst="rect">
                <a:avLst/>
              </a:prstGeom>
              <a:noFill/>
            </p:spPr>
            <p:txBody>
              <a:bodyPr wrap="none" rtlCol="0">
                <a:spAutoFit/>
              </a:bodyPr>
              <a:lstStyle/>
              <a:p>
                <a:r>
                  <a:rPr lang="zh-CN" altLang="en-US" sz="1200" dirty="0"/>
                  <a:t>关闭</a:t>
                </a:r>
              </a:p>
            </p:txBody>
          </p:sp>
        </p:grpSp>
        <p:graphicFrame>
          <p:nvGraphicFramePr>
            <p:cNvPr id="20" name="对象 19"/>
            <p:cNvGraphicFramePr>
              <a:graphicFrameLocks noChangeAspect="1"/>
            </p:cNvGraphicFramePr>
            <p:nvPr/>
          </p:nvGraphicFramePr>
          <p:xfrm>
            <a:off x="561975" y="5717034"/>
            <a:ext cx="8031163" cy="441325"/>
          </p:xfrm>
          <a:graphic>
            <a:graphicData uri="http://schemas.openxmlformats.org/presentationml/2006/ole">
              <p:oleObj spid="_x0000_s4110" name="文档" r:id="rId7" imgW="3872277" imgH="215912" progId="Word.Document.12">
                <p:embed/>
              </p:oleObj>
            </a:graphicData>
          </a:graphic>
        </p:graphicFrame>
      </p:grpSp>
    </p:spTree>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18"/>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8"/>
                                        </p:tgtEl>
                                      </p:cBhvr>
                                    </p:animEffect>
                                    <p:set>
                                      <p:cBhvr>
                                        <p:cTn id="25"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3" name="圆角矩形 2">
            <a:hlinkClick r:id="rId3" action="ppaction://hlinksldjump"/>
          </p:cNvPr>
          <p:cNvSpPr/>
          <p:nvPr/>
        </p:nvSpPr>
        <p:spPr>
          <a:xfrm>
            <a:off x="402869"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一、选择题</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二、填空题</a:t>
            </a:r>
            <a:endParaRPr lang="zh-CN" altLang="en-US" sz="1400" dirty="0">
              <a:solidFill>
                <a:schemeClr val="bg1">
                  <a:lumMod val="85000"/>
                </a:schemeClr>
              </a:solidFill>
              <a:latin typeface="+mj-ea"/>
              <a:ea typeface="+mj-ea"/>
            </a:endParaRPr>
          </a:p>
        </p:txBody>
      </p:sp>
      <p:sp>
        <p:nvSpPr>
          <p:cNvPr id="5" name="矩形 4"/>
          <p:cNvSpPr>
            <a:spLocks noChangeAspect="1"/>
          </p:cNvSpPr>
          <p:nvPr/>
        </p:nvSpPr>
        <p:spPr>
          <a:xfrm>
            <a:off x="508000" y="1357413"/>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四川内江高三三模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《九章算术》是我国古代内容极为丰富的数学名著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书中有如下问题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今有刍甍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下广三丈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袤四丈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上袤二丈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高二丈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积几何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其意思为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今有底面为矩形的屋脊状的锲体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下底面宽</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上棱长</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它的体积是多少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已知</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丈为</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该锲体的三视图如图所示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则该锲体的体积为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A.12 000</a:t>
            </a:r>
            <a:r>
              <a:rPr lang="zh-CN" altLang="zh-CN" sz="2200">
                <a:solidFill>
                  <a:srgbClr val="000000"/>
                </a:solidFill>
                <a:latin typeface="Times New Roman" panose="02020603050405020304" pitchFamily="18" charset="0"/>
                <a:cs typeface="Times New Roman" panose="02020603050405020304" pitchFamily="18" charset="0"/>
              </a:rPr>
              <a:t>立方尺</a:t>
            </a:r>
            <a:r>
              <a:rPr lang="en-US" altLang="zh-CN" sz="2200">
                <a:solidFill>
                  <a:srgbClr val="000000"/>
                </a:solidFill>
                <a:latin typeface="Times New Roman" panose="02020603050405020304" pitchFamily="18" charset="0"/>
                <a:cs typeface="Times New Roman" panose="02020603050405020304" pitchFamily="18" charset="0"/>
              </a:rPr>
              <a:t>	</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B.11 </a:t>
            </a:r>
            <a:r>
              <a:rPr lang="en-US" altLang="zh-CN" sz="2200">
                <a:solidFill>
                  <a:srgbClr val="000000"/>
                </a:solidFill>
                <a:latin typeface="Times New Roman" panose="02020603050405020304" pitchFamily="18" charset="0"/>
                <a:cs typeface="Times New Roman" panose="02020603050405020304" pitchFamily="18" charset="0"/>
              </a:rPr>
              <a:t>000</a:t>
            </a:r>
            <a:r>
              <a:rPr lang="zh-CN" altLang="zh-CN" sz="2200">
                <a:solidFill>
                  <a:srgbClr val="000000"/>
                </a:solidFill>
                <a:latin typeface="Times New Roman" panose="02020603050405020304" pitchFamily="18" charset="0"/>
                <a:cs typeface="Times New Roman" panose="02020603050405020304" pitchFamily="18" charset="0"/>
              </a:rPr>
              <a:t>立方尺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C.10 000</a:t>
            </a:r>
            <a:r>
              <a:rPr lang="zh-CN" altLang="zh-CN" sz="2200">
                <a:solidFill>
                  <a:srgbClr val="000000"/>
                </a:solidFill>
                <a:latin typeface="Times New Roman" panose="02020603050405020304" pitchFamily="18" charset="0"/>
                <a:cs typeface="Times New Roman" panose="02020603050405020304" pitchFamily="18" charset="0"/>
              </a:rPr>
              <a:t>立方尺</a:t>
            </a:r>
            <a:r>
              <a:rPr lang="en-US" altLang="zh-CN" sz="2200">
                <a:solidFill>
                  <a:srgbClr val="000000"/>
                </a:solidFill>
                <a:latin typeface="Times New Roman" panose="02020603050405020304" pitchFamily="18" charset="0"/>
                <a:cs typeface="Times New Roman" panose="02020603050405020304" pitchFamily="18" charset="0"/>
              </a:rPr>
              <a:t>	</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D.9 </a:t>
            </a:r>
            <a:r>
              <a:rPr lang="en-US" altLang="zh-CN" sz="2200">
                <a:solidFill>
                  <a:srgbClr val="000000"/>
                </a:solidFill>
                <a:latin typeface="Times New Roman" panose="02020603050405020304" pitchFamily="18" charset="0"/>
                <a:cs typeface="Times New Roman" panose="02020603050405020304" pitchFamily="18" charset="0"/>
              </a:rPr>
              <a:t>000</a:t>
            </a:r>
            <a:r>
              <a:rPr lang="zh-CN" altLang="zh-CN" sz="2200">
                <a:solidFill>
                  <a:srgbClr val="000000"/>
                </a:solidFill>
                <a:latin typeface="Times New Roman" panose="02020603050405020304" pitchFamily="18" charset="0"/>
                <a:cs typeface="Times New Roman" panose="02020603050405020304" pitchFamily="18" charset="0"/>
              </a:rPr>
              <a:t>立方尺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8" name="H119.eps" descr="id:2147488540;FounderCES"/>
          <p:cNvPicPr/>
          <p:nvPr/>
        </p:nvPicPr>
        <p:blipFill>
          <a:blip r:embed="rId5"/>
          <a:stretch>
            <a:fillRect/>
          </a:stretch>
        </p:blipFill>
        <p:spPr>
          <a:xfrm>
            <a:off x="2915815" y="3411966"/>
            <a:ext cx="3286395" cy="2321290"/>
          </a:xfrm>
          <a:prstGeom prst="rect">
            <a:avLst/>
          </a:prstGeom>
        </p:spPr>
      </p:pic>
      <p:sp>
        <p:nvSpPr>
          <p:cNvPr id="7" name="五边形 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9" name="五边形 8"/>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0" name="组合 9"/>
          <p:cNvGrpSpPr/>
          <p:nvPr/>
        </p:nvGrpSpPr>
        <p:grpSpPr>
          <a:xfrm>
            <a:off x="251520" y="2780928"/>
            <a:ext cx="8640960" cy="3888434"/>
            <a:chOff x="251520" y="1628798"/>
            <a:chExt cx="8640960" cy="3888434"/>
          </a:xfrm>
        </p:grpSpPr>
        <p:grpSp>
          <p:nvGrpSpPr>
            <p:cNvPr id="11" name="组合 10"/>
            <p:cNvGrpSpPr/>
            <p:nvPr/>
          </p:nvGrpSpPr>
          <p:grpSpPr>
            <a:xfrm>
              <a:off x="251520" y="1628798"/>
              <a:ext cx="8640960" cy="3888434"/>
              <a:chOff x="251520" y="-930269"/>
              <a:chExt cx="8640960" cy="3888434"/>
            </a:xfrm>
          </p:grpSpPr>
          <p:sp>
            <p:nvSpPr>
              <p:cNvPr id="13" name="五边形 12"/>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4" name="燕尾形 13"/>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 name="组合 14"/>
              <p:cNvGrpSpPr/>
              <p:nvPr/>
            </p:nvGrpSpPr>
            <p:grpSpPr>
              <a:xfrm>
                <a:off x="251520" y="-930269"/>
                <a:ext cx="8640960" cy="3574147"/>
                <a:chOff x="251520" y="-930269"/>
                <a:chExt cx="8640960" cy="3574147"/>
              </a:xfrm>
            </p:grpSpPr>
            <p:sp>
              <p:nvSpPr>
                <p:cNvPr id="16" name="矩形 15"/>
                <p:cNvSpPr/>
                <p:nvPr/>
              </p:nvSpPr>
              <p:spPr>
                <a:xfrm>
                  <a:off x="251520" y="-930269"/>
                  <a:ext cx="8640960" cy="3574147"/>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22"/>
                <p:cNvSpPr txBox="1"/>
                <p:nvPr/>
              </p:nvSpPr>
              <p:spPr>
                <a:xfrm>
                  <a:off x="8360077" y="-786253"/>
                  <a:ext cx="492443" cy="276999"/>
                </a:xfrm>
                <a:prstGeom prst="rect">
                  <a:avLst/>
                </a:prstGeom>
                <a:noFill/>
              </p:spPr>
              <p:txBody>
                <a:bodyPr wrap="none" rtlCol="0">
                  <a:spAutoFit/>
                </a:bodyPr>
                <a:lstStyle/>
                <a:p>
                  <a:r>
                    <a:rPr lang="zh-CN" altLang="en-US" sz="1200" dirty="0"/>
                    <a:t>关闭</a:t>
                  </a:r>
                </a:p>
              </p:txBody>
            </p:sp>
          </p:grpSp>
        </p:grpSp>
        <p:graphicFrame>
          <p:nvGraphicFramePr>
            <p:cNvPr id="12" name="对象 11"/>
            <p:cNvGraphicFramePr>
              <a:graphicFrameLocks noChangeAspect="1"/>
            </p:cNvGraphicFramePr>
            <p:nvPr/>
          </p:nvGraphicFramePr>
          <p:xfrm>
            <a:off x="522288" y="1844822"/>
            <a:ext cx="8066087" cy="3298825"/>
          </p:xfrm>
          <a:graphic>
            <a:graphicData uri="http://schemas.openxmlformats.org/presentationml/2006/ole">
              <p:oleObj spid="_x0000_s47106" name="文档" r:id="rId6" imgW="3847376" imgH="1570762" progId="Word.Document.12">
                <p:embed/>
              </p:oleObj>
            </a:graphicData>
          </a:graphic>
        </p:graphicFrame>
      </p:grpSp>
      <p:grpSp>
        <p:nvGrpSpPr>
          <p:cNvPr id="18" name="组合 17"/>
          <p:cNvGrpSpPr/>
          <p:nvPr/>
        </p:nvGrpSpPr>
        <p:grpSpPr>
          <a:xfrm>
            <a:off x="251520" y="5482185"/>
            <a:ext cx="8640960" cy="1187177"/>
            <a:chOff x="251520" y="5338167"/>
            <a:chExt cx="8640960" cy="1187177"/>
          </a:xfrm>
        </p:grpSpPr>
        <p:grpSp>
          <p:nvGrpSpPr>
            <p:cNvPr id="19" name="组合 18"/>
            <p:cNvGrpSpPr/>
            <p:nvPr/>
          </p:nvGrpSpPr>
          <p:grpSpPr>
            <a:xfrm>
              <a:off x="251520" y="5338167"/>
              <a:ext cx="8640960" cy="1187177"/>
              <a:chOff x="251520" y="3720420"/>
              <a:chExt cx="8640960" cy="1187177"/>
            </a:xfrm>
          </p:grpSpPr>
          <p:sp>
            <p:nvSpPr>
              <p:cNvPr id="21" name="五边形 2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30"/>
              <p:cNvSpPr txBox="1"/>
              <p:nvPr/>
            </p:nvSpPr>
            <p:spPr>
              <a:xfrm>
                <a:off x="8388424" y="3792428"/>
                <a:ext cx="492443" cy="276999"/>
              </a:xfrm>
              <a:prstGeom prst="rect">
                <a:avLst/>
              </a:prstGeom>
              <a:noFill/>
            </p:spPr>
            <p:txBody>
              <a:bodyPr wrap="none" rtlCol="0">
                <a:spAutoFit/>
              </a:bodyPr>
              <a:lstStyle/>
              <a:p>
                <a:r>
                  <a:rPr lang="zh-CN" altLang="en-US" sz="1200" dirty="0"/>
                  <a:t>关闭</a:t>
                </a:r>
              </a:p>
            </p:txBody>
          </p:sp>
        </p:grpSp>
        <p:graphicFrame>
          <p:nvGraphicFramePr>
            <p:cNvPr id="20" name="对象 19"/>
            <p:cNvGraphicFramePr>
              <a:graphicFrameLocks noChangeAspect="1"/>
            </p:cNvGraphicFramePr>
            <p:nvPr/>
          </p:nvGraphicFramePr>
          <p:xfrm>
            <a:off x="561975" y="5717034"/>
            <a:ext cx="8031163" cy="441325"/>
          </p:xfrm>
          <a:graphic>
            <a:graphicData uri="http://schemas.openxmlformats.org/presentationml/2006/ole">
              <p:oleObj spid="_x0000_s47105" name="文档" r:id="rId7" imgW="3872277" imgH="215912" progId="Word.Document.12">
                <p:embed/>
              </p:oleObj>
            </a:graphicData>
          </a:graphic>
        </p:graphicFrame>
      </p:grpSp>
    </p:spTree>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8"/>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8"/>
                                        </p:tgtEl>
                                      </p:cBhvr>
                                    </p:animEffect>
                                    <p:set>
                                      <p:cBhvr>
                                        <p:cTn id="25"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5"/>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i*4"/>
  <p:tag name="KSO_WM_UNIT_LAYERLEVEL" val="1"/>
  <p:tag name="KSO_WM_TAG_VERSION" val="1.0"/>
  <p:tag name="KSO_WM_BEAUTIFY_FLAG" val="#wm#"/>
  <p:tag name="KSO_WM_UNIT_TYPE" val="i"/>
  <p:tag name="KSO_WM_UNIT_INDEX" val="4"/>
  <p:tag name="KSO_WM_UNIT_DIAGRAM_ISNUMVISUAL" val="0"/>
  <p:tag name="KSO_WM_UNIT_DIAGRAM_ISREFERUNIT" val="0"/>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i*5"/>
  <p:tag name="KSO_WM_UNIT_LAYERLEVEL" val="1"/>
  <p:tag name="KSO_WM_TAG_VERSION" val="1.0"/>
  <p:tag name="KSO_WM_BEAUTIFY_FLAG" val="#wm#"/>
  <p:tag name="KSO_WM_UNIT_TYPE" val="i"/>
  <p:tag name="KSO_WM_UNIT_INDEX" val="5"/>
  <p:tag name="KSO_WM_UNIT_DIAGRAM_ISNUMVISUAL" val="0"/>
  <p:tag name="KSO_WM_UNIT_DIAGRAM_ISREFERUNIT" val="0"/>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5"/>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TYPE" val="i"/>
  <p:tag name="KSO_WM_UNIT_INDEX" val="1"/>
  <p:tag name="KSO_WM_UNIT_ID" val="_3*i*1"/>
  <p:tag name="KSO_WM_UNIT_LAYERLEVEL" val="1"/>
  <p:tag name="KSO_WM_TAG_VERSION" val="1.0"/>
  <p:tag name="KSO_WM_BEAUTIFY_FLAG" val="#wm#"/>
  <p:tag name="KSO_WM_UNIT_DIAGRAM_ISNUMVISUAL" val="0"/>
  <p:tag name="KSO_WM_UNIT_DIAGRAM_ISREFERUNIT" val="0"/>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COMBINE_RELATE_SLIDE_ID" val="background20180947_1"/>
  <p:tag name="KSO_WM_TEMPLATE_CATEGORY" val="custom"/>
  <p:tag name="KSO_WM_TEMPLATE_INDEX" val="20196575"/>
  <p:tag name="KSO_WM_TEMPLATE_SUBCATEGORY" val="0"/>
  <p:tag name="KSO_WM_TEMPLATE_THUMBS_INDEX" val="1"/>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1*i*2"/>
  <p:tag name="KSO_WM_UNIT_LAYERLEVEL" val="1"/>
  <p:tag name="KSO_WM_TAG_VERSION" val="1.0"/>
  <p:tag name="KSO_WM_BEAUTIFY_FLAG" val="#wm#"/>
  <p:tag name="KSO_WM_UNIT_TYPE" val="i"/>
  <p:tag name="KSO_WM_UNIT_INDEX" val="2"/>
  <p:tag name="KSO_WM_UNIT_DIAGRAM_ISNUMVISUAL" val="0"/>
  <p:tag name="KSO_WM_UNIT_DIAGRAM_ISREFERUNIT" val="0"/>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1*i*3"/>
  <p:tag name="KSO_WM_UNIT_LAYERLEVEL" val="1"/>
  <p:tag name="KSO_WM_TAG_VERSION" val="1.0"/>
  <p:tag name="KSO_WM_BEAUTIFY_FLAG" val="#wm#"/>
  <p:tag name="KSO_WM_UNIT_TYPE" val="i"/>
  <p:tag name="KSO_WM_UNIT_INDEX" val="3"/>
  <p:tag name="KSO_WM_UNIT_DIAGRAM_ISNUMVISUAL" val="0"/>
  <p:tag name="KSO_WM_UNIT_DIAGRAM_ISREFERUNIT" val="0"/>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1*i*4"/>
  <p:tag name="KSO_WM_UNIT_LAYERLEVEL" val="1"/>
  <p:tag name="KSO_WM_TAG_VERSION" val="1.0"/>
  <p:tag name="KSO_WM_BEAUTIFY_FLAG" val="#wm#"/>
  <p:tag name="KSO_WM_UNIT_TYPE" val="i"/>
  <p:tag name="KSO_WM_UNIT_INDEX" val="4"/>
  <p:tag name="KSO_WM_UNIT_DIAGRAM_ISNUMVISUAL" val="0"/>
  <p:tag name="KSO_WM_UNIT_DIAGRAM_ISREFERUNIT" val="0"/>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1*i*5"/>
  <p:tag name="KSO_WM_UNIT_LAYERLEVEL" val="1"/>
  <p:tag name="KSO_WM_TAG_VERSION" val="1.0"/>
  <p:tag name="KSO_WM_BEAUTIFY_FLAG" val="#wm#"/>
  <p:tag name="KSO_WM_UNIT_TYPE" val="i"/>
  <p:tag name="KSO_WM_UNIT_INDEX" val="5"/>
  <p:tag name="KSO_WM_UNIT_DIAGRAM_ISNUMVISUAL" val="0"/>
  <p:tag name="KSO_WM_UNIT_DIAGRAM_ISREFERUNIT" val="0"/>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i*2"/>
  <p:tag name="KSO_WM_UNIT_LAYERLEVEL" val="1"/>
  <p:tag name="KSO_WM_TAG_VERSION" val="1.0"/>
  <p:tag name="KSO_WM_BEAUTIFY_FLAG" val="#wm#"/>
  <p:tag name="KSO_WM_UNIT_TYPE" val="i"/>
  <p:tag name="KSO_WM_UNIT_INDEX" val="2"/>
  <p:tag name="KSO_WM_UNIT_DIAGRAM_ISNUMVISUAL" val="0"/>
  <p:tag name="KSO_WM_UNIT_DIAGRAM_ISREFERUNIT" val="0"/>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i*3"/>
  <p:tag name="KSO_WM_UNIT_LAYERLEVEL" val="1"/>
  <p:tag name="KSO_WM_TAG_VERSION" val="1.0"/>
  <p:tag name="KSO_WM_BEAUTIFY_FLAG" val="#wm#"/>
  <p:tag name="KSO_WM_UNIT_TYPE" val="i"/>
  <p:tag name="KSO_WM_UNIT_INDEX" val="3"/>
  <p:tag name="KSO_WM_UNIT_DIAGRAM_ISNUMVISUAL" val="0"/>
  <p:tag name="KSO_WM_UNIT_DIAGRAM_ISREFERUNIT" val="0"/>
</p:tagLst>
</file>

<file path=ppt/theme/theme1.xml><?xml version="1.0" encoding="utf-8"?>
<a:theme xmlns:a="http://schemas.openxmlformats.org/drawingml/2006/main" name="123">
  <a:themeElements>
    <a:clrScheme name="自定义 2">
      <a:dk1>
        <a:srgbClr val="466424"/>
      </a:dk1>
      <a:lt1>
        <a:srgbClr val="FFFFFF"/>
      </a:lt1>
      <a:dk2>
        <a:srgbClr val="7A9858"/>
      </a:dk2>
      <a:lt2>
        <a:srgbClr val="FFFFFF"/>
      </a:lt2>
      <a:accent1>
        <a:srgbClr val="3B561D"/>
      </a:accent1>
      <a:accent2>
        <a:srgbClr val="98CC77"/>
      </a:accent2>
      <a:accent3>
        <a:srgbClr val="779989"/>
      </a:accent3>
      <a:accent4>
        <a:srgbClr val="354B1B"/>
      </a:accent4>
      <a:accent5>
        <a:srgbClr val="466424"/>
      </a:accent5>
      <a:accent6>
        <a:srgbClr val="BED7CB"/>
      </a:accent6>
      <a:hlink>
        <a:srgbClr val="98CC77"/>
      </a:hlink>
      <a:folHlink>
        <a:srgbClr val="AABBCB"/>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2014高优二轮模板</Template>
  <TotalTime>3</TotalTime>
  <Words>1994</Words>
  <Application>WPS 演示</Application>
  <PresentationFormat>全屏显示(4:3)</PresentationFormat>
  <Paragraphs>212</Paragraphs>
  <Slides>18</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18</vt:i4>
      </vt:variant>
    </vt:vector>
  </HeadingPairs>
  <TitlesOfParts>
    <vt:vector size="20" baseType="lpstr">
      <vt:lpstr>123</vt:lpstr>
      <vt:lpstr>文档</vt:lpstr>
      <vt:lpstr>1.5　数学文化背景题专项练</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100</cp:revision>
  <dcterms:created xsi:type="dcterms:W3CDTF">2014-12-26T02:01:00Z</dcterms:created>
  <dcterms:modified xsi:type="dcterms:W3CDTF">2020-02-12T12:01:26Z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2052-11.1.0.9175</vt:lpwstr>
  </property>
</Properties>
</file>