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98" r:id="rId2"/>
    <p:sldId id="349" r:id="rId3"/>
    <p:sldId id="332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3" r:id="rId13"/>
    <p:sldId id="410" r:id="rId14"/>
    <p:sldId id="411" r:id="rId15"/>
    <p:sldId id="401" r:id="rId16"/>
    <p:sldId id="414" r:id="rId17"/>
    <p:sldId id="415" r:id="rId18"/>
    <p:sldId id="416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19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35" name="直接连接符 34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2.xml"/><Relationship Id="rId37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ags" Target="../tags/tag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Relationship Id="rId35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1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2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3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4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5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24.docx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26.docx"/><Relationship Id="rId5" Type="http://schemas.openxmlformats.org/officeDocument/2006/relationships/image" Target="../media/image39.jpeg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30.docx"/><Relationship Id="rId5" Type="http://schemas.openxmlformats.org/officeDocument/2006/relationships/package" Target="../embeddings/Microsoft_Office_Word___29.docx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33.docx"/><Relationship Id="rId5" Type="http://schemas.openxmlformats.org/officeDocument/2006/relationships/package" Target="../embeddings/Microsoft_Office_Word___32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36.docx"/><Relationship Id="rId5" Type="http://schemas.openxmlformats.org/officeDocument/2006/relationships/package" Target="../embeddings/Microsoft_Office_Word___35.docx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39.docx"/><Relationship Id="rId5" Type="http://schemas.openxmlformats.org/officeDocument/2006/relationships/package" Target="../embeddings/Microsoft_Office_Word___38.docx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42.docx"/><Relationship Id="rId5" Type="http://schemas.openxmlformats.org/officeDocument/2006/relationships/package" Target="../embeddings/Microsoft_Office_Word___41.docx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45.docx"/><Relationship Id="rId5" Type="http://schemas.openxmlformats.org/officeDocument/2006/relationships/package" Target="../embeddings/Microsoft_Office_Word___44.docx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48.docx"/><Relationship Id="rId5" Type="http://schemas.openxmlformats.org/officeDocument/2006/relationships/package" Target="../embeddings/Microsoft_Office_Word___47.docx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6.docx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jpeg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12.docx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15.docx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18.docx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21.docx"/><Relationship Id="rId5" Type="http://schemas.openxmlformats.org/officeDocument/2006/relationships/package" Target="../embeddings/Microsoft_Office_Word___20.docx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776" y="2983026"/>
            <a:ext cx="5898760" cy="725633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en-US" altLang="zh-CN" i="1"/>
              <a:t>.</a:t>
            </a:r>
            <a:r>
              <a:rPr lang="en-US" altLang="zh-CN"/>
              <a:t>4</a:t>
            </a:r>
            <a:r>
              <a:rPr lang="zh-CN" altLang="zh-CN" i="1"/>
              <a:t>　</a:t>
            </a:r>
            <a:r>
              <a:rPr lang="zh-CN" altLang="zh-CN"/>
              <a:t>平面向量题专项练</a:t>
            </a:r>
          </a:p>
        </p:txBody>
      </p:sp>
      <p:pic>
        <p:nvPicPr>
          <p:cNvPr id="3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71475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75458"/>
          <a:ext cx="8128000" cy="1837518"/>
        </p:xfrm>
        <a:graphic>
          <a:graphicData uri="http://schemas.openxmlformats.org/presentationml/2006/ole">
            <p:oleObj spid="_x0000_s43011" name="文档" r:id="rId5" imgW="3847376" imgH="870127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843386"/>
            <a:ext cx="8640960" cy="4825974"/>
            <a:chOff x="251520" y="691258"/>
            <a:chExt cx="8640960" cy="482597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691258"/>
              <a:ext cx="8640960" cy="4825974"/>
              <a:chOff x="251520" y="-1867809"/>
              <a:chExt cx="8640960" cy="482597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867809"/>
                <a:ext cx="8640960" cy="4511687"/>
                <a:chOff x="251520" y="-1867809"/>
                <a:chExt cx="8640960" cy="451168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867809"/>
                  <a:ext cx="8640960" cy="451168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2235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829072"/>
            <a:ext cx="8066087" cy="4332288"/>
          </p:xfrm>
          <a:graphic>
            <a:graphicData uri="http://schemas.openxmlformats.org/presentationml/2006/ole">
              <p:oleObj spid="_x0000_s43010" name="文档" r:id="rId6" imgW="3847376" imgH="2075997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300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M96原书.eps" descr="id:214748848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211960" y="2204864"/>
            <a:ext cx="1714927" cy="2028268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384843"/>
          <a:ext cx="8128000" cy="2404197"/>
        </p:xfrm>
        <a:graphic>
          <a:graphicData uri="http://schemas.openxmlformats.org/presentationml/2006/ole">
            <p:oleObj spid="_x0000_s44035" name="文档" r:id="rId6" imgW="3847376" imgH="1138937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1556792"/>
            <a:ext cx="8640960" cy="5112568"/>
            <a:chOff x="251520" y="404664"/>
            <a:chExt cx="8640960" cy="5112568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404664"/>
              <a:ext cx="8640960" cy="5112568"/>
              <a:chOff x="251520" y="-2154403"/>
              <a:chExt cx="8640960" cy="5112568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2154403"/>
                <a:ext cx="8640960" cy="4798282"/>
                <a:chOff x="251520" y="-2154403"/>
                <a:chExt cx="8640960" cy="4798282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2154403"/>
                  <a:ext cx="8640960" cy="479828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215440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2288" y="611585"/>
            <a:ext cx="8066087" cy="4549775"/>
          </p:xfrm>
          <a:graphic>
            <a:graphicData uri="http://schemas.openxmlformats.org/presentationml/2006/ole">
              <p:oleObj spid="_x0000_s44034" name="文档" r:id="rId7" imgW="3847376" imgH="2164521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4033" name="文档" r:id="rId8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394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湖北武汉高三调研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上的投影为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的最小值为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11560" y="2269231"/>
          <a:ext cx="8128000" cy="419141"/>
        </p:xfrm>
        <a:graphic>
          <a:graphicData uri="http://schemas.openxmlformats.org/presentationml/2006/ole">
            <p:oleObj spid="_x0000_s45059" name="文档" r:id="rId5" imgW="3847376" imgH="198279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046709"/>
            <a:ext cx="8066087" cy="3038475"/>
          </p:xfrm>
          <a:graphic>
            <a:graphicData uri="http://schemas.openxmlformats.org/presentationml/2006/ole">
              <p:oleObj spid="_x0000_s45058" name="文档" r:id="rId6" imgW="3847376" imgH="1448772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505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12776"/>
          <a:ext cx="8128000" cy="3064766"/>
        </p:xfrm>
        <a:graphic>
          <a:graphicData uri="http://schemas.openxmlformats.org/presentationml/2006/ole">
            <p:oleObj spid="_x0000_s46083" name="文档" r:id="rId5" imgW="3847376" imgH="1450571" progId="Word.Document.12">
              <p:embed/>
            </p:oleObj>
          </a:graphicData>
        </a:graphic>
      </p:graphicFrame>
      <p:sp>
        <p:nvSpPr>
          <p:cNvPr id="24" name="五边形 23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5" name="五边形 24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51520" y="1955716"/>
            <a:ext cx="8640960" cy="4713644"/>
            <a:chOff x="251520" y="803588"/>
            <a:chExt cx="8640960" cy="4713644"/>
          </a:xfrm>
        </p:grpSpPr>
        <p:grpSp>
          <p:nvGrpSpPr>
            <p:cNvPr id="27" name="组合 26"/>
            <p:cNvGrpSpPr/>
            <p:nvPr/>
          </p:nvGrpSpPr>
          <p:grpSpPr>
            <a:xfrm>
              <a:off x="251520" y="803588"/>
              <a:ext cx="8640960" cy="4713644"/>
              <a:chOff x="251520" y="-1755479"/>
              <a:chExt cx="8640960" cy="4713644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251520" y="-1755479"/>
                <a:ext cx="8640960" cy="4399358"/>
                <a:chOff x="251520" y="-1755479"/>
                <a:chExt cx="8640960" cy="4399358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251520" y="-1755479"/>
                  <a:ext cx="8640960" cy="43993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TextBox 22"/>
                <p:cNvSpPr txBox="1"/>
                <p:nvPr/>
              </p:nvSpPr>
              <p:spPr>
                <a:xfrm>
                  <a:off x="8360077" y="-171208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522288" y="1111647"/>
            <a:ext cx="8066087" cy="3722688"/>
          </p:xfrm>
          <a:graphic>
            <a:graphicData uri="http://schemas.openxmlformats.org/presentationml/2006/ole">
              <p:oleObj spid="_x0000_s46082" name="文档" r:id="rId6" imgW="3847376" imgH="1774079" progId="Word.Document.12">
                <p:embed/>
              </p:oleObj>
            </a:graphicData>
          </a:graphic>
        </p:graphicFrame>
      </p:grpSp>
      <p:grpSp>
        <p:nvGrpSpPr>
          <p:cNvPr id="34" name="组合 33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35" name="组合 34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8" name="五边形 3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608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12776"/>
          <a:ext cx="8128000" cy="1904581"/>
        </p:xfrm>
        <a:graphic>
          <a:graphicData uri="http://schemas.openxmlformats.org/presentationml/2006/ole">
            <p:oleObj spid="_x0000_s47107" name="文档" r:id="rId5" imgW="3847376" imgH="901074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908720"/>
            <a:ext cx="8023225" cy="4287838"/>
          </p:xfrm>
          <a:graphic>
            <a:graphicData uri="http://schemas.openxmlformats.org/presentationml/2006/ole">
              <p:oleObj spid="_x0000_s47106" name="文档" r:id="rId6" imgW="3847376" imgH="2053686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710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793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山东德州高三模拟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向量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i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612817" y="1373035"/>
          <a:ext cx="230455" cy="460912"/>
        </p:xfrm>
        <a:graphic>
          <a:graphicData uri="http://schemas.openxmlformats.org/presentationml/2006/ole">
            <p:oleObj spid="_x0000_s48131" name="文档" r:id="rId5" imgW="154819" imgH="299398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046709"/>
            <a:ext cx="8066087" cy="3038475"/>
          </p:xfrm>
          <a:graphic>
            <a:graphicData uri="http://schemas.openxmlformats.org/presentationml/2006/ole">
              <p:oleObj spid="_x0000_s48130" name="文档" r:id="rId6" imgW="3847376" imgH="1448772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8129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51042"/>
            <a:ext cx="8128000" cy="9084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为单位向量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&gt;=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630889" y="1428279"/>
          <a:ext cx="520963" cy="394006"/>
        </p:xfrm>
        <a:graphic>
          <a:graphicData uri="http://schemas.openxmlformats.org/presentationml/2006/ole">
            <p:oleObj spid="_x0000_s49155" name="文档" r:id="rId5" imgW="278029" imgH="203076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0" name="五边形 9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2" name="组合 11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4" name="五边形 1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7" name="矩形 16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2288" y="2046709"/>
            <a:ext cx="8066087" cy="3038475"/>
          </p:xfrm>
          <a:graphic>
            <a:graphicData uri="http://schemas.openxmlformats.org/presentationml/2006/ole">
              <p:oleObj spid="_x0000_s49154" name="文档" r:id="rId6" imgW="3847376" imgH="1519303" progId="Word.Document.12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61975" y="5661246"/>
            <a:ext cx="8031163" cy="441325"/>
          </p:xfrm>
          <a:graphic>
            <a:graphicData uri="http://schemas.openxmlformats.org/presentationml/2006/ole">
              <p:oleObj spid="_x0000_s49153" name="文档" r:id="rId7" imgW="3872277" imgH="237504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安徽高三联考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611560" y="1844824"/>
          <a:ext cx="8128000" cy="462733"/>
        </p:xfrm>
        <a:graphic>
          <a:graphicData uri="http://schemas.openxmlformats.org/presentationml/2006/ole">
            <p:oleObj spid="_x0000_s50179" name="文档" r:id="rId5" imgW="3847376" imgH="218431" progId="Word.Document.12">
              <p:embed/>
            </p:oleObj>
          </a:graphicData>
        </a:graphic>
      </p:graphicFrame>
      <p:sp>
        <p:nvSpPr>
          <p:cNvPr id="8" name="五边形 7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9" name="五边形 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1520" y="2708920"/>
            <a:ext cx="8640960" cy="3960440"/>
            <a:chOff x="251520" y="1556792"/>
            <a:chExt cx="864096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1520" y="1556792"/>
              <a:ext cx="8640960" cy="3960440"/>
              <a:chOff x="251520" y="-1002275"/>
              <a:chExt cx="8640960" cy="3960440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51520" y="-1002275"/>
                <a:ext cx="8640960" cy="3646153"/>
                <a:chOff x="251520" y="-1002275"/>
                <a:chExt cx="8640960" cy="3646153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251520" y="-1002275"/>
                  <a:ext cx="8640960" cy="364615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TextBox 22"/>
                <p:cNvSpPr txBox="1"/>
                <p:nvPr/>
              </p:nvSpPr>
              <p:spPr>
                <a:xfrm>
                  <a:off x="8360077" y="-83624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22288" y="2046709"/>
            <a:ext cx="8066087" cy="3038475"/>
          </p:xfrm>
          <a:graphic>
            <a:graphicData uri="http://schemas.openxmlformats.org/presentationml/2006/ole">
              <p:oleObj spid="_x0000_s50178" name="文档" r:id="rId6" imgW="3847376" imgH="1518583" progId="Word.Document.12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2" name="五边形 2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61975" y="5589238"/>
            <a:ext cx="8031163" cy="513333"/>
          </p:xfrm>
          <a:graphic>
            <a:graphicData uri="http://schemas.openxmlformats.org/presentationml/2006/ole">
              <p:oleObj spid="_x0000_s50177" name="文档" r:id="rId7" imgW="3872277" imgH="268451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一、选择题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二、填空题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9552" y="1351041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∥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630738" y="1796298"/>
          <a:ext cx="8128000" cy="898640"/>
        </p:xfrm>
        <a:graphic>
          <a:graphicData uri="http://schemas.openxmlformats.org/presentationml/2006/ole">
            <p:oleObj spid="_x0000_s51203" name="文档" r:id="rId5" imgW="3847376" imgH="424987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1232297"/>
            <a:ext cx="8023225" cy="3548063"/>
          </p:xfrm>
          <a:graphic>
            <a:graphicData uri="http://schemas.openxmlformats.org/presentationml/2006/ole">
              <p:oleObj spid="_x0000_s51202" name="文档" r:id="rId6" imgW="3847376" imgH="1697790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5120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84466"/>
            <a:ext cx="8128000" cy="254306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为非零向量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夹角为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平面内三点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共线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                 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2535228" y="3943330"/>
          <a:ext cx="8128000" cy="382257"/>
        </p:xfrm>
        <a:graphic>
          <a:graphicData uri="http://schemas.openxmlformats.org/presentationml/2006/ole">
            <p:oleObj spid="_x0000_s1031" name="文档" r:id="rId4" imgW="3847376" imgH="18028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92228"/>
          <a:ext cx="8128000" cy="1257427"/>
        </p:xfrm>
        <a:graphic>
          <a:graphicData uri="http://schemas.openxmlformats.org/presentationml/2006/ole">
            <p:oleObj spid="_x0000_s34819" name="文档" r:id="rId5" imgW="3847376" imgH="595558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2780928"/>
            <a:ext cx="8066087" cy="2373312"/>
          </p:xfrm>
          <a:graphic>
            <a:graphicData uri="http://schemas.openxmlformats.org/presentationml/2006/ole">
              <p:oleObj spid="_x0000_s34818" name="文档" r:id="rId6" imgW="3847376" imgH="1131380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481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1412776"/>
          <a:ext cx="8128000" cy="814813"/>
        </p:xfrm>
        <a:graphic>
          <a:graphicData uri="http://schemas.openxmlformats.org/presentationml/2006/ole">
            <p:oleObj spid="_x0000_s36867" name="文档" r:id="rId5" imgW="3847376" imgH="386123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490190"/>
            <a:ext cx="8066087" cy="2667000"/>
          </p:xfrm>
          <a:graphic>
            <a:graphicData uri="http://schemas.openxmlformats.org/presentationml/2006/ole">
              <p:oleObj spid="_x0000_s36866" name="文档" r:id="rId6" imgW="3847376" imgH="1272803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686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57235"/>
          <a:ext cx="8128000" cy="3410138"/>
        </p:xfrm>
        <a:graphic>
          <a:graphicData uri="http://schemas.openxmlformats.org/presentationml/2006/ole">
            <p:oleObj spid="_x0000_s37891" name="文档" r:id="rId5" imgW="3847376" imgH="1614664" progId="Word.Document.12">
              <p:embed/>
            </p:oleObj>
          </a:graphicData>
        </a:graphic>
      </p:graphicFrame>
      <p:pic>
        <p:nvPicPr>
          <p:cNvPr id="6" name="H108.eps" descr="id:214748847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716016" y="2420888"/>
            <a:ext cx="2380584" cy="2088232"/>
          </a:xfrm>
          <a:prstGeom prst="rect">
            <a:avLst/>
          </a:prstGeom>
        </p:spPr>
      </p:pic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429003"/>
            <a:ext cx="8640960" cy="3240359"/>
            <a:chOff x="251520" y="2276873"/>
            <a:chExt cx="8640960" cy="3240359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642590"/>
            <a:ext cx="8066087" cy="2514600"/>
          </p:xfrm>
          <a:graphic>
            <a:graphicData uri="http://schemas.openxmlformats.org/presentationml/2006/ole">
              <p:oleObj spid="_x0000_s37890" name="文档" r:id="rId7" imgW="3847376" imgH="1214867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7889" name="文档" r:id="rId8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已知非零向量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的夹角为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611560" y="2222835"/>
          <a:ext cx="8128000" cy="1062943"/>
        </p:xfrm>
        <a:graphic>
          <a:graphicData uri="http://schemas.openxmlformats.org/presentationml/2006/ole">
            <p:oleObj spid="_x0000_s38915" name="文档" r:id="rId5" imgW="3847376" imgH="503795" progId="Word.Document.12">
              <p:embed/>
            </p:oleObj>
          </a:graphicData>
        </a:graphic>
      </p:graphicFrame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140968"/>
            <a:ext cx="8640960" cy="3528394"/>
            <a:chOff x="251520" y="1988838"/>
            <a:chExt cx="8640960" cy="3528394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988838"/>
              <a:ext cx="8640960" cy="3528394"/>
              <a:chOff x="251520" y="-570229"/>
              <a:chExt cx="8640960" cy="3528394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570229"/>
                <a:ext cx="8640960" cy="3214107"/>
                <a:chOff x="251520" y="-570229"/>
                <a:chExt cx="8640960" cy="3214107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570229"/>
                  <a:ext cx="8640960" cy="321410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2"/>
                <p:cNvSpPr txBox="1"/>
                <p:nvPr/>
              </p:nvSpPr>
              <p:spPr>
                <a:xfrm>
                  <a:off x="8360077" y="-49822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2288" y="2322573"/>
            <a:ext cx="8066087" cy="2797175"/>
          </p:xfrm>
          <a:graphic>
            <a:graphicData uri="http://schemas.openxmlformats.org/presentationml/2006/ole">
              <p:oleObj spid="_x0000_s38914" name="文档" r:id="rId6" imgW="3847376" imgH="1335058" progId="Word.Document.12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8913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12776"/>
          <a:ext cx="8128000" cy="2350547"/>
        </p:xfrm>
        <a:graphic>
          <a:graphicData uri="http://schemas.openxmlformats.org/presentationml/2006/ole">
            <p:oleObj spid="_x0000_s39939" name="文档" r:id="rId5" imgW="3847376" imgH="1113028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3140968"/>
            <a:ext cx="8640960" cy="3528394"/>
            <a:chOff x="251520" y="1988838"/>
            <a:chExt cx="8640960" cy="352839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1988838"/>
              <a:ext cx="8640960" cy="3528394"/>
              <a:chOff x="251520" y="-570229"/>
              <a:chExt cx="8640960" cy="352839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570229"/>
                <a:ext cx="8640960" cy="3214107"/>
                <a:chOff x="251520" y="-570229"/>
                <a:chExt cx="8640960" cy="321410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570229"/>
                  <a:ext cx="8640960" cy="321410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49822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2455588"/>
            <a:ext cx="8066087" cy="2341562"/>
          </p:xfrm>
          <a:graphic>
            <a:graphicData uri="http://schemas.openxmlformats.org/presentationml/2006/ole">
              <p:oleObj spid="_x0000_s39938" name="文档" r:id="rId6" imgW="3847376" imgH="1112308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9937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412776"/>
          <a:ext cx="8128000" cy="1881108"/>
        </p:xfrm>
        <a:graphic>
          <a:graphicData uri="http://schemas.openxmlformats.org/presentationml/2006/ole">
            <p:oleObj spid="_x0000_s40963" name="文档" r:id="rId5" imgW="3847376" imgH="889919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2204864"/>
            <a:ext cx="8640960" cy="4464496"/>
            <a:chOff x="251520" y="1052736"/>
            <a:chExt cx="8640960" cy="4464496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1052736"/>
              <a:ext cx="8640960" cy="4464496"/>
              <a:chOff x="251520" y="-1506331"/>
              <a:chExt cx="8640960" cy="4464496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506331"/>
                <a:ext cx="8640960" cy="4150209"/>
                <a:chOff x="251520" y="-1506331"/>
                <a:chExt cx="8640960" cy="4150209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506331"/>
                  <a:ext cx="8640960" cy="415020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38133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1443752"/>
            <a:ext cx="8066087" cy="3690938"/>
          </p:xfrm>
          <a:graphic>
            <a:graphicData uri="http://schemas.openxmlformats.org/presentationml/2006/ole">
              <p:oleObj spid="_x0000_s40962" name="文档" r:id="rId6" imgW="3847376" imgH="1756447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0961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2869" y="1052512"/>
            <a:ext cx="11766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E75E22"/>
                </a:solidFill>
                <a:latin typeface="+mj-ea"/>
                <a:ea typeface="+mj-ea"/>
              </a:rPr>
              <a:t>一、选择题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604241" y="1052512"/>
            <a:ext cx="11766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二、填空题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08000" y="1357605"/>
          <a:ext cx="8128000" cy="1351315"/>
        </p:xfrm>
        <a:graphic>
          <a:graphicData uri="http://schemas.openxmlformats.org/presentationml/2006/ole">
            <p:oleObj spid="_x0000_s41987" name="文档" r:id="rId5" imgW="3847376" imgH="639100" progId="Word.Document.12">
              <p:embed/>
            </p:oleObj>
          </a:graphicData>
        </a:graphic>
      </p:graphicFrame>
      <p:sp>
        <p:nvSpPr>
          <p:cNvPr id="6" name="五边形 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7" name="五边形 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1520" y="1556792"/>
            <a:ext cx="8640960" cy="5112568"/>
            <a:chOff x="251520" y="404664"/>
            <a:chExt cx="8640960" cy="5112568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404664"/>
              <a:ext cx="8640960" cy="5112568"/>
              <a:chOff x="251520" y="-2154403"/>
              <a:chExt cx="8640960" cy="5112568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2154403"/>
                <a:ext cx="8640960" cy="4798282"/>
                <a:chOff x="251520" y="-2154403"/>
                <a:chExt cx="8640960" cy="4798282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2154403"/>
                  <a:ext cx="8640960" cy="479828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215440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610414"/>
            <a:ext cx="8066087" cy="4551363"/>
          </p:xfrm>
          <a:graphic>
            <a:graphicData uri="http://schemas.openxmlformats.org/presentationml/2006/ole">
              <p:oleObj spid="_x0000_s41986" name="文档" r:id="rId6" imgW="3847376" imgH="2165960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41985" name="文档" r:id="rId7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9</TotalTime>
  <Words>554</Words>
  <Application>WPS 演示</Application>
  <PresentationFormat>全屏显示(4:3)</PresentationFormat>
  <Paragraphs>172</Paragraphs>
  <Slides>18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123</vt:lpstr>
      <vt:lpstr>文档</vt:lpstr>
      <vt:lpstr>1.4　平面向量题专项练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98</cp:revision>
  <dcterms:created xsi:type="dcterms:W3CDTF">2014-12-26T02:01:00Z</dcterms:created>
  <dcterms:modified xsi:type="dcterms:W3CDTF">2020-02-13T13:19:24Z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