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tags/tag8.xml" ContentType="application/vnd.openxmlformats-officedocument.presentationml.tags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ags/tag4.xml" ContentType="application/vnd.openxmlformats-officedocument.presentationml.tags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tags/tag49.xml" ContentType="application/vnd.openxmlformats-officedocument.presentationml.tags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tags/tag38.xml" ContentType="application/vnd.openxmlformats-officedocument.presentationml.tags+xml"/>
  <Override PartName="/ppt/tags/tag56.xml" ContentType="application/vnd.openxmlformats-officedocument.presentationml.tags+xml"/>
  <Override PartName="/ppt/tags/tag67.xml" ContentType="application/vnd.openxmlformats-officedocument.presentationml.tags+xml"/>
  <Default Extension="docx" ContentType="application/vnd.openxmlformats-officedocument.wordprocessingml.document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20.xml" ContentType="application/vnd.openxmlformats-officedocument.presentationml.slideLayout+xml"/>
  <Override PartName="/ppt/tags/tag16.xml" ContentType="application/vnd.openxmlformats-officedocument.presentationml.tags+xml"/>
  <Override PartName="/ppt/tags/tag27.xml" ContentType="application/vnd.openxmlformats-officedocument.presentationml.tags+xml"/>
  <Override PartName="/ppt/tags/tag45.xml" ContentType="application/vnd.openxmlformats-officedocument.presentationml.tags+xml"/>
  <Override PartName="/ppt/tags/tag63.xml" ContentType="application/vnd.openxmlformats-officedocument.presentationml.tags+xml"/>
  <Override PartName="/ppt/tags/tag74.xml" ContentType="application/vnd.openxmlformats-officedocument.presentationml.tags+xml"/>
  <Override PartName="/docProps/custom.xml" ContentType="application/vnd.openxmlformats-officedocument.custom-properties+xml"/>
  <Override PartName="/ppt/tags/tag34.xml" ContentType="application/vnd.openxmlformats-officedocument.presentationml.tags+xml"/>
  <Override PartName="/ppt/tags/tag52.xml" ContentType="application/vnd.openxmlformats-officedocument.presentationml.tags+xml"/>
  <Override PartName="/ppt/tags/tag12.xml" ContentType="application/vnd.openxmlformats-officedocument.presentationml.tags+xml"/>
  <Override PartName="/ppt/tags/tag23.xml" ContentType="application/vnd.openxmlformats-officedocument.presentationml.tags+xml"/>
  <Override PartName="/ppt/tags/tag41.xml" ContentType="application/vnd.openxmlformats-officedocument.presentationml.tags+xml"/>
  <Override PartName="/ppt/tags/tag70.xml" ContentType="application/vnd.openxmlformats-officedocument.presentationml.tags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tags/tag9.xml" ContentType="application/vnd.openxmlformats-officedocument.presentationml.tags+xml"/>
  <Override PartName="/ppt/tags/tag30.xml" ContentType="application/vnd.openxmlformats-officedocument.presentationml.tag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18.xml" ContentType="application/vnd.openxmlformats-officedocument.presentationml.slideLayout+xml"/>
  <Override PartName="/ppt/tags/tag5.xml" ContentType="application/vnd.openxmlformats-officedocument.presentationml.tags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tags/tag3.xml" ContentType="application/vnd.openxmlformats-officedocument.presentationml.tags+xml"/>
  <Default Extension="jpeg" ContentType="image/jpeg"/>
  <Override PartName="/ppt/tags/tag39.xml" ContentType="application/vnd.openxmlformats-officedocument.presentationml.tags+xml"/>
  <Override PartName="/ppt/tags/tag59.xml" ContentType="application/vnd.openxmlformats-officedocument.presentationml.tags+xml"/>
  <Override PartName="/ppt/tags/tag68.xml" ContentType="application/vnd.openxmlformats-officedocument.presentationml.tags+xml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tags/tag1.xml" ContentType="application/vnd.openxmlformats-officedocument.presentationml.tags+xml"/>
  <Override PartName="/ppt/tags/tag19.xml" ContentType="application/vnd.openxmlformats-officedocument.presentationml.tags+xml"/>
  <Override PartName="/ppt/tags/tag28.xml" ContentType="application/vnd.openxmlformats-officedocument.presentationml.tags+xml"/>
  <Override PartName="/ppt/tags/tag37.xml" ContentType="application/vnd.openxmlformats-officedocument.presentationml.tags+xml"/>
  <Override PartName="/ppt/tags/tag48.xml" ContentType="application/vnd.openxmlformats-officedocument.presentationml.tags+xml"/>
  <Override PartName="/ppt/tags/tag57.xml" ContentType="application/vnd.openxmlformats-officedocument.presentationml.tags+xml"/>
  <Override PartName="/ppt/tags/tag66.xml" ContentType="application/vnd.openxmlformats-officedocument.presentationml.tags+xml"/>
  <Override PartName="/ppt/tags/tag75.xml" ContentType="application/vnd.openxmlformats-officedocument.presentationml.tags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tags/tag17.xml" ContentType="application/vnd.openxmlformats-officedocument.presentationml.tags+xml"/>
  <Override PartName="/ppt/tags/tag26.xml" ContentType="application/vnd.openxmlformats-officedocument.presentationml.tags+xml"/>
  <Override PartName="/ppt/tags/tag35.xml" ContentType="application/vnd.openxmlformats-officedocument.presentationml.tags+xml"/>
  <Override PartName="/ppt/tags/tag46.xml" ContentType="application/vnd.openxmlformats-officedocument.presentationml.tags+xml"/>
  <Override PartName="/ppt/tags/tag55.xml" ContentType="application/vnd.openxmlformats-officedocument.presentationml.tags+xml"/>
  <Override PartName="/ppt/tags/tag64.xml" ContentType="application/vnd.openxmlformats-officedocument.presentationml.tags+xml"/>
  <Override PartName="/ppt/tags/tag73.xml" ContentType="application/vnd.openxmlformats-officedocument.presentationml.tags+xml"/>
  <Override PartName="/ppt/slideLayouts/slideLayout10.xml" ContentType="application/vnd.openxmlformats-officedocument.presentationml.slideLayout+xml"/>
  <Override PartName="/ppt/tags/tag15.xml" ContentType="application/vnd.openxmlformats-officedocument.presentationml.tags+xml"/>
  <Override PartName="/ppt/tags/tag24.xml" ContentType="application/vnd.openxmlformats-officedocument.presentationml.tags+xml"/>
  <Override PartName="/ppt/tags/tag33.xml" ContentType="application/vnd.openxmlformats-officedocument.presentationml.tags+xml"/>
  <Override PartName="/ppt/tags/tag44.xml" ContentType="application/vnd.openxmlformats-officedocument.presentationml.tags+xml"/>
  <Override PartName="/ppt/tags/tag53.xml" ContentType="application/vnd.openxmlformats-officedocument.presentationml.tags+xml"/>
  <Override PartName="/ppt/tags/tag62.xml" ContentType="application/vnd.openxmlformats-officedocument.presentationml.tags+xml"/>
  <Override PartName="/ppt/tags/tag71.xml" ContentType="application/vnd.openxmlformats-officedocument.presentationml.tags+xml"/>
  <Default Extension="vml" ContentType="application/vnd.openxmlformats-officedocument.vmlDrawing"/>
  <Override PartName="/ppt/tags/tag13.xml" ContentType="application/vnd.openxmlformats-officedocument.presentationml.tags+xml"/>
  <Override PartName="/ppt/tags/tag22.xml" ContentType="application/vnd.openxmlformats-officedocument.presentationml.tags+xml"/>
  <Override PartName="/ppt/tags/tag31.xml" ContentType="application/vnd.openxmlformats-officedocument.presentationml.tags+xml"/>
  <Override PartName="/ppt/tags/tag40.xml" ContentType="application/vnd.openxmlformats-officedocument.presentationml.tags+xml"/>
  <Override PartName="/ppt/tags/tag42.xml" ContentType="application/vnd.openxmlformats-officedocument.presentationml.tags+xml"/>
  <Override PartName="/ppt/tags/tag51.xml" ContentType="application/vnd.openxmlformats-officedocument.presentationml.tags+xml"/>
  <Override PartName="/ppt/tags/tag60.xml" ContentType="application/vnd.openxmlformats-officedocument.presentationml.tags+xml"/>
  <Override PartName="/ppt/slides/slide8.xml" ContentType="application/vnd.openxmlformats-officedocument.presentationml.slide+xml"/>
  <Override PartName="/ppt/tags/tag11.xml" ContentType="application/vnd.openxmlformats-officedocument.presentationml.tags+xml"/>
  <Override PartName="/ppt/tags/tag20.xml" ContentType="application/vnd.openxmlformats-officedocument.presentationml.tags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ags/tag6.xml" ContentType="application/vnd.openxmlformats-officedocument.presentationml.tags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Layouts/slideLayout15.xml" ContentType="application/vnd.openxmlformats-officedocument.presentationml.slideLayout+xml"/>
  <Override PartName="/ppt/tags/tag2.xml" ContentType="application/vnd.openxmlformats-officedocument.presentationml.tags+xml"/>
  <Override PartName="/ppt/tags/tag58.xml" ContentType="application/vnd.openxmlformats-officedocument.presentationml.tags+xml"/>
  <Override PartName="/ppt/tags/tag69.xml" ContentType="application/vnd.openxmlformats-officedocument.presentationml.tags+xml"/>
  <Default Extension="rels" ContentType="application/vnd.openxmlformats-package.relationships+xml"/>
  <Override PartName="/ppt/slides/slide23.xml" ContentType="application/vnd.openxmlformats-officedocument.presentationml.slide+xml"/>
  <Override PartName="/ppt/slideLayouts/slideLayout22.xml" ContentType="application/vnd.openxmlformats-officedocument.presentationml.slideLayout+xml"/>
  <Override PartName="/ppt/tags/tag29.xml" ContentType="application/vnd.openxmlformats-officedocument.presentationml.tags+xml"/>
  <Override PartName="/ppt/tags/tag47.xml" ContentType="application/vnd.openxmlformats-officedocument.presentationml.tags+xml"/>
  <Override PartName="/ppt/tags/tag76.xml" ContentType="application/vnd.openxmlformats-officedocument.presentationml.tags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tags/tag18.xml" ContentType="application/vnd.openxmlformats-officedocument.presentationml.tags+xml"/>
  <Override PartName="/ppt/tags/tag36.xml" ContentType="application/vnd.openxmlformats-officedocument.presentationml.tags+xml"/>
  <Override PartName="/ppt/tags/tag54.xml" ContentType="application/vnd.openxmlformats-officedocument.presentationml.tags+xml"/>
  <Override PartName="/ppt/tags/tag65.xml" ContentType="application/vnd.openxmlformats-officedocument.presentationml.tags+xml"/>
  <Override PartName="/ppt/tags/tag14.xml" ContentType="application/vnd.openxmlformats-officedocument.presentationml.tags+xml"/>
  <Override PartName="/ppt/tags/tag25.xml" ContentType="application/vnd.openxmlformats-officedocument.presentationml.tags+xml"/>
  <Override PartName="/ppt/tags/tag43.xml" ContentType="application/vnd.openxmlformats-officedocument.presentationml.tags+xml"/>
  <Override PartName="/ppt/tags/tag61.xml" ContentType="application/vnd.openxmlformats-officedocument.presentationml.tags+xml"/>
  <Override PartName="/ppt/tags/tag72.xml" ContentType="application/vnd.openxmlformats-officedocument.presentationml.tags+xml"/>
  <Override PartName="/ppt/tags/tag32.xml" ContentType="application/vnd.openxmlformats-officedocument.presentationml.tags+xml"/>
  <Override PartName="/ppt/tags/tag50.xml" ContentType="application/vnd.openxmlformats-officedocument.presentationml.tags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tags/tag10.xml" ContentType="application/vnd.openxmlformats-officedocument.presentationml.tags+xml"/>
  <Override PartName="/ppt/tags/tag21.xml" ContentType="application/vnd.openxmlformats-officedocument.presentationml.tags+xml"/>
  <Override PartName="/ppt/slides/slide28.xml" ContentType="application/vnd.openxmlformats-officedocument.presentationml.slide+xml"/>
  <Override PartName="/ppt/tags/tag7.xml" ContentType="application/vnd.openxmlformats-officedocument.presentationml.tag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0"/>
  </p:notesMasterIdLst>
  <p:sldIdLst>
    <p:sldId id="263" r:id="rId2"/>
    <p:sldId id="336" r:id="rId3"/>
    <p:sldId id="340" r:id="rId4"/>
    <p:sldId id="341" r:id="rId5"/>
    <p:sldId id="342" r:id="rId6"/>
    <p:sldId id="343" r:id="rId7"/>
    <p:sldId id="370" r:id="rId8"/>
    <p:sldId id="371" r:id="rId9"/>
    <p:sldId id="344" r:id="rId10"/>
    <p:sldId id="346" r:id="rId11"/>
    <p:sldId id="347" r:id="rId12"/>
    <p:sldId id="348" r:id="rId13"/>
    <p:sldId id="327" r:id="rId14"/>
    <p:sldId id="349" r:id="rId15"/>
    <p:sldId id="350" r:id="rId16"/>
    <p:sldId id="351" r:id="rId17"/>
    <p:sldId id="352" r:id="rId18"/>
    <p:sldId id="353" r:id="rId19"/>
    <p:sldId id="328" r:id="rId20"/>
    <p:sldId id="354" r:id="rId21"/>
    <p:sldId id="355" r:id="rId22"/>
    <p:sldId id="356" r:id="rId23"/>
    <p:sldId id="357" r:id="rId24"/>
    <p:sldId id="329" r:id="rId25"/>
    <p:sldId id="358" r:id="rId26"/>
    <p:sldId id="359" r:id="rId27"/>
    <p:sldId id="360" r:id="rId28"/>
    <p:sldId id="330" r:id="rId29"/>
    <p:sldId id="361" r:id="rId30"/>
    <p:sldId id="362" r:id="rId31"/>
    <p:sldId id="337" r:id="rId32"/>
    <p:sldId id="363" r:id="rId33"/>
    <p:sldId id="364" r:id="rId34"/>
    <p:sldId id="365" r:id="rId35"/>
    <p:sldId id="366" r:id="rId36"/>
    <p:sldId id="367" r:id="rId37"/>
    <p:sldId id="368" r:id="rId38"/>
    <p:sldId id="369" r:id="rId39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B0077"/>
    <a:srgbClr val="A5B592"/>
    <a:srgbClr val="DE7A03"/>
    <a:srgbClr val="C63173"/>
    <a:srgbClr val="681A3D"/>
    <a:srgbClr val="FFFFFF"/>
    <a:srgbClr val="0259A8"/>
    <a:srgbClr val="B8D432"/>
    <a:srgbClr val="00A8EF"/>
    <a:srgbClr val="AA5E0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4994" autoAdjust="0"/>
    <p:restoredTop sz="94660"/>
  </p:normalViewPr>
  <p:slideViewPr>
    <p:cSldViewPr showGuides="1">
      <p:cViewPr varScale="1">
        <p:scale>
          <a:sx n="89" d="100"/>
          <a:sy n="89" d="100"/>
        </p:scale>
        <p:origin x="-1464" y="-96"/>
      </p:cViewPr>
      <p:guideLst>
        <p:guide orient="horz" pos="482"/>
        <p:guide pos="1927"/>
        <p:guide pos="3379"/>
        <p:guide pos="3651"/>
        <p:guide pos="4105"/>
        <p:guide pos="4377"/>
        <p:guide pos="4830"/>
        <p:guide pos="5103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emf"/></Relationships>
</file>

<file path=ppt/drawings/_rels/vmlDrawing11.vml.rels><?xml version="1.0" encoding="UTF-8" standalone="yes"?>
<Relationships xmlns="http://schemas.openxmlformats.org/package/2006/relationships"><Relationship Id="rId2" Type="http://schemas.openxmlformats.org/officeDocument/2006/relationships/image" Target="../media/image24.emf"/><Relationship Id="rId1" Type="http://schemas.openxmlformats.org/officeDocument/2006/relationships/image" Target="../media/image23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1.emf"/></Relationships>
</file>

<file path=ppt/drawings/_rels/vmlDrawing15.vml.rels><?xml version="1.0" encoding="UTF-8" standalone="yes"?>
<Relationships xmlns="http://schemas.openxmlformats.org/package/2006/relationships"><Relationship Id="rId2" Type="http://schemas.openxmlformats.org/officeDocument/2006/relationships/image" Target="../media/image33.emf"/><Relationship Id="rId1" Type="http://schemas.openxmlformats.org/officeDocument/2006/relationships/image" Target="../media/image32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35.emf"/></Relationships>
</file>

<file path=ppt/drawings/_rels/vmlDrawing17.vml.rels><?xml version="1.0" encoding="UTF-8" standalone="yes"?>
<Relationships xmlns="http://schemas.openxmlformats.org/package/2006/relationships"><Relationship Id="rId2" Type="http://schemas.openxmlformats.org/officeDocument/2006/relationships/image" Target="../media/image37.emf"/><Relationship Id="rId1" Type="http://schemas.openxmlformats.org/officeDocument/2006/relationships/image" Target="../media/image36.emf"/></Relationships>
</file>

<file path=ppt/drawings/_rels/vmlDrawing18.vml.rels><?xml version="1.0" encoding="UTF-8" standalone="yes"?>
<Relationships xmlns="http://schemas.openxmlformats.org/package/2006/relationships"><Relationship Id="rId2" Type="http://schemas.openxmlformats.org/officeDocument/2006/relationships/image" Target="../media/image39.emf"/><Relationship Id="rId1" Type="http://schemas.openxmlformats.org/officeDocument/2006/relationships/image" Target="../media/image38.emf"/></Relationships>
</file>

<file path=ppt/drawings/_rels/vmlDrawing19.vml.rels><?xml version="1.0" encoding="UTF-8" standalone="yes"?>
<Relationships xmlns="http://schemas.openxmlformats.org/package/2006/relationships"><Relationship Id="rId3" Type="http://schemas.openxmlformats.org/officeDocument/2006/relationships/image" Target="../media/image43.emf"/><Relationship Id="rId2" Type="http://schemas.openxmlformats.org/officeDocument/2006/relationships/image" Target="../media/image42.emf"/><Relationship Id="rId1" Type="http://schemas.openxmlformats.org/officeDocument/2006/relationships/image" Target="../media/image4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20.vml.rels><?xml version="1.0" encoding="UTF-8" standalone="yes"?>
<Relationships xmlns="http://schemas.openxmlformats.org/package/2006/relationships"><Relationship Id="rId2" Type="http://schemas.openxmlformats.org/officeDocument/2006/relationships/image" Target="../media/image45.emf"/><Relationship Id="rId1" Type="http://schemas.openxmlformats.org/officeDocument/2006/relationships/image" Target="../media/image44.emf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7.emf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8.emf"/></Relationships>
</file>

<file path=ppt/drawings/_rels/vmlDrawing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9.emf"/></Relationships>
</file>

<file path=ppt/drawings/_rels/vmlDrawing2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1.emf"/></Relationships>
</file>

<file path=ppt/drawings/_rels/vmlDrawing25.vml.rels><?xml version="1.0" encoding="UTF-8" standalone="yes"?>
<Relationships xmlns="http://schemas.openxmlformats.org/package/2006/relationships"><Relationship Id="rId2" Type="http://schemas.openxmlformats.org/officeDocument/2006/relationships/image" Target="../media/image54.emf"/><Relationship Id="rId1" Type="http://schemas.openxmlformats.org/officeDocument/2006/relationships/image" Target="../media/image53.emf"/></Relationships>
</file>

<file path=ppt/drawings/_rels/vmlDrawing26.vml.rels><?xml version="1.0" encoding="UTF-8" standalone="yes"?>
<Relationships xmlns="http://schemas.openxmlformats.org/package/2006/relationships"><Relationship Id="rId2" Type="http://schemas.openxmlformats.org/officeDocument/2006/relationships/image" Target="../media/image57.emf"/><Relationship Id="rId1" Type="http://schemas.openxmlformats.org/officeDocument/2006/relationships/image" Target="../media/image56.emf"/></Relationships>
</file>

<file path=ppt/drawings/_rels/vmlDrawing27.vml.rels><?xml version="1.0" encoding="UTF-8" standalone="yes"?>
<Relationships xmlns="http://schemas.openxmlformats.org/package/2006/relationships"><Relationship Id="rId1" Type="http://schemas.openxmlformats.org/officeDocument/2006/relationships/image" Target="../media/image58.emf"/></Relationships>
</file>

<file path=ppt/drawings/_rels/vmlDrawing28.vml.rels><?xml version="1.0" encoding="UTF-8" standalone="yes"?>
<Relationships xmlns="http://schemas.openxmlformats.org/package/2006/relationships"><Relationship Id="rId1" Type="http://schemas.openxmlformats.org/officeDocument/2006/relationships/image" Target="../media/image60.e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image" Target="../media/image12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5.vml.rels><?xml version="1.0" encoding="UTF-8" standalone="yes"?>
<Relationships xmlns="http://schemas.openxmlformats.org/package/2006/relationships"><Relationship Id="rId2" Type="http://schemas.openxmlformats.org/officeDocument/2006/relationships/image" Target="../media/image16.emf"/><Relationship Id="rId1" Type="http://schemas.openxmlformats.org/officeDocument/2006/relationships/image" Target="../media/image15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0AF2471-2A3F-4C87-A869-A671258DC2ED}" type="datetimeFigureOut">
              <a:rPr lang="zh-CN" altLang="en-US" smtClean="0"/>
              <a:pPr/>
              <a:t>2020/2/25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8126C6A-A277-47B2-B097-687C51019A0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tags" Target="../tags/tag14.xml"/><Relationship Id="rId13" Type="http://schemas.openxmlformats.org/officeDocument/2006/relationships/image" Target="../media/image4.png"/><Relationship Id="rId3" Type="http://schemas.openxmlformats.org/officeDocument/2006/relationships/tags" Target="../tags/tag9.xml"/><Relationship Id="rId7" Type="http://schemas.openxmlformats.org/officeDocument/2006/relationships/tags" Target="../tags/tag13.xml"/><Relationship Id="rId12" Type="http://schemas.openxmlformats.org/officeDocument/2006/relationships/image" Target="../media/image3.jpeg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tags" Target="../tags/tag12.xml"/><Relationship Id="rId11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10" Type="http://schemas.openxmlformats.org/officeDocument/2006/relationships/tags" Target="../tags/tag16.xml"/><Relationship Id="rId4" Type="http://schemas.openxmlformats.org/officeDocument/2006/relationships/tags" Target="../tags/tag10.xml"/><Relationship Id="rId9" Type="http://schemas.openxmlformats.org/officeDocument/2006/relationships/tags" Target="../tags/tag15.xml"/><Relationship Id="rId14" Type="http://schemas.openxmlformats.org/officeDocument/2006/relationships/image" Target="../media/image5.pn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65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66.xml"/></Relationships>
</file>

<file path=ppt/slideLayouts/_rels/slideLayout11.xml.rels><?xml version="1.0" encoding="UTF-8" standalone="yes"?>
<Relationships xmlns="http://schemas.openxmlformats.org/package/2006/relationships"><Relationship Id="rId8" Type="http://schemas.openxmlformats.org/officeDocument/2006/relationships/tags" Target="../tags/tag74.xml"/><Relationship Id="rId3" Type="http://schemas.openxmlformats.org/officeDocument/2006/relationships/tags" Target="../tags/tag69.xml"/><Relationship Id="rId7" Type="http://schemas.openxmlformats.org/officeDocument/2006/relationships/tags" Target="../tags/tag73.xml"/><Relationship Id="rId12" Type="http://schemas.openxmlformats.org/officeDocument/2006/relationships/image" Target="../media/image3.jpeg"/><Relationship Id="rId2" Type="http://schemas.openxmlformats.org/officeDocument/2006/relationships/tags" Target="../tags/tag68.xml"/><Relationship Id="rId1" Type="http://schemas.openxmlformats.org/officeDocument/2006/relationships/tags" Target="../tags/tag67.xml"/><Relationship Id="rId6" Type="http://schemas.openxmlformats.org/officeDocument/2006/relationships/tags" Target="../tags/tag72.xml"/><Relationship Id="rId11" Type="http://schemas.openxmlformats.org/officeDocument/2006/relationships/slideMaster" Target="../slideMasters/slideMaster1.xml"/><Relationship Id="rId5" Type="http://schemas.openxmlformats.org/officeDocument/2006/relationships/tags" Target="../tags/tag71.xml"/><Relationship Id="rId10" Type="http://schemas.openxmlformats.org/officeDocument/2006/relationships/tags" Target="../tags/tag76.xml"/><Relationship Id="rId4" Type="http://schemas.openxmlformats.org/officeDocument/2006/relationships/tags" Target="../tags/tag70.xml"/><Relationship Id="rId9" Type="http://schemas.openxmlformats.org/officeDocument/2006/relationships/tags" Target="../tags/tag75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8" Type="http://schemas.openxmlformats.org/officeDocument/2006/relationships/tags" Target="../tags/tag29.xml"/><Relationship Id="rId13" Type="http://schemas.openxmlformats.org/officeDocument/2006/relationships/image" Target="../media/image7.png"/><Relationship Id="rId3" Type="http://schemas.openxmlformats.org/officeDocument/2006/relationships/tags" Target="../tags/tag24.xml"/><Relationship Id="rId7" Type="http://schemas.openxmlformats.org/officeDocument/2006/relationships/tags" Target="../tags/tag28.xml"/><Relationship Id="rId12" Type="http://schemas.openxmlformats.org/officeDocument/2006/relationships/image" Target="../media/image4.png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11" Type="http://schemas.openxmlformats.org/officeDocument/2006/relationships/image" Target="../media/image6.png"/><Relationship Id="rId5" Type="http://schemas.openxmlformats.org/officeDocument/2006/relationships/tags" Target="../tags/tag26.xml"/><Relationship Id="rId10" Type="http://schemas.openxmlformats.org/officeDocument/2006/relationships/slideMaster" Target="../slideMasters/slideMaster1.xml"/><Relationship Id="rId4" Type="http://schemas.openxmlformats.org/officeDocument/2006/relationships/tags" Target="../tags/tag25.xml"/><Relationship Id="rId9" Type="http://schemas.openxmlformats.org/officeDocument/2006/relationships/tags" Target="../tags/tag3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33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32.xml"/><Relationship Id="rId1" Type="http://schemas.openxmlformats.org/officeDocument/2006/relationships/tags" Target="../tags/tag31.xml"/><Relationship Id="rId6" Type="http://schemas.openxmlformats.org/officeDocument/2006/relationships/tags" Target="../tags/tag36.xml"/><Relationship Id="rId5" Type="http://schemas.openxmlformats.org/officeDocument/2006/relationships/tags" Target="../tags/tag35.xml"/><Relationship Id="rId4" Type="http://schemas.openxmlformats.org/officeDocument/2006/relationships/tags" Target="../tags/tag34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44.xml"/><Relationship Id="rId3" Type="http://schemas.openxmlformats.org/officeDocument/2006/relationships/tags" Target="../tags/tag39.xml"/><Relationship Id="rId7" Type="http://schemas.openxmlformats.org/officeDocument/2006/relationships/tags" Target="../tags/tag43.xml"/><Relationship Id="rId2" Type="http://schemas.openxmlformats.org/officeDocument/2006/relationships/tags" Target="../tags/tag38.xml"/><Relationship Id="rId1" Type="http://schemas.openxmlformats.org/officeDocument/2006/relationships/tags" Target="../tags/tag37.xml"/><Relationship Id="rId6" Type="http://schemas.openxmlformats.org/officeDocument/2006/relationships/tags" Target="../tags/tag42.xml"/><Relationship Id="rId5" Type="http://schemas.openxmlformats.org/officeDocument/2006/relationships/tags" Target="../tags/tag41.xml"/><Relationship Id="rId4" Type="http://schemas.openxmlformats.org/officeDocument/2006/relationships/tags" Target="../tags/tag40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47.xml"/><Relationship Id="rId2" Type="http://schemas.openxmlformats.org/officeDocument/2006/relationships/tags" Target="../tags/tag46.xml"/><Relationship Id="rId1" Type="http://schemas.openxmlformats.org/officeDocument/2006/relationships/tags" Target="../tags/tag45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48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5" Type="http://schemas.openxmlformats.org/officeDocument/2006/relationships/slide" Target="../slides/slide13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5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53.xml"/><Relationship Id="rId1" Type="http://schemas.openxmlformats.org/officeDocument/2006/relationships/tags" Target="../tags/tag52.xml"/><Relationship Id="rId6" Type="http://schemas.openxmlformats.org/officeDocument/2006/relationships/tags" Target="../tags/tag57.xml"/><Relationship Id="rId5" Type="http://schemas.openxmlformats.org/officeDocument/2006/relationships/tags" Target="../tags/tag56.xml"/><Relationship Id="rId4" Type="http://schemas.openxmlformats.org/officeDocument/2006/relationships/tags" Target="../tags/tag55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9387" b="34447"/>
          <a:stretch>
            <a:fillRect/>
          </a:stretch>
        </p:blipFill>
        <p:spPr>
          <a:xfrm>
            <a:off x="1" y="-2"/>
            <a:ext cx="9143999" cy="4542287"/>
          </a:xfrm>
          <a:prstGeom prst="rect">
            <a:avLst/>
          </a:prstGeom>
        </p:spPr>
      </p:pic>
      <p:sp>
        <p:nvSpPr>
          <p:cNvPr id="5" name="矩形 4"/>
          <p:cNvSpPr/>
          <p:nvPr>
            <p:custDataLst>
              <p:tags r:id="rId2"/>
            </p:custDataLst>
          </p:nvPr>
        </p:nvSpPr>
        <p:spPr>
          <a:xfrm>
            <a:off x="0" y="5637213"/>
            <a:ext cx="9144000" cy="12207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noProof="1">
              <a:cs typeface="+mn-ea"/>
            </a:endParaRPr>
          </a:p>
        </p:txBody>
      </p:sp>
      <p:sp>
        <p:nvSpPr>
          <p:cNvPr id="6" name="等腰三角形 5"/>
          <p:cNvSpPr/>
          <p:nvPr>
            <p:custDataLst>
              <p:tags r:id="rId3"/>
            </p:custDataLst>
          </p:nvPr>
        </p:nvSpPr>
        <p:spPr>
          <a:xfrm rot="5400000" flipV="1">
            <a:off x="3140273" y="-1146968"/>
            <a:ext cx="2863453" cy="12192000"/>
          </a:xfrm>
          <a:prstGeom prst="triangl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noProof="1">
              <a:cs typeface="+mn-ea"/>
            </a:endParaRPr>
          </a:p>
        </p:txBody>
      </p:sp>
      <p:sp>
        <p:nvSpPr>
          <p:cNvPr id="7" name="直角三角形 6"/>
          <p:cNvSpPr/>
          <p:nvPr>
            <p:custDataLst>
              <p:tags r:id="rId4"/>
            </p:custDataLst>
          </p:nvPr>
        </p:nvSpPr>
        <p:spPr>
          <a:xfrm>
            <a:off x="0" y="3621088"/>
            <a:ext cx="9144000" cy="3236912"/>
          </a:xfrm>
          <a:prstGeom prst="rtTriangl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noProof="1">
              <a:cs typeface="+mn-ea"/>
            </a:endParaRPr>
          </a:p>
        </p:txBody>
      </p:sp>
      <p:sp>
        <p:nvSpPr>
          <p:cNvPr id="8" name="直角三角形 7"/>
          <p:cNvSpPr/>
          <p:nvPr>
            <p:custDataLst>
              <p:tags r:id="rId5"/>
            </p:custDataLst>
          </p:nvPr>
        </p:nvSpPr>
        <p:spPr>
          <a:xfrm flipH="1">
            <a:off x="0" y="3048000"/>
            <a:ext cx="9144000" cy="3813175"/>
          </a:xfrm>
          <a:prstGeom prst="rtTriangl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noProof="1">
              <a:cs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6"/>
            </p:custDataLst>
          </p:nvPr>
        </p:nvSpPr>
        <p:spPr>
          <a:xfrm>
            <a:off x="5000625" y="4614350"/>
            <a:ext cx="4076700" cy="1053581"/>
          </a:xfrm>
          <a:noFill/>
        </p:spPr>
        <p:txBody>
          <a:bodyPr anchor="b">
            <a:normAutofit/>
          </a:bodyPr>
          <a:lstStyle>
            <a:lvl1pPr algn="r">
              <a:defRPr sz="3600" b="1">
                <a:solidFill>
                  <a:schemeClr val="tx1"/>
                </a:solidFill>
              </a:defRPr>
            </a:lvl1pPr>
          </a:lstStyle>
          <a:p>
            <a:r>
              <a:rPr lang="zh-CN" altLang="en-US" noProof="1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7"/>
            </p:custDataLst>
          </p:nvPr>
        </p:nvSpPr>
        <p:spPr>
          <a:xfrm>
            <a:off x="5000625" y="5739996"/>
            <a:ext cx="4076700" cy="504000"/>
          </a:xfrm>
          <a:noFill/>
        </p:spPr>
        <p:txBody>
          <a:bodyPr>
            <a:normAutofit/>
          </a:bodyPr>
          <a:lstStyle>
            <a:lvl1pPr marL="0" indent="0" algn="r">
              <a:buNone/>
              <a:defRPr sz="1800">
                <a:solidFill>
                  <a:schemeClr val="tx1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noProof="1"/>
              <a:t>单击此处编辑母版副标题样式</a:t>
            </a:r>
          </a:p>
        </p:txBody>
      </p:sp>
      <p:sp>
        <p:nvSpPr>
          <p:cNvPr id="9" name="日期占位符 3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" name="页脚占位符 4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1" name="灯片编号占位符 5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72FFEC-5704-4A3E-837E-93B721BC27B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49989" y="742965"/>
            <a:ext cx="1805726" cy="57114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1670343"/>
            <a:ext cx="7514335" cy="827651"/>
          </a:xfrm>
          <a:prstGeom prst="rect">
            <a:avLst/>
          </a:prstGeom>
        </p:spPr>
      </p:pic>
      <p:sp>
        <p:nvSpPr>
          <p:cNvPr id="14" name="TextBox 8"/>
          <p:cNvSpPr txBox="1"/>
          <p:nvPr userDrawn="1"/>
        </p:nvSpPr>
        <p:spPr>
          <a:xfrm>
            <a:off x="2310328" y="1779474"/>
            <a:ext cx="316830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  <a:r>
              <a:rPr lang="zh-CN" altLang="en-US" sz="3600" baseline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en-US" altLang="zh-CN" sz="2400" baseline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CONTENTS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"/>
            </p:custDataLst>
          </p:nvPr>
        </p:nvSpPr>
        <p:spPr>
          <a:xfrm>
            <a:off x="502448" y="952508"/>
            <a:ext cx="8139178" cy="5388907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zh-CN" altLang="en-US" noProof="1">
                <a:sym typeface="+mn-ea"/>
              </a:rPr>
              <a:t>单击此处</a:t>
            </a:r>
            <a:r>
              <a:rPr lang="zh-CN" altLang="en-US" noProof="1"/>
              <a:t>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4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5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6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5EBB0C-5A13-436A-8D2C-3DC1B1265DA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9387" b="34447"/>
          <a:stretch>
            <a:fillRect/>
          </a:stretch>
        </p:blipFill>
        <p:spPr>
          <a:xfrm>
            <a:off x="1" y="-2"/>
            <a:ext cx="9143999" cy="4542287"/>
          </a:xfrm>
          <a:prstGeom prst="rect">
            <a:avLst/>
          </a:prstGeom>
        </p:spPr>
      </p:pic>
      <p:sp>
        <p:nvSpPr>
          <p:cNvPr id="5" name="矩形 4"/>
          <p:cNvSpPr/>
          <p:nvPr>
            <p:custDataLst>
              <p:tags r:id="rId2"/>
            </p:custDataLst>
          </p:nvPr>
        </p:nvSpPr>
        <p:spPr>
          <a:xfrm>
            <a:off x="0" y="5637213"/>
            <a:ext cx="9144000" cy="12207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noProof="1">
              <a:cs typeface="+mn-ea"/>
            </a:endParaRPr>
          </a:p>
        </p:txBody>
      </p:sp>
      <p:sp>
        <p:nvSpPr>
          <p:cNvPr id="6" name="等腰三角形 5"/>
          <p:cNvSpPr/>
          <p:nvPr>
            <p:custDataLst>
              <p:tags r:id="rId3"/>
            </p:custDataLst>
          </p:nvPr>
        </p:nvSpPr>
        <p:spPr>
          <a:xfrm rot="5400000" flipV="1">
            <a:off x="3140273" y="-1146968"/>
            <a:ext cx="2863453" cy="12192000"/>
          </a:xfrm>
          <a:prstGeom prst="triangl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noProof="1">
              <a:cs typeface="+mn-ea"/>
            </a:endParaRPr>
          </a:p>
        </p:txBody>
      </p:sp>
      <p:sp>
        <p:nvSpPr>
          <p:cNvPr id="7" name="直角三角形 6"/>
          <p:cNvSpPr/>
          <p:nvPr>
            <p:custDataLst>
              <p:tags r:id="rId4"/>
            </p:custDataLst>
          </p:nvPr>
        </p:nvSpPr>
        <p:spPr>
          <a:xfrm>
            <a:off x="0" y="3621088"/>
            <a:ext cx="9144000" cy="3236912"/>
          </a:xfrm>
          <a:prstGeom prst="rtTriangl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noProof="1">
              <a:cs typeface="+mn-ea"/>
            </a:endParaRPr>
          </a:p>
        </p:txBody>
      </p:sp>
      <p:sp>
        <p:nvSpPr>
          <p:cNvPr id="8" name="直角三角形 7"/>
          <p:cNvSpPr/>
          <p:nvPr>
            <p:custDataLst>
              <p:tags r:id="rId5"/>
            </p:custDataLst>
          </p:nvPr>
        </p:nvSpPr>
        <p:spPr>
          <a:xfrm flipH="1">
            <a:off x="0" y="3044825"/>
            <a:ext cx="9144000" cy="3813175"/>
          </a:xfrm>
          <a:prstGeom prst="rtTriangl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noProof="1">
              <a:cs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6"/>
            </p:custDataLst>
          </p:nvPr>
        </p:nvSpPr>
        <p:spPr>
          <a:xfrm>
            <a:off x="5572125" y="4290060"/>
            <a:ext cx="3319463" cy="1175385"/>
          </a:xfrm>
        </p:spPr>
        <p:txBody>
          <a:bodyPr rIns="25400" rtlCol="0" anchor="b">
            <a:noAutofit/>
          </a:bodyPr>
          <a:lstStyle>
            <a:lvl1pPr marL="0" marR="0" algn="r" defTabSz="914400" rtl="0" eaLnBrk="1" fontAlgn="auto" latinLnBrk="0" hangingPunct="1">
              <a:lnSpc>
                <a:spcPct val="100000"/>
              </a:lnSpc>
              <a:buNone/>
              <a:defRPr kumimoji="0" lang="zh-CN" altLang="en-US" sz="4950" b="1" i="0" u="none" strike="noStrike" kern="1200" cap="none" spc="60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lang="zh-CN" altLang="en-US" noProof="1">
                <a:sym typeface="+mn-ea"/>
              </a:rPr>
              <a:t>编辑标题</a:t>
            </a:r>
            <a:endParaRPr noProof="1">
              <a:sym typeface="+mn-ea"/>
            </a:endParaRPr>
          </a:p>
        </p:txBody>
      </p:sp>
      <p:sp>
        <p:nvSpPr>
          <p:cNvPr id="14" name="文本占位符 13"/>
          <p:cNvSpPr>
            <a:spLocks noGrp="1"/>
          </p:cNvSpPr>
          <p:nvPr>
            <p:ph type="body" sz="quarter" idx="14" hasCustomPrompt="1"/>
            <p:custDataLst>
              <p:tags r:id="rId7"/>
            </p:custDataLst>
          </p:nvPr>
        </p:nvSpPr>
        <p:spPr>
          <a:xfrm>
            <a:off x="5572124" y="5540698"/>
            <a:ext cx="3319358" cy="691347"/>
          </a:xfrm>
        </p:spPr>
        <p:txBody>
          <a:bodyPr>
            <a:normAutofit/>
          </a:bodyPr>
          <a:lstStyle>
            <a:lvl1pPr marL="0" indent="0" algn="r">
              <a:buNone/>
              <a:defRPr sz="2400"/>
            </a:lvl1pPr>
            <a:lvl2pPr marL="342900" indent="0">
              <a:buNone/>
              <a:defRPr/>
            </a:lvl2pPr>
          </a:lstStyle>
          <a:p>
            <a:pPr lvl="0"/>
            <a:r>
              <a:rPr lang="zh-CN" altLang="en-US" noProof="1"/>
              <a:t>编辑文本</a:t>
            </a:r>
          </a:p>
        </p:txBody>
      </p:sp>
      <p:sp>
        <p:nvSpPr>
          <p:cNvPr id="9" name="日期占位符 2"/>
          <p:cNvSpPr>
            <a:spLocks noGrp="1"/>
          </p:cNvSpPr>
          <p:nvPr>
            <p:ph type="dt" sz="half" idx="15"/>
            <p:custDataLst>
              <p:tags r:id="rId8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" name="页脚占位符 3"/>
          <p:cNvSpPr>
            <a:spLocks noGrp="1"/>
          </p:cNvSpPr>
          <p:nvPr>
            <p:ph type="ftr" sz="quarter" idx="16"/>
            <p:custDataLst>
              <p:tags r:id="rId9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1" name="灯片编号占位符 4"/>
          <p:cNvSpPr>
            <a:spLocks noGrp="1"/>
          </p:cNvSpPr>
          <p:nvPr>
            <p:ph type="sldNum" sz="quarter" idx="17"/>
            <p:custDataLst>
              <p:tags r:id="rId10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C38A87-77AC-48C7-9F0B-A360E0E0700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altLang="zh-CN" smtClean="0"/>
              <a:t>-</a:t>
            </a:r>
            <a:fld id="{0F731708-16EF-4CD6-8DD4-1C8D59AED65E}" type="slidenum">
              <a:rPr lang="zh-CN" altLang="en-US" smtClean="0"/>
              <a:pPr/>
              <a:t>‹#›</a:t>
            </a:fld>
            <a:r>
              <a:rPr lang="en-US" altLang="zh-CN" smtClean="0"/>
              <a:t>-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altLang="zh-CN" smtClean="0"/>
              <a:t>-</a:t>
            </a:r>
            <a:fld id="{0F731708-16EF-4CD6-8DD4-1C8D59AED65E}" type="slidenum">
              <a:rPr lang="zh-CN" altLang="en-US" smtClean="0"/>
              <a:pPr/>
              <a:t>‹#›</a:t>
            </a:fld>
            <a:r>
              <a:rPr lang="en-US" altLang="zh-CN" smtClean="0"/>
              <a:t>-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altLang="zh-CN" smtClean="0"/>
              <a:t>-</a:t>
            </a:r>
            <a:fld id="{0F731708-16EF-4CD6-8DD4-1C8D59AED65E}" type="slidenum">
              <a:rPr lang="zh-CN" altLang="en-US" smtClean="0"/>
              <a:pPr/>
              <a:t>‹#›</a:t>
            </a:fld>
            <a:r>
              <a:rPr lang="en-US" altLang="zh-CN" smtClean="0"/>
              <a:t>-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altLang="zh-CN" smtClean="0"/>
              <a:t>-</a:t>
            </a:r>
            <a:fld id="{0F731708-16EF-4CD6-8DD4-1C8D59AED65E}" type="slidenum">
              <a:rPr lang="zh-CN" altLang="en-US" smtClean="0"/>
              <a:pPr/>
              <a:t>‹#›</a:t>
            </a:fld>
            <a:r>
              <a:rPr lang="en-US" altLang="zh-CN" smtClean="0"/>
              <a:t>-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altLang="zh-CN" smtClean="0"/>
              <a:t>-</a:t>
            </a:r>
            <a:fld id="{0F731708-16EF-4CD6-8DD4-1C8D59AED65E}" type="slidenum">
              <a:rPr lang="zh-CN" altLang="en-US" smtClean="0"/>
              <a:pPr/>
              <a:t>‹#›</a:t>
            </a:fld>
            <a:r>
              <a:rPr lang="en-US" altLang="zh-CN" smtClean="0"/>
              <a:t>-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altLang="zh-CN" smtClean="0"/>
              <a:t>-</a:t>
            </a:r>
            <a:fld id="{0F731708-16EF-4CD6-8DD4-1C8D59AED65E}" type="slidenum">
              <a:rPr lang="zh-CN" altLang="en-US" smtClean="0"/>
              <a:pPr/>
              <a:t>‹#›</a:t>
            </a:fld>
            <a:r>
              <a:rPr lang="en-US" altLang="zh-CN" smtClean="0"/>
              <a:t>-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altLang="zh-CN" smtClean="0"/>
              <a:t>-</a:t>
            </a:r>
            <a:fld id="{0F731708-16EF-4CD6-8DD4-1C8D59AED65E}" type="slidenum">
              <a:rPr lang="zh-CN" altLang="en-US" smtClean="0"/>
              <a:pPr/>
              <a:t>‹#›</a:t>
            </a:fld>
            <a:r>
              <a:rPr lang="en-US" altLang="zh-CN" smtClean="0"/>
              <a:t>-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altLang="zh-CN" smtClean="0"/>
              <a:t>-</a:t>
            </a:r>
            <a:fld id="{0F731708-16EF-4CD6-8DD4-1C8D59AED65E}" type="slidenum">
              <a:rPr lang="zh-CN" altLang="en-US" smtClean="0"/>
              <a:pPr/>
              <a:t>‹#›</a:t>
            </a:fld>
            <a:r>
              <a:rPr lang="en-US" altLang="zh-CN" smtClean="0"/>
              <a:t>-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502412" y="443234"/>
            <a:ext cx="8139178" cy="441964"/>
          </a:xfrm>
        </p:spPr>
        <p:txBody>
          <a:bodyPr rtlCol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lang="zh-CN" altLang="en-US" noProof="1">
                <a:sym typeface="+mn-ea"/>
              </a:rPr>
              <a:t>单击此处编辑母版标题样式</a:t>
            </a:r>
            <a:endParaRPr noProof="1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502412" y="952508"/>
            <a:ext cx="8139178" cy="5388907"/>
          </a:xfrm>
        </p:spPr>
        <p:txBody>
          <a:bodyPr rtlCol="0">
            <a:no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lang="zh-CN" altLang="en-US" noProof="1">
                <a:sym typeface="+mn-ea"/>
              </a:rPr>
              <a:t>单击此处编辑母版文本样式</a:t>
            </a:r>
          </a:p>
          <a:p>
            <a:pPr lvl="1"/>
            <a:r>
              <a:rPr lang="zh-CN" altLang="en-US" noProof="1">
                <a:sym typeface="+mn-ea"/>
              </a:rPr>
              <a:t>第二级</a:t>
            </a:r>
          </a:p>
          <a:p>
            <a:pPr lvl="2"/>
            <a:r>
              <a:rPr lang="zh-CN" altLang="en-US" noProof="1">
                <a:sym typeface="+mn-ea"/>
              </a:rPr>
              <a:t>第三级</a:t>
            </a:r>
          </a:p>
          <a:p>
            <a:pPr lvl="3"/>
            <a:r>
              <a:rPr lang="zh-CN" altLang="en-US" noProof="1">
                <a:sym typeface="+mn-ea"/>
              </a:rPr>
              <a:t>第四级</a:t>
            </a:r>
          </a:p>
          <a:p>
            <a:pPr lvl="4"/>
            <a:r>
              <a:rPr lang="zh-CN" altLang="en-US" noProof="1">
                <a:sym typeface="+mn-ea"/>
              </a:rPr>
              <a:t>第五级</a:t>
            </a:r>
            <a:endParaRPr noProof="1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FEF436-D7EA-4EF9-B5EE-0F0508D0082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altLang="zh-CN" smtClean="0"/>
              <a:t>-</a:t>
            </a:r>
            <a:fld id="{0F731708-16EF-4CD6-8DD4-1C8D59AED65E}" type="slidenum">
              <a:rPr lang="zh-CN" altLang="en-US" smtClean="0"/>
              <a:pPr/>
              <a:t>‹#›</a:t>
            </a:fld>
            <a:r>
              <a:rPr lang="en-US" altLang="zh-CN" smtClean="0"/>
              <a:t>-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altLang="zh-CN" smtClean="0"/>
              <a:t>-</a:t>
            </a:r>
            <a:fld id="{0F731708-16EF-4CD6-8DD4-1C8D59AED65E}" type="slidenum">
              <a:rPr lang="zh-CN" altLang="en-US" smtClean="0"/>
              <a:pPr/>
              <a:t>‹#›</a:t>
            </a:fld>
            <a:r>
              <a:rPr lang="en-US" altLang="zh-CN" smtClean="0"/>
              <a:t>-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altLang="zh-CN" smtClean="0"/>
              <a:t>-</a:t>
            </a:r>
            <a:fld id="{0F731708-16EF-4CD6-8DD4-1C8D59AED65E}" type="slidenum">
              <a:rPr lang="zh-CN" altLang="en-US" smtClean="0"/>
              <a:pPr/>
              <a:t>‹#›</a:t>
            </a:fld>
            <a:r>
              <a:rPr lang="en-US" altLang="zh-CN" smtClean="0"/>
              <a:t>-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altLang="zh-CN" smtClean="0"/>
              <a:t>-</a:t>
            </a:r>
            <a:fld id="{0F731708-16EF-4CD6-8DD4-1C8D59AED65E}" type="slidenum">
              <a:rPr lang="zh-CN" altLang="en-US" smtClean="0"/>
              <a:pPr/>
              <a:t>‹#›</a:t>
            </a:fld>
            <a:r>
              <a:rPr lang="en-US" altLang="zh-CN" smtClean="0"/>
              <a:t>-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6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0" y="3879850"/>
            <a:ext cx="3744516" cy="2978150"/>
          </a:xfrm>
          <a:custGeom>
            <a:avLst/>
            <a:gdLst>
              <a:gd name="T0" fmla="*/ 0 w 2348"/>
              <a:gd name="T1" fmla="*/ 0 h 1407"/>
              <a:gd name="T2" fmla="*/ 2348 w 2348"/>
              <a:gd name="T3" fmla="*/ 1407 h 1407"/>
              <a:gd name="T4" fmla="*/ 0 w 2348"/>
              <a:gd name="T5" fmla="*/ 1407 h 1407"/>
              <a:gd name="T6" fmla="*/ 0 w 2348"/>
              <a:gd name="T7" fmla="*/ 0 h 14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348" h="1407">
                <a:moveTo>
                  <a:pt x="0" y="0"/>
                </a:moveTo>
                <a:lnTo>
                  <a:pt x="2348" y="1407"/>
                </a:lnTo>
                <a:lnTo>
                  <a:pt x="0" y="1407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91434" tIns="45717" rIns="91434" bIns="45717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defRPr/>
            </a:pPr>
            <a:endParaRPr lang="zh-CN" altLang="en-US" sz="1350"/>
          </a:p>
        </p:txBody>
      </p:sp>
      <p:sp>
        <p:nvSpPr>
          <p:cNvPr id="6" name="Freeform 7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2122885" y="4400550"/>
            <a:ext cx="7021115" cy="2457450"/>
          </a:xfrm>
          <a:custGeom>
            <a:avLst/>
            <a:gdLst>
              <a:gd name="T0" fmla="*/ 4403 w 4403"/>
              <a:gd name="T1" fmla="*/ 0 h 1161"/>
              <a:gd name="T2" fmla="*/ 4403 w 4403"/>
              <a:gd name="T3" fmla="*/ 1161 h 1161"/>
              <a:gd name="T4" fmla="*/ 0 w 4403"/>
              <a:gd name="T5" fmla="*/ 1161 h 1161"/>
              <a:gd name="T6" fmla="*/ 4403 w 4403"/>
              <a:gd name="T7" fmla="*/ 0 h 1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403" h="1161">
                <a:moveTo>
                  <a:pt x="4403" y="0"/>
                </a:moveTo>
                <a:lnTo>
                  <a:pt x="4403" y="1161"/>
                </a:lnTo>
                <a:lnTo>
                  <a:pt x="0" y="1161"/>
                </a:lnTo>
                <a:lnTo>
                  <a:pt x="4403" y="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91434" tIns="45717" rIns="91434" bIns="45717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defRPr/>
            </a:pPr>
            <a:endParaRPr lang="zh-CN" altLang="en-US" sz="1350"/>
          </a:p>
        </p:txBody>
      </p:sp>
      <p:sp>
        <p:nvSpPr>
          <p:cNvPr id="7" name="直接连接符 11"/>
          <p:cNvSpPr>
            <a:spLocks noChangeShapeType="1"/>
          </p:cNvSpPr>
          <p:nvPr>
            <p:custDataLst>
              <p:tags r:id="rId3"/>
            </p:custDataLst>
          </p:nvPr>
        </p:nvSpPr>
        <p:spPr bwMode="auto">
          <a:xfrm>
            <a:off x="1440656" y="2790825"/>
            <a:ext cx="3914775" cy="1588"/>
          </a:xfrm>
          <a:prstGeom prst="line">
            <a:avLst/>
          </a:prstGeom>
          <a:noFill/>
          <a:ln w="6350">
            <a:solidFill>
              <a:schemeClr val="accent1"/>
            </a:solidFill>
            <a:bevel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defRPr/>
            </a:pPr>
            <a:endParaRPr lang="zh-CN" altLang="en-US" sz="1425">
              <a:solidFill>
                <a:schemeClr val="accent1"/>
              </a:solidFill>
              <a:sym typeface="Arial" panose="020B0604020202020204" pitchFamily="34" charset="0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256801" y="3503613"/>
            <a:ext cx="4098630" cy="1058408"/>
          </a:xfrm>
        </p:spPr>
        <p:txBody>
          <a:bodyPr rIns="63500">
            <a:noAutofit/>
          </a:bodyPr>
          <a:lstStyle>
            <a:lvl1pPr algn="r">
              <a:defRPr sz="3600" u="none" strike="noStrike" kern="1200" cap="none" spc="300" normalizeH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noProof="1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5"/>
            </p:custDataLst>
          </p:nvPr>
        </p:nvSpPr>
        <p:spPr>
          <a:xfrm>
            <a:off x="1256801" y="2856230"/>
            <a:ext cx="4098630" cy="586804"/>
          </a:xfrm>
        </p:spPr>
        <p:txBody>
          <a:bodyPr tIns="38100" rIns="76200" bIns="38100" anchor="ctr">
            <a:noAutofit/>
          </a:bodyPr>
          <a:lstStyle>
            <a:lvl1pPr marL="0" indent="0" algn="r" eaLnBrk="1" fontAlgn="base" latinLnBrk="0" hangingPunct="1">
              <a:buNone/>
              <a:defRPr kumimoji="0" lang="zh-CN" altLang="en-US" sz="24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/>
              <a:t>编辑文本</a:t>
            </a:r>
          </a:p>
        </p:txBody>
      </p:sp>
      <p:sp>
        <p:nvSpPr>
          <p:cNvPr id="12" name="文本占位符 11"/>
          <p:cNvSpPr>
            <a:spLocks noGrp="1"/>
          </p:cNvSpPr>
          <p:nvPr>
            <p:ph type="body" sz="quarter" idx="13" hasCustomPrompt="1"/>
            <p:custDataLst>
              <p:tags r:id="rId6"/>
            </p:custDataLst>
          </p:nvPr>
        </p:nvSpPr>
        <p:spPr>
          <a:xfrm>
            <a:off x="1256831" y="2383625"/>
            <a:ext cx="4098600" cy="356400"/>
          </a:xfrm>
        </p:spPr>
        <p:txBody>
          <a:bodyPr anchor="b"/>
          <a:lstStyle>
            <a:lvl1pPr marL="0" indent="0" algn="r">
              <a:buNone/>
              <a:defRPr>
                <a:solidFill>
                  <a:schemeClr val="tx1"/>
                </a:solidFill>
              </a:defRPr>
            </a:lvl1pPr>
            <a:lvl2pPr marL="342900" indent="0">
              <a:buNone/>
              <a:defRPr/>
            </a:lvl2pPr>
          </a:lstStyle>
          <a:p>
            <a:pPr lvl="0"/>
            <a:r>
              <a:rPr lang="zh-CN" altLang="en-US" noProof="1"/>
              <a:t>编辑文本</a:t>
            </a:r>
          </a:p>
        </p:txBody>
      </p:sp>
      <p:sp>
        <p:nvSpPr>
          <p:cNvPr id="8" name="日期占位符 3"/>
          <p:cNvSpPr>
            <a:spLocks noGrp="1"/>
          </p:cNvSpPr>
          <p:nvPr>
            <p:ph type="dt" sz="half" idx="14"/>
            <p:custDataLst>
              <p:tags r:id="rId7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页脚占位符 4"/>
          <p:cNvSpPr>
            <a:spLocks noGrp="1"/>
          </p:cNvSpPr>
          <p:nvPr>
            <p:ph type="ftr" sz="quarter" idx="15"/>
            <p:custDataLst>
              <p:tags r:id="rId8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" name="灯片编号占位符 5"/>
          <p:cNvSpPr>
            <a:spLocks noGrp="1"/>
          </p:cNvSpPr>
          <p:nvPr>
            <p:ph type="sldNum" sz="quarter" idx="16"/>
            <p:custDataLst>
              <p:tags r:id="rId9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47DC10-9F80-47CA-9BB0-03FC4730FA4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  <p:sp>
        <p:nvSpPr>
          <p:cNvPr id="4" name="椭圆 3"/>
          <p:cNvSpPr/>
          <p:nvPr userDrawn="1"/>
        </p:nvSpPr>
        <p:spPr>
          <a:xfrm>
            <a:off x="6897671" y="4575040"/>
            <a:ext cx="1224136" cy="1224136"/>
          </a:xfrm>
          <a:prstGeom prst="ellipse">
            <a:avLst/>
          </a:prstGeom>
          <a:solidFill>
            <a:srgbClr val="7B00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1988840"/>
            <a:ext cx="7956376" cy="1680152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 userDrawn="1"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49989" y="742965"/>
            <a:ext cx="1805726" cy="571140"/>
          </a:xfrm>
          <a:prstGeom prst="rect">
            <a:avLst/>
          </a:prstGeom>
        </p:spPr>
      </p:pic>
      <p:grpSp>
        <p:nvGrpSpPr>
          <p:cNvPr id="14" name="组合 13"/>
          <p:cNvGrpSpPr/>
          <p:nvPr userDrawn="1"/>
        </p:nvGrpSpPr>
        <p:grpSpPr>
          <a:xfrm>
            <a:off x="209312" y="3742860"/>
            <a:ext cx="7469431" cy="276999"/>
            <a:chOff x="209312" y="3742860"/>
            <a:chExt cx="7469431" cy="276999"/>
          </a:xfrm>
        </p:grpSpPr>
        <p:sp>
          <p:nvSpPr>
            <p:cNvPr id="15" name="TextBox 10"/>
            <p:cNvSpPr txBox="1"/>
            <p:nvPr userDrawn="1"/>
          </p:nvSpPr>
          <p:spPr>
            <a:xfrm>
              <a:off x="299800" y="3742860"/>
              <a:ext cx="7378943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200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课堂教学流程完美展示          全书优质试题随意编辑          独家研发错题组卷系统          志鸿优化 永远更新</a:t>
              </a:r>
              <a:endParaRPr lang="zh-CN" altLang="en-US" sz="1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16" name="图片 15"/>
            <p:cNvPicPr>
              <a:picLocks noChangeAspect="1"/>
            </p:cNvPicPr>
            <p:nvPr userDrawn="1"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209312" y="3825056"/>
              <a:ext cx="108000" cy="108000"/>
            </a:xfrm>
            <a:prstGeom prst="rect">
              <a:avLst/>
            </a:prstGeom>
          </p:spPr>
        </p:pic>
        <p:pic>
          <p:nvPicPr>
            <p:cNvPr id="17" name="图片 16"/>
            <p:cNvPicPr>
              <a:picLocks noChangeAspect="1"/>
            </p:cNvPicPr>
            <p:nvPr userDrawn="1"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2176657" y="3825056"/>
              <a:ext cx="108000" cy="108000"/>
            </a:xfrm>
            <a:prstGeom prst="rect">
              <a:avLst/>
            </a:prstGeom>
          </p:spPr>
        </p:pic>
        <p:pic>
          <p:nvPicPr>
            <p:cNvPr id="18" name="图片 17"/>
            <p:cNvPicPr>
              <a:picLocks noChangeAspect="1"/>
            </p:cNvPicPr>
            <p:nvPr userDrawn="1"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4162477" y="3825056"/>
              <a:ext cx="108000" cy="108000"/>
            </a:xfrm>
            <a:prstGeom prst="rect">
              <a:avLst/>
            </a:prstGeom>
          </p:spPr>
        </p:pic>
        <p:pic>
          <p:nvPicPr>
            <p:cNvPr id="19" name="图片 18"/>
            <p:cNvPicPr>
              <a:picLocks noChangeAspect="1"/>
            </p:cNvPicPr>
            <p:nvPr userDrawn="1"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6111349" y="3825056"/>
              <a:ext cx="108000" cy="108000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502412" y="443234"/>
            <a:ext cx="8139178" cy="441964"/>
          </a:xfrm>
        </p:spPr>
        <p:txBody>
          <a:bodyPr rtlCol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lang="zh-CN" altLang="en-US" noProof="1">
                <a:sym typeface="+mn-ea"/>
              </a:rPr>
              <a:t>单击此处编辑母版标题样式</a:t>
            </a:r>
            <a:endParaRPr noProof="1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502448" y="952508"/>
            <a:ext cx="3962432" cy="5388907"/>
          </a:xfrm>
        </p:spPr>
        <p:txBody>
          <a:bodyPr rtlCol="0">
            <a:no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lang="zh-CN" altLang="en-US" noProof="1">
                <a:sym typeface="+mn-ea"/>
              </a:rPr>
              <a:t>单击此处编辑母版文本样式</a:t>
            </a:r>
          </a:p>
          <a:p>
            <a:pPr lvl="1"/>
            <a:r>
              <a:rPr lang="zh-CN" altLang="en-US" noProof="1">
                <a:sym typeface="+mn-ea"/>
              </a:rPr>
              <a:t>第二级</a:t>
            </a:r>
          </a:p>
          <a:p>
            <a:pPr lvl="2"/>
            <a:r>
              <a:rPr lang="zh-CN" altLang="en-US" noProof="1">
                <a:sym typeface="+mn-ea"/>
              </a:rPr>
              <a:t>第三级</a:t>
            </a:r>
          </a:p>
          <a:p>
            <a:pPr lvl="3"/>
            <a:r>
              <a:rPr lang="zh-CN" altLang="en-US" noProof="1">
                <a:sym typeface="+mn-ea"/>
              </a:rPr>
              <a:t>第四级</a:t>
            </a:r>
          </a:p>
          <a:p>
            <a:pPr lvl="4"/>
            <a:r>
              <a:rPr lang="zh-CN" altLang="en-US" noProof="1">
                <a:sym typeface="+mn-ea"/>
              </a:rPr>
              <a:t>第五级</a:t>
            </a:r>
            <a:endParaRPr noProof="1"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4679158" y="952508"/>
            <a:ext cx="3962432" cy="5388907"/>
          </a:xfrm>
        </p:spPr>
        <p:txBody>
          <a:bodyPr>
            <a:noAutofit/>
          </a:bodyPr>
          <a:lstStyle>
            <a:lvl1pPr>
              <a:defRPr sz="1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12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12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12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12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noProof="1">
                <a:sym typeface="+mn-ea"/>
              </a:rPr>
              <a:t>单击此处</a:t>
            </a:r>
            <a:r>
              <a:rPr lang="zh-CN" altLang="en-US" noProof="1"/>
              <a:t>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AEE2AC-368D-4ED2-A387-F07EC13D610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502412" y="443234"/>
            <a:ext cx="8139178" cy="441964"/>
          </a:xfrm>
        </p:spPr>
        <p:txBody>
          <a:bodyPr rtlCol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lang="zh-CN" altLang="en-US" noProof="1">
                <a:sym typeface="+mn-ea"/>
              </a:rPr>
              <a:t>单击此处编辑母版标题样式</a:t>
            </a:r>
            <a:endParaRPr noProof="1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>
          <a:xfrm>
            <a:off x="502448" y="952508"/>
            <a:ext cx="3962432" cy="381003"/>
          </a:xfrm>
        </p:spPr>
        <p:txBody>
          <a:bodyPr tIns="38100" rIns="76200" bIns="3810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1500" b="0" u="none" strike="noStrike" kern="1200" cap="none" spc="200" normalizeH="0" baseline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noProof="1">
                <a:sym typeface="+mn-ea"/>
              </a:rPr>
              <a:t>单击此处</a:t>
            </a:r>
            <a:r>
              <a:rPr lang="zh-CN" altLang="en-US" noProof="1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502444" y="1406525"/>
            <a:ext cx="3962400" cy="4934752"/>
          </a:xfrm>
        </p:spPr>
        <p:txBody>
          <a:bodyPr rtlCol="0">
            <a:no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lang="zh-CN" altLang="en-US" noProof="1">
                <a:sym typeface="+mn-ea"/>
              </a:rPr>
              <a:t>单击此处编辑母版文本样式</a:t>
            </a:r>
          </a:p>
          <a:p>
            <a:pPr lvl="1"/>
            <a:r>
              <a:rPr lang="zh-CN" altLang="en-US" noProof="1">
                <a:sym typeface="+mn-ea"/>
              </a:rPr>
              <a:t>第二级</a:t>
            </a:r>
          </a:p>
          <a:p>
            <a:pPr lvl="2"/>
            <a:r>
              <a:rPr lang="zh-CN" altLang="en-US" noProof="1">
                <a:sym typeface="+mn-ea"/>
              </a:rPr>
              <a:t>第三级</a:t>
            </a:r>
          </a:p>
          <a:p>
            <a:pPr lvl="3"/>
            <a:r>
              <a:rPr lang="zh-CN" altLang="en-US" noProof="1">
                <a:sym typeface="+mn-ea"/>
              </a:rPr>
              <a:t>第四级</a:t>
            </a:r>
          </a:p>
          <a:p>
            <a:pPr lvl="4"/>
            <a:r>
              <a:rPr lang="zh-CN" altLang="en-US" noProof="1">
                <a:sym typeface="+mn-ea"/>
              </a:rPr>
              <a:t>第五级</a:t>
            </a:r>
            <a:endParaRPr noProof="1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  <p:custDataLst>
              <p:tags r:id="rId4"/>
            </p:custDataLst>
          </p:nvPr>
        </p:nvSpPr>
        <p:spPr>
          <a:xfrm>
            <a:off x="4676813" y="952508"/>
            <a:ext cx="3962432" cy="381003"/>
          </a:xfrm>
        </p:spPr>
        <p:txBody>
          <a:bodyPr tIns="38100" rIns="76200" bIns="3810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1500" b="0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noProof="1">
                <a:sym typeface="+mn-ea"/>
              </a:rPr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4676813" y="1406525"/>
            <a:ext cx="3962432" cy="4934752"/>
          </a:xfrm>
        </p:spPr>
        <p:txBody>
          <a:bodyPr rtlCol="0">
            <a:no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lang="zh-CN" altLang="en-US" noProof="1">
                <a:sym typeface="+mn-ea"/>
              </a:rPr>
              <a:t>单击此处编辑母版文本样式</a:t>
            </a:r>
          </a:p>
          <a:p>
            <a:pPr lvl="1"/>
            <a:r>
              <a:rPr lang="zh-CN" altLang="en-US" noProof="1">
                <a:sym typeface="+mn-ea"/>
              </a:rPr>
              <a:t>第二级</a:t>
            </a:r>
          </a:p>
          <a:p>
            <a:pPr lvl="2"/>
            <a:r>
              <a:rPr lang="zh-CN" altLang="en-US" noProof="1">
                <a:sym typeface="+mn-ea"/>
              </a:rPr>
              <a:t>第三级</a:t>
            </a:r>
          </a:p>
          <a:p>
            <a:pPr lvl="3"/>
            <a:r>
              <a:rPr lang="zh-CN" altLang="en-US" noProof="1">
                <a:sym typeface="+mn-ea"/>
              </a:rPr>
              <a:t>第四级</a:t>
            </a:r>
          </a:p>
          <a:p>
            <a:pPr lvl="4"/>
            <a:r>
              <a:rPr lang="zh-CN" altLang="en-US" noProof="1">
                <a:sym typeface="+mn-ea"/>
              </a:rPr>
              <a:t>第五级</a:t>
            </a:r>
            <a:endParaRPr noProof="1">
              <a:sym typeface="+mn-ea"/>
            </a:endParaRPr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B27451-B61D-4EBD-9E20-9C423E26C62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 rtlCol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lang="zh-CN" altLang="en-US" noProof="1">
                <a:sym typeface="+mn-ea"/>
              </a:rPr>
              <a:t>单击此处编辑母版标题样式</a:t>
            </a:r>
            <a:endParaRPr noProof="1">
              <a:sym typeface="+mn-ea"/>
            </a:endParaRPr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BB12C0-236C-47D9-B21E-53704C811C4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C1EB70-7901-479E-AC6D-39092085774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  <p:grpSp>
        <p:nvGrpSpPr>
          <p:cNvPr id="5" name="组合 4"/>
          <p:cNvGrpSpPr/>
          <p:nvPr userDrawn="1"/>
        </p:nvGrpSpPr>
        <p:grpSpPr>
          <a:xfrm>
            <a:off x="6412840" y="298946"/>
            <a:ext cx="1451061" cy="413744"/>
            <a:chOff x="4563612" y="298946"/>
            <a:chExt cx="1090204" cy="413744"/>
          </a:xfrm>
        </p:grpSpPr>
        <p:sp>
          <p:nvSpPr>
            <p:cNvPr id="6" name="流程图: 数据 5"/>
            <p:cNvSpPr/>
            <p:nvPr userDrawn="1"/>
          </p:nvSpPr>
          <p:spPr>
            <a:xfrm>
              <a:off x="4565308" y="298946"/>
              <a:ext cx="1088508" cy="49676"/>
            </a:xfrm>
            <a:prstGeom prst="flowChartInputOutput">
              <a:avLst/>
            </a:prstGeom>
            <a:solidFill>
              <a:srgbClr val="AA5E0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6">
              <a:hlinkClick r:id="rId5" action="ppaction://hlinksldjump"/>
            </p:cNvPr>
            <p:cNvSpPr/>
            <p:nvPr userDrawn="1"/>
          </p:nvSpPr>
          <p:spPr>
            <a:xfrm>
              <a:off x="4563612" y="341127"/>
              <a:ext cx="911834" cy="371563"/>
            </a:xfrm>
            <a:prstGeom prst="rect">
              <a:avLst/>
            </a:prstGeom>
            <a:solidFill>
              <a:srgbClr val="DE7A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20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高频考点</a:t>
              </a:r>
              <a:r>
                <a:rPr lang="en-US" altLang="zh-CN" sz="120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•</a:t>
              </a:r>
              <a:r>
                <a:rPr lang="zh-CN" altLang="en-US" sz="120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突破</a:t>
              </a:r>
              <a:endPara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502448" y="443234"/>
            <a:ext cx="8139178" cy="441964"/>
          </a:xfrm>
        </p:spPr>
        <p:txBody>
          <a:bodyPr rtlCol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lang="zh-CN" altLang="en-US" noProof="1">
                <a:sym typeface="+mn-ea"/>
              </a:rPr>
              <a:t>单击此处编辑母版标题样式</a:t>
            </a:r>
            <a:endParaRPr noProof="1">
              <a:sym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502448" y="952508"/>
            <a:ext cx="3962432" cy="5388907"/>
          </a:xfrm>
        </p:spPr>
        <p:txBody>
          <a:bodyPr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lang="zh-CN" altLang="en-US" noProof="1">
                <a:sym typeface="+mn-ea"/>
              </a:rPr>
              <a:t>单击图标添加图片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4679194" y="952508"/>
            <a:ext cx="3962432" cy="5388907"/>
          </a:xfrm>
        </p:spPr>
        <p:txBody>
          <a:bodyPr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</a:lstStyle>
          <a:p>
            <a:pPr lvl="0"/>
            <a:r>
              <a:rPr lang="zh-CN" altLang="en-US" noProof="1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7445A4-C0BB-452B-A7F3-D7AA9591C7E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1"/>
            </p:custDataLst>
          </p:nvPr>
        </p:nvSpPr>
        <p:spPr>
          <a:xfrm>
            <a:off x="7928351" y="952508"/>
            <a:ext cx="713238" cy="5388907"/>
          </a:xfrm>
        </p:spPr>
        <p:txBody>
          <a:bodyPr vert="eaVert" rtlCol="0" anchor="ctr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1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lang="zh-CN" altLang="en-US" noProof="1">
                <a:sym typeface="+mn-ea"/>
              </a:rPr>
              <a:t>单击此处编辑母版标题样式</a:t>
            </a:r>
            <a:endParaRPr noProof="1"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502444" y="952500"/>
            <a:ext cx="7371076" cy="5388907"/>
          </a:xfrm>
        </p:spPr>
        <p:txBody>
          <a:bodyPr vert="eaVert"/>
          <a:lstStyle>
            <a:lvl1pPr indent="0" eaLnBrk="1" fontAlgn="auto" latinLnBrk="0" hangingPunct="1"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indent="0" eaLnBrk="1" fontAlgn="auto" latinLnBrk="0" hangingPunct="1"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indent="0" eaLnBrk="1" fontAlgn="auto" latinLnBrk="0" hangingPunct="1"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indent="0" eaLnBrk="1" fontAlgn="auto" latinLnBrk="0" hangingPunct="1"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indent="0" eaLnBrk="1" fontAlgn="auto" latinLnBrk="0" hangingPunct="1"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noProof="1">
                <a:sym typeface="+mn-ea"/>
              </a:rPr>
              <a:t>单击此处</a:t>
            </a:r>
            <a:r>
              <a:rPr lang="zh-CN" altLang="en-US" noProof="1"/>
              <a:t>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DE868F-D697-40DF-890C-3E7AE3034BA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tags" Target="../tags/tag2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slide" Target="../slides/slide2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tags" Target="../tags/tag1.xml"/><Relationship Id="rId33" Type="http://schemas.openxmlformats.org/officeDocument/2006/relationships/slide" Target="../slides/slide13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tags" Target="../tags/tag5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theme" Target="../theme/theme1.xml"/><Relationship Id="rId32" Type="http://schemas.openxmlformats.org/officeDocument/2006/relationships/image" Target="../media/image2.png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tags" Target="../tags/tag4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tags" Target="../tags/tag3.xml"/><Relationship Id="rId30" Type="http://schemas.openxmlformats.org/officeDocument/2006/relationships/tags" Target="../tags/tag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1">
          <a:blip r:embed="rId3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 idx="4294967295"/>
            <p:custDataLst>
              <p:tags r:id="rId25"/>
            </p:custDataLst>
          </p:nvPr>
        </p:nvSpPr>
        <p:spPr bwMode="auto">
          <a:xfrm>
            <a:off x="502444" y="442913"/>
            <a:ext cx="8139113" cy="442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01600" tIns="38100" rIns="76200" bIns="38100" numCol="1" anchor="t" anchorCtr="0" compatLnSpc="1"/>
          <a:lstStyle/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9"/>
            <p:custDataLst>
              <p:tags r:id="rId26"/>
            </p:custDataLst>
          </p:nvPr>
        </p:nvSpPr>
        <p:spPr bwMode="auto">
          <a:xfrm>
            <a:off x="502444" y="952500"/>
            <a:ext cx="8139113" cy="538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01600" tIns="0" rIns="82550" bIns="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7"/>
            </p:custDataLst>
          </p:nvPr>
        </p:nvSpPr>
        <p:spPr>
          <a:xfrm>
            <a:off x="659606" y="6350000"/>
            <a:ext cx="2025254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900" noProof="1">
                <a:solidFill>
                  <a:schemeClr val="tx1">
                    <a:tint val="75000"/>
                  </a:schemeClr>
                </a:solidFill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8"/>
            </p:custDataLst>
          </p:nvPr>
        </p:nvSpPr>
        <p:spPr>
          <a:xfrm>
            <a:off x="3087291" y="6350000"/>
            <a:ext cx="2969419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900" noProof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9"/>
            </p:custDataLst>
          </p:nvPr>
        </p:nvSpPr>
        <p:spPr>
          <a:xfrm>
            <a:off x="6457950" y="6350000"/>
            <a:ext cx="2025254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900" noProof="1">
                <a:solidFill>
                  <a:schemeClr val="tx1">
                    <a:tint val="75000"/>
                  </a:schemeClr>
                </a:solidFill>
                <a:ea typeface="微软雅黑" panose="020B0503020204020204" pitchFamily="34" charset="-122"/>
              </a:defRPr>
            </a:lvl1pPr>
          </a:lstStyle>
          <a:p>
            <a:r>
              <a:rPr lang="en-US" altLang="zh-CN" smtClean="0"/>
              <a:t>-</a:t>
            </a:r>
            <a:fld id="{0F731708-16EF-4CD6-8DD4-1C8D59AED65E}" type="slidenum">
              <a:rPr lang="zh-CN" altLang="en-US" smtClean="0"/>
              <a:pPr/>
              <a:t>‹#›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2" name="KSO_TEMPLATE" hidden="1"/>
          <p:cNvSpPr/>
          <p:nvPr>
            <p:custDataLst>
              <p:tags r:id="rId30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0" noProof="1"/>
          </a:p>
        </p:txBody>
      </p:sp>
      <p:sp>
        <p:nvSpPr>
          <p:cNvPr id="3" name="矩形 2"/>
          <p:cNvSpPr/>
          <p:nvPr userDrawn="1"/>
        </p:nvSpPr>
        <p:spPr>
          <a:xfrm>
            <a:off x="-36512" y="6741368"/>
            <a:ext cx="9180512" cy="144016"/>
          </a:xfrm>
          <a:prstGeom prst="rect">
            <a:avLst/>
          </a:prstGeom>
          <a:solidFill>
            <a:srgbClr val="7B00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3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43508" y="764704"/>
            <a:ext cx="8856984" cy="5904656"/>
          </a:xfrm>
          <a:prstGeom prst="rect">
            <a:avLst/>
          </a:prstGeom>
        </p:spPr>
      </p:pic>
      <p:sp>
        <p:nvSpPr>
          <p:cNvPr id="21" name="标题 1"/>
          <p:cNvSpPr txBox="1"/>
          <p:nvPr userDrawn="1"/>
        </p:nvSpPr>
        <p:spPr>
          <a:xfrm>
            <a:off x="662475" y="373701"/>
            <a:ext cx="2829405" cy="318995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400" b="1" kern="1200" smtClean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rPr>
              <a:t>第</a:t>
            </a:r>
            <a:r>
              <a:rPr lang="en-US" altLang="zh-CN" sz="1400" b="1" kern="1200" smtClean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rPr>
              <a:t>4</a:t>
            </a:r>
            <a:r>
              <a:rPr lang="zh-CN" altLang="en-US" sz="1400" b="1" kern="1200" smtClean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rPr>
              <a:t>讲　转化与化归思想</a:t>
            </a:r>
            <a:endParaRPr lang="zh-CN" altLang="en-US" sz="1400" dirty="0"/>
          </a:p>
        </p:txBody>
      </p:sp>
      <p:sp>
        <p:nvSpPr>
          <p:cNvPr id="25" name="TextBox 13">
            <a:hlinkClick r:id="rId33" action="ppaction://hlinksldjump"/>
          </p:cNvPr>
          <p:cNvSpPr txBox="1"/>
          <p:nvPr userDrawn="1"/>
        </p:nvSpPr>
        <p:spPr>
          <a:xfrm>
            <a:off x="6434627" y="390721"/>
            <a:ext cx="117532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高频考点</a:t>
            </a:r>
            <a:r>
              <a:rPr lang="en-US" altLang="zh-CN" sz="12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•</a:t>
            </a:r>
            <a:r>
              <a:rPr lang="zh-CN" altLang="en-US" sz="12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突破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TextBox 13">
            <a:hlinkClick r:id="rId34" action="ppaction://hlinksldjump"/>
          </p:cNvPr>
          <p:cNvSpPr txBox="1"/>
          <p:nvPr userDrawn="1"/>
        </p:nvSpPr>
        <p:spPr>
          <a:xfrm>
            <a:off x="3811815" y="376200"/>
            <a:ext cx="117532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高考真题</a:t>
            </a:r>
            <a:r>
              <a:rPr lang="en-US" altLang="zh-CN" sz="12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•</a:t>
            </a:r>
            <a:r>
              <a:rPr lang="zh-CN" altLang="en-US" sz="12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诊断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</p:sldLayoutIdLst>
  <p:hf sldNum="0" hdr="0" ft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1800" b="1" kern="1200" spc="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9pPr>
    </p:titleStyle>
    <p:bodyStyle>
      <a:lvl1pPr marL="171450" indent="-171450" algn="l" rtl="0" eaLnBrk="1" fontAlgn="base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200" kern="1200" spc="15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  <a:lvl2pPr marL="514350" indent="-171450" algn="l" defTabSz="0" rtl="0" eaLnBrk="1" fontAlgn="base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207135" algn="l"/>
        </a:tabLst>
        <a:defRPr sz="1200" kern="1200" spc="15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2pPr>
      <a:lvl3pPr marL="857250" indent="-171450" algn="l" defTabSz="0" rtl="0" eaLnBrk="1" fontAlgn="base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207135" algn="l"/>
        </a:tabLst>
        <a:defRPr sz="1200" kern="1200" spc="15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3pPr>
      <a:lvl4pPr marL="1200150" indent="-171450" algn="l" defTabSz="0" rtl="0" eaLnBrk="1" fontAlgn="base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207135" algn="l"/>
        </a:tabLst>
        <a:defRPr sz="1200" kern="1200" spc="15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4pPr>
      <a:lvl5pPr marL="1543050" indent="-171450" algn="l" defTabSz="0" rtl="0" eaLnBrk="1" fontAlgn="base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207135" algn="l"/>
        </a:tabLst>
        <a:defRPr sz="1200" kern="1200" spc="15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hyperlink" Target="http://www.mzwhzx.cn/" TargetMode="Externa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0.docx"/><Relationship Id="rId2" Type="http://schemas.openxmlformats.org/officeDocument/2006/relationships/slideLayout" Target="../slideLayouts/slideLayout21.xml"/><Relationship Id="rId1" Type="http://schemas.openxmlformats.org/officeDocument/2006/relationships/vmlDrawing" Target="../drawings/vmlDrawing8.v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1.docx"/><Relationship Id="rId2" Type="http://schemas.openxmlformats.org/officeDocument/2006/relationships/slideLayout" Target="../slideLayouts/slideLayout22.xml"/><Relationship Id="rId1" Type="http://schemas.openxmlformats.org/officeDocument/2006/relationships/vmlDrawing" Target="../drawings/vmlDrawing9.v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2.docx"/><Relationship Id="rId2" Type="http://schemas.openxmlformats.org/officeDocument/2006/relationships/slideLayout" Target="../slideLayouts/slideLayout23.xml"/><Relationship Id="rId1" Type="http://schemas.openxmlformats.org/officeDocument/2006/relationships/vmlDrawing" Target="../drawings/vmlDrawing10.v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13.docx"/><Relationship Id="rId3" Type="http://schemas.openxmlformats.org/officeDocument/2006/relationships/slide" Target="slide13.xml"/><Relationship Id="rId7" Type="http://schemas.openxmlformats.org/officeDocument/2006/relationships/slide" Target="slide31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1.vml"/><Relationship Id="rId6" Type="http://schemas.openxmlformats.org/officeDocument/2006/relationships/slide" Target="slide28.xml"/><Relationship Id="rId5" Type="http://schemas.openxmlformats.org/officeDocument/2006/relationships/slide" Target="slide24.xml"/><Relationship Id="rId4" Type="http://schemas.openxmlformats.org/officeDocument/2006/relationships/slide" Target="slide19.xml"/><Relationship Id="rId9" Type="http://schemas.openxmlformats.org/officeDocument/2006/relationships/package" Target="../embeddings/Microsoft_Office_Word___14.docx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slide" Target="slide19.xml"/><Relationship Id="rId7" Type="http://schemas.openxmlformats.org/officeDocument/2006/relationships/image" Target="../media/image25.png"/><Relationship Id="rId2" Type="http://schemas.openxmlformats.org/officeDocument/2006/relationships/slide" Target="slide13.xml"/><Relationship Id="rId1" Type="http://schemas.openxmlformats.org/officeDocument/2006/relationships/slideLayout" Target="../slideLayouts/slideLayout7.xml"/><Relationship Id="rId6" Type="http://schemas.openxmlformats.org/officeDocument/2006/relationships/slide" Target="slide31.xml"/><Relationship Id="rId5" Type="http://schemas.openxmlformats.org/officeDocument/2006/relationships/slide" Target="slide28.xml"/><Relationship Id="rId4" Type="http://schemas.openxmlformats.org/officeDocument/2006/relationships/slide" Target="slide2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19.xml"/><Relationship Id="rId7" Type="http://schemas.openxmlformats.org/officeDocument/2006/relationships/image" Target="../media/image27.png"/><Relationship Id="rId2" Type="http://schemas.openxmlformats.org/officeDocument/2006/relationships/slide" Target="slide13.xml"/><Relationship Id="rId1" Type="http://schemas.openxmlformats.org/officeDocument/2006/relationships/slideLayout" Target="../slideLayouts/slideLayout7.xml"/><Relationship Id="rId6" Type="http://schemas.openxmlformats.org/officeDocument/2006/relationships/slide" Target="slide31.xml"/><Relationship Id="rId5" Type="http://schemas.openxmlformats.org/officeDocument/2006/relationships/slide" Target="slide28.xml"/><Relationship Id="rId4" Type="http://schemas.openxmlformats.org/officeDocument/2006/relationships/slide" Target="slide2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19.xml"/><Relationship Id="rId7" Type="http://schemas.openxmlformats.org/officeDocument/2006/relationships/image" Target="../media/image28.png"/><Relationship Id="rId2" Type="http://schemas.openxmlformats.org/officeDocument/2006/relationships/slide" Target="slide13.xml"/><Relationship Id="rId1" Type="http://schemas.openxmlformats.org/officeDocument/2006/relationships/slideLayout" Target="../slideLayouts/slideLayout7.xml"/><Relationship Id="rId6" Type="http://schemas.openxmlformats.org/officeDocument/2006/relationships/slide" Target="slide31.xml"/><Relationship Id="rId5" Type="http://schemas.openxmlformats.org/officeDocument/2006/relationships/slide" Target="slide28.xml"/><Relationship Id="rId4" Type="http://schemas.openxmlformats.org/officeDocument/2006/relationships/slide" Target="slide24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15.docx"/><Relationship Id="rId3" Type="http://schemas.openxmlformats.org/officeDocument/2006/relationships/slide" Target="slide13.xml"/><Relationship Id="rId7" Type="http://schemas.openxmlformats.org/officeDocument/2006/relationships/slide" Target="slide31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2.vml"/><Relationship Id="rId6" Type="http://schemas.openxmlformats.org/officeDocument/2006/relationships/slide" Target="slide28.xml"/><Relationship Id="rId5" Type="http://schemas.openxmlformats.org/officeDocument/2006/relationships/slide" Target="slide24.xml"/><Relationship Id="rId4" Type="http://schemas.openxmlformats.org/officeDocument/2006/relationships/slide" Target="slide19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16.docx"/><Relationship Id="rId3" Type="http://schemas.openxmlformats.org/officeDocument/2006/relationships/slide" Target="slide13.xml"/><Relationship Id="rId7" Type="http://schemas.openxmlformats.org/officeDocument/2006/relationships/slide" Target="slide31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3.vml"/><Relationship Id="rId6" Type="http://schemas.openxmlformats.org/officeDocument/2006/relationships/slide" Target="slide28.xml"/><Relationship Id="rId5" Type="http://schemas.openxmlformats.org/officeDocument/2006/relationships/slide" Target="slide24.xml"/><Relationship Id="rId4" Type="http://schemas.openxmlformats.org/officeDocument/2006/relationships/slide" Target="slide19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17.docx"/><Relationship Id="rId3" Type="http://schemas.openxmlformats.org/officeDocument/2006/relationships/slide" Target="slide13.xml"/><Relationship Id="rId7" Type="http://schemas.openxmlformats.org/officeDocument/2006/relationships/slide" Target="slide31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4.vml"/><Relationship Id="rId6" Type="http://schemas.openxmlformats.org/officeDocument/2006/relationships/slide" Target="slide28.xml"/><Relationship Id="rId5" Type="http://schemas.openxmlformats.org/officeDocument/2006/relationships/slide" Target="slide24.xml"/><Relationship Id="rId4" Type="http://schemas.openxmlformats.org/officeDocument/2006/relationships/slide" Target="slide1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.docx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1.v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18.docx"/><Relationship Id="rId3" Type="http://schemas.openxmlformats.org/officeDocument/2006/relationships/slide" Target="slide13.xml"/><Relationship Id="rId7" Type="http://schemas.openxmlformats.org/officeDocument/2006/relationships/slide" Target="slide31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5.vml"/><Relationship Id="rId6" Type="http://schemas.openxmlformats.org/officeDocument/2006/relationships/slide" Target="slide28.xml"/><Relationship Id="rId5" Type="http://schemas.openxmlformats.org/officeDocument/2006/relationships/slide" Target="slide24.xml"/><Relationship Id="rId4" Type="http://schemas.openxmlformats.org/officeDocument/2006/relationships/slide" Target="slide19.xml"/><Relationship Id="rId9" Type="http://schemas.openxmlformats.org/officeDocument/2006/relationships/package" Target="../embeddings/Microsoft_Office_Word___19.docx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19.xml"/><Relationship Id="rId7" Type="http://schemas.openxmlformats.org/officeDocument/2006/relationships/image" Target="../media/image34.png"/><Relationship Id="rId2" Type="http://schemas.openxmlformats.org/officeDocument/2006/relationships/slide" Target="slide13.xml"/><Relationship Id="rId1" Type="http://schemas.openxmlformats.org/officeDocument/2006/relationships/slideLayout" Target="../slideLayouts/slideLayout7.xml"/><Relationship Id="rId6" Type="http://schemas.openxmlformats.org/officeDocument/2006/relationships/slide" Target="slide31.xml"/><Relationship Id="rId5" Type="http://schemas.openxmlformats.org/officeDocument/2006/relationships/slide" Target="slide28.xml"/><Relationship Id="rId4" Type="http://schemas.openxmlformats.org/officeDocument/2006/relationships/slide" Target="slide24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20.docx"/><Relationship Id="rId3" Type="http://schemas.openxmlformats.org/officeDocument/2006/relationships/slide" Target="slide13.xml"/><Relationship Id="rId7" Type="http://schemas.openxmlformats.org/officeDocument/2006/relationships/slide" Target="slide31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6.vml"/><Relationship Id="rId6" Type="http://schemas.openxmlformats.org/officeDocument/2006/relationships/slide" Target="slide28.xml"/><Relationship Id="rId5" Type="http://schemas.openxmlformats.org/officeDocument/2006/relationships/slide" Target="slide24.xml"/><Relationship Id="rId4" Type="http://schemas.openxmlformats.org/officeDocument/2006/relationships/slide" Target="slide19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21.docx"/><Relationship Id="rId3" Type="http://schemas.openxmlformats.org/officeDocument/2006/relationships/slide" Target="slide13.xml"/><Relationship Id="rId7" Type="http://schemas.openxmlformats.org/officeDocument/2006/relationships/slide" Target="slide31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7.vml"/><Relationship Id="rId6" Type="http://schemas.openxmlformats.org/officeDocument/2006/relationships/slide" Target="slide28.xml"/><Relationship Id="rId5" Type="http://schemas.openxmlformats.org/officeDocument/2006/relationships/slide" Target="slide24.xml"/><Relationship Id="rId4" Type="http://schemas.openxmlformats.org/officeDocument/2006/relationships/slide" Target="slide19.xml"/><Relationship Id="rId9" Type="http://schemas.openxmlformats.org/officeDocument/2006/relationships/package" Target="../embeddings/Microsoft_Office_Word___22.docx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19.xml"/><Relationship Id="rId2" Type="http://schemas.openxmlformats.org/officeDocument/2006/relationships/slide" Target="slide13.xml"/><Relationship Id="rId1" Type="http://schemas.openxmlformats.org/officeDocument/2006/relationships/slideLayout" Target="../slideLayouts/slideLayout7.xml"/><Relationship Id="rId6" Type="http://schemas.openxmlformats.org/officeDocument/2006/relationships/slide" Target="slide31.xml"/><Relationship Id="rId5" Type="http://schemas.openxmlformats.org/officeDocument/2006/relationships/slide" Target="slide28.xml"/><Relationship Id="rId4" Type="http://schemas.openxmlformats.org/officeDocument/2006/relationships/slide" Target="slide24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23.docx"/><Relationship Id="rId3" Type="http://schemas.openxmlformats.org/officeDocument/2006/relationships/slide" Target="slide13.xml"/><Relationship Id="rId7" Type="http://schemas.openxmlformats.org/officeDocument/2006/relationships/slide" Target="slide31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8.vml"/><Relationship Id="rId6" Type="http://schemas.openxmlformats.org/officeDocument/2006/relationships/slide" Target="slide28.xml"/><Relationship Id="rId5" Type="http://schemas.openxmlformats.org/officeDocument/2006/relationships/slide" Target="slide24.xml"/><Relationship Id="rId4" Type="http://schemas.openxmlformats.org/officeDocument/2006/relationships/slide" Target="slide19.xml"/><Relationship Id="rId9" Type="http://schemas.openxmlformats.org/officeDocument/2006/relationships/package" Target="../embeddings/Microsoft_Office_Word___24.docx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19.xml"/><Relationship Id="rId7" Type="http://schemas.openxmlformats.org/officeDocument/2006/relationships/image" Target="../media/image40.png"/><Relationship Id="rId2" Type="http://schemas.openxmlformats.org/officeDocument/2006/relationships/slide" Target="slide13.xml"/><Relationship Id="rId1" Type="http://schemas.openxmlformats.org/officeDocument/2006/relationships/slideLayout" Target="../slideLayouts/slideLayout7.xml"/><Relationship Id="rId6" Type="http://schemas.openxmlformats.org/officeDocument/2006/relationships/slide" Target="slide31.xml"/><Relationship Id="rId5" Type="http://schemas.openxmlformats.org/officeDocument/2006/relationships/slide" Target="slide28.xml"/><Relationship Id="rId4" Type="http://schemas.openxmlformats.org/officeDocument/2006/relationships/slide" Target="slide24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25.docx"/><Relationship Id="rId3" Type="http://schemas.openxmlformats.org/officeDocument/2006/relationships/slide" Target="slide13.xml"/><Relationship Id="rId7" Type="http://schemas.openxmlformats.org/officeDocument/2006/relationships/slide" Target="slide31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9.vml"/><Relationship Id="rId6" Type="http://schemas.openxmlformats.org/officeDocument/2006/relationships/slide" Target="slide28.xml"/><Relationship Id="rId5" Type="http://schemas.openxmlformats.org/officeDocument/2006/relationships/slide" Target="slide24.xml"/><Relationship Id="rId10" Type="http://schemas.openxmlformats.org/officeDocument/2006/relationships/package" Target="../embeddings/Microsoft_Office_Word___27.docx"/><Relationship Id="rId4" Type="http://schemas.openxmlformats.org/officeDocument/2006/relationships/slide" Target="slide19.xml"/><Relationship Id="rId9" Type="http://schemas.openxmlformats.org/officeDocument/2006/relationships/package" Target="../embeddings/Microsoft_Office_Word___26.docx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28.docx"/><Relationship Id="rId3" Type="http://schemas.openxmlformats.org/officeDocument/2006/relationships/slide" Target="slide13.xml"/><Relationship Id="rId7" Type="http://schemas.openxmlformats.org/officeDocument/2006/relationships/slide" Target="slide31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0.vml"/><Relationship Id="rId6" Type="http://schemas.openxmlformats.org/officeDocument/2006/relationships/slide" Target="slide28.xml"/><Relationship Id="rId5" Type="http://schemas.openxmlformats.org/officeDocument/2006/relationships/slide" Target="slide24.xml"/><Relationship Id="rId4" Type="http://schemas.openxmlformats.org/officeDocument/2006/relationships/slide" Target="slide19.xml"/><Relationship Id="rId9" Type="http://schemas.openxmlformats.org/officeDocument/2006/relationships/package" Target="../embeddings/Microsoft_Office_Word___29.docx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" Target="slide19.xml"/><Relationship Id="rId7" Type="http://schemas.openxmlformats.org/officeDocument/2006/relationships/image" Target="../media/image46.png"/><Relationship Id="rId2" Type="http://schemas.openxmlformats.org/officeDocument/2006/relationships/slide" Target="slide13.xml"/><Relationship Id="rId1" Type="http://schemas.openxmlformats.org/officeDocument/2006/relationships/slideLayout" Target="../slideLayouts/slideLayout7.xml"/><Relationship Id="rId6" Type="http://schemas.openxmlformats.org/officeDocument/2006/relationships/slide" Target="slide31.xml"/><Relationship Id="rId5" Type="http://schemas.openxmlformats.org/officeDocument/2006/relationships/slide" Target="slide28.xml"/><Relationship Id="rId4" Type="http://schemas.openxmlformats.org/officeDocument/2006/relationships/slide" Target="slide2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.docx"/><Relationship Id="rId2" Type="http://schemas.openxmlformats.org/officeDocument/2006/relationships/slideLayout" Target="../slideLayouts/slideLayout14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11.jpeg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30.docx"/><Relationship Id="rId3" Type="http://schemas.openxmlformats.org/officeDocument/2006/relationships/slide" Target="slide13.xml"/><Relationship Id="rId7" Type="http://schemas.openxmlformats.org/officeDocument/2006/relationships/slide" Target="slide31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1.vml"/><Relationship Id="rId6" Type="http://schemas.openxmlformats.org/officeDocument/2006/relationships/slide" Target="slide28.xml"/><Relationship Id="rId5" Type="http://schemas.openxmlformats.org/officeDocument/2006/relationships/slide" Target="slide24.xml"/><Relationship Id="rId4" Type="http://schemas.openxmlformats.org/officeDocument/2006/relationships/slide" Target="slide19.xm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31.docx"/><Relationship Id="rId3" Type="http://schemas.openxmlformats.org/officeDocument/2006/relationships/slide" Target="slide13.xml"/><Relationship Id="rId7" Type="http://schemas.openxmlformats.org/officeDocument/2006/relationships/slide" Target="slide31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2.vml"/><Relationship Id="rId6" Type="http://schemas.openxmlformats.org/officeDocument/2006/relationships/slide" Target="slide28.xml"/><Relationship Id="rId5" Type="http://schemas.openxmlformats.org/officeDocument/2006/relationships/slide" Target="slide24.xml"/><Relationship Id="rId4" Type="http://schemas.openxmlformats.org/officeDocument/2006/relationships/slide" Target="slide19.xml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32.docx"/><Relationship Id="rId3" Type="http://schemas.openxmlformats.org/officeDocument/2006/relationships/slide" Target="slide13.xml"/><Relationship Id="rId7" Type="http://schemas.openxmlformats.org/officeDocument/2006/relationships/slide" Target="slide31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3.vml"/><Relationship Id="rId6" Type="http://schemas.openxmlformats.org/officeDocument/2006/relationships/slide" Target="slide28.xml"/><Relationship Id="rId5" Type="http://schemas.openxmlformats.org/officeDocument/2006/relationships/slide" Target="slide24.xml"/><Relationship Id="rId4" Type="http://schemas.openxmlformats.org/officeDocument/2006/relationships/slide" Target="slide19.xml"/><Relationship Id="rId9" Type="http://schemas.openxmlformats.org/officeDocument/2006/relationships/image" Target="../media/image50.jpeg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33.docx"/><Relationship Id="rId3" Type="http://schemas.openxmlformats.org/officeDocument/2006/relationships/slide" Target="slide13.xml"/><Relationship Id="rId7" Type="http://schemas.openxmlformats.org/officeDocument/2006/relationships/slide" Target="slide31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4.vml"/><Relationship Id="rId6" Type="http://schemas.openxmlformats.org/officeDocument/2006/relationships/slide" Target="slide28.xml"/><Relationship Id="rId5" Type="http://schemas.openxmlformats.org/officeDocument/2006/relationships/slide" Target="slide24.xml"/><Relationship Id="rId4" Type="http://schemas.openxmlformats.org/officeDocument/2006/relationships/slide" Target="slide19.xml"/><Relationship Id="rId9" Type="http://schemas.openxmlformats.org/officeDocument/2006/relationships/image" Target="../media/image52.jpeg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34.docx"/><Relationship Id="rId3" Type="http://schemas.openxmlformats.org/officeDocument/2006/relationships/slide" Target="slide13.xml"/><Relationship Id="rId7" Type="http://schemas.openxmlformats.org/officeDocument/2006/relationships/slide" Target="slide31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5.vml"/><Relationship Id="rId6" Type="http://schemas.openxmlformats.org/officeDocument/2006/relationships/slide" Target="slide28.xml"/><Relationship Id="rId5" Type="http://schemas.openxmlformats.org/officeDocument/2006/relationships/slide" Target="slide24.xml"/><Relationship Id="rId4" Type="http://schemas.openxmlformats.org/officeDocument/2006/relationships/slide" Target="slide19.xml"/><Relationship Id="rId9" Type="http://schemas.openxmlformats.org/officeDocument/2006/relationships/package" Target="../embeddings/Microsoft_Office_Word___35.docx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" Target="slide19.xml"/><Relationship Id="rId7" Type="http://schemas.openxmlformats.org/officeDocument/2006/relationships/image" Target="../media/image55.png"/><Relationship Id="rId2" Type="http://schemas.openxmlformats.org/officeDocument/2006/relationships/slide" Target="slide13.xml"/><Relationship Id="rId1" Type="http://schemas.openxmlformats.org/officeDocument/2006/relationships/slideLayout" Target="../slideLayouts/slideLayout7.xml"/><Relationship Id="rId6" Type="http://schemas.openxmlformats.org/officeDocument/2006/relationships/slide" Target="slide31.xml"/><Relationship Id="rId5" Type="http://schemas.openxmlformats.org/officeDocument/2006/relationships/slide" Target="slide28.xml"/><Relationship Id="rId4" Type="http://schemas.openxmlformats.org/officeDocument/2006/relationships/slide" Target="slide24.xml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36.docx"/><Relationship Id="rId3" Type="http://schemas.openxmlformats.org/officeDocument/2006/relationships/slide" Target="slide13.xml"/><Relationship Id="rId7" Type="http://schemas.openxmlformats.org/officeDocument/2006/relationships/slide" Target="slide31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6.vml"/><Relationship Id="rId6" Type="http://schemas.openxmlformats.org/officeDocument/2006/relationships/slide" Target="slide28.xml"/><Relationship Id="rId5" Type="http://schemas.openxmlformats.org/officeDocument/2006/relationships/slide" Target="slide24.xml"/><Relationship Id="rId4" Type="http://schemas.openxmlformats.org/officeDocument/2006/relationships/slide" Target="slide19.xml"/><Relationship Id="rId9" Type="http://schemas.openxmlformats.org/officeDocument/2006/relationships/package" Target="../embeddings/Microsoft_Office_Word___37.docx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9.jpeg"/><Relationship Id="rId3" Type="http://schemas.openxmlformats.org/officeDocument/2006/relationships/slide" Target="slide13.xml"/><Relationship Id="rId7" Type="http://schemas.openxmlformats.org/officeDocument/2006/relationships/slide" Target="slide31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7.vml"/><Relationship Id="rId6" Type="http://schemas.openxmlformats.org/officeDocument/2006/relationships/slide" Target="slide28.xml"/><Relationship Id="rId5" Type="http://schemas.openxmlformats.org/officeDocument/2006/relationships/slide" Target="slide24.xml"/><Relationship Id="rId4" Type="http://schemas.openxmlformats.org/officeDocument/2006/relationships/slide" Target="slide19.xml"/><Relationship Id="rId9" Type="http://schemas.openxmlformats.org/officeDocument/2006/relationships/package" Target="../embeddings/Microsoft_Office_Word___38.docx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39.docx"/><Relationship Id="rId3" Type="http://schemas.openxmlformats.org/officeDocument/2006/relationships/slide" Target="slide13.xml"/><Relationship Id="rId7" Type="http://schemas.openxmlformats.org/officeDocument/2006/relationships/slide" Target="slide31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8.vml"/><Relationship Id="rId6" Type="http://schemas.openxmlformats.org/officeDocument/2006/relationships/slide" Target="slide28.xml"/><Relationship Id="rId5" Type="http://schemas.openxmlformats.org/officeDocument/2006/relationships/slide" Target="slide24.xml"/><Relationship Id="rId4" Type="http://schemas.openxmlformats.org/officeDocument/2006/relationships/slide" Target="slide19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.docx"/><Relationship Id="rId2" Type="http://schemas.openxmlformats.org/officeDocument/2006/relationships/slideLayout" Target="../slideLayouts/slideLayout15.xml"/><Relationship Id="rId1" Type="http://schemas.openxmlformats.org/officeDocument/2006/relationships/vmlDrawing" Target="../drawings/vmlDrawing3.vml"/><Relationship Id="rId4" Type="http://schemas.openxmlformats.org/officeDocument/2006/relationships/package" Target="../embeddings/Microsoft_Office_Word___4.docx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.docx"/><Relationship Id="rId2" Type="http://schemas.openxmlformats.org/officeDocument/2006/relationships/slideLayout" Target="../slideLayouts/slideLayout16.xml"/><Relationship Id="rId1" Type="http://schemas.openxmlformats.org/officeDocument/2006/relationships/vmlDrawing" Target="../drawings/vmlDrawing4.v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.docx"/><Relationship Id="rId2" Type="http://schemas.openxmlformats.org/officeDocument/2006/relationships/slideLayout" Target="../slideLayouts/slideLayout17.xml"/><Relationship Id="rId1" Type="http://schemas.openxmlformats.org/officeDocument/2006/relationships/vmlDrawing" Target="../drawings/vmlDrawing5.vml"/><Relationship Id="rId4" Type="http://schemas.openxmlformats.org/officeDocument/2006/relationships/package" Target="../embeddings/Microsoft_Office_Word___7.docx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.docx"/><Relationship Id="rId2" Type="http://schemas.openxmlformats.org/officeDocument/2006/relationships/slideLayout" Target="../slideLayouts/slideLayout18.xml"/><Relationship Id="rId1" Type="http://schemas.openxmlformats.org/officeDocument/2006/relationships/vmlDrawing" Target="../drawings/vmlDrawing6.v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.docx"/><Relationship Id="rId2" Type="http://schemas.openxmlformats.org/officeDocument/2006/relationships/slideLayout" Target="../slideLayouts/slideLayout19.xml"/><Relationship Id="rId1" Type="http://schemas.openxmlformats.org/officeDocument/2006/relationships/vmlDrawing" Target="../drawings/vmlDrawing7.vml"/><Relationship Id="rId4" Type="http://schemas.openxmlformats.org/officeDocument/2006/relationships/image" Target="../media/image19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/>
              <a:t>第</a:t>
            </a:r>
            <a:r>
              <a:rPr lang="en-US" altLang="zh-CN" b="1"/>
              <a:t>4</a:t>
            </a:r>
            <a:r>
              <a:rPr lang="zh-CN" altLang="zh-CN"/>
              <a:t>讲　转化与化归思想</a:t>
            </a:r>
          </a:p>
        </p:txBody>
      </p:sp>
      <p:pic>
        <p:nvPicPr>
          <p:cNvPr id="2049" name="Picture 1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62000" y="2228850"/>
            <a:ext cx="7621588" cy="240030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39552" y="805686"/>
            <a:ext cx="3296095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转化与化归的常见</a:t>
            </a:r>
            <a:r>
              <a:rPr lang="zh-CN" altLang="zh-CN" sz="220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方法</a:t>
            </a:r>
            <a:r>
              <a:rPr lang="en-US" altLang="zh-CN" sz="220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 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/>
          </p:cNvGraphicFramePr>
          <p:nvPr/>
        </p:nvGraphicFramePr>
        <p:xfrm>
          <a:off x="539552" y="1268760"/>
          <a:ext cx="8128000" cy="5777499"/>
        </p:xfrm>
        <a:graphic>
          <a:graphicData uri="http://schemas.openxmlformats.org/presentationml/2006/ole">
            <p:oleObj spid="_x0000_s34817" name="文档" r:id="rId3" imgW="3918831" imgH="2785629" progId="Word.Document.12">
              <p:embed/>
            </p:oleObj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/>
          </p:cNvGraphicFramePr>
          <p:nvPr/>
        </p:nvGraphicFramePr>
        <p:xfrm>
          <a:off x="508000" y="1590663"/>
          <a:ext cx="8128000" cy="3930674"/>
        </p:xfrm>
        <a:graphic>
          <a:graphicData uri="http://schemas.openxmlformats.org/presentationml/2006/ole">
            <p:oleObj spid="_x0000_s36865" name="文档" r:id="rId3" imgW="3918831" imgH="1896070" progId="Word.Document.12">
              <p:embed/>
            </p:oleObj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981631"/>
            <a:ext cx="4988866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应用转化与化归思想时应遵循的</a:t>
            </a:r>
            <a:r>
              <a:rPr lang="zh-CN" altLang="zh-CN" sz="220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原则</a:t>
            </a:r>
            <a:r>
              <a:rPr lang="en-US" altLang="zh-CN" sz="220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 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/>
          </p:cNvGraphicFramePr>
          <p:nvPr/>
        </p:nvGraphicFramePr>
        <p:xfrm>
          <a:off x="508000" y="1480229"/>
          <a:ext cx="8128000" cy="5365995"/>
        </p:xfrm>
        <a:graphic>
          <a:graphicData uri="http://schemas.openxmlformats.org/presentationml/2006/ole">
            <p:oleObj spid="_x0000_s37889" name="文档" r:id="rId3" imgW="3918831" imgH="2587349" progId="Word.Document.12">
              <p:embed/>
            </p:oleObj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可选过程 1">
            <a:hlinkClick r:id="rId3" action="ppaction://hlinksldjump"/>
          </p:cNvPr>
          <p:cNvSpPr/>
          <p:nvPr/>
        </p:nvSpPr>
        <p:spPr>
          <a:xfrm>
            <a:off x="539552" y="836712"/>
            <a:ext cx="720080" cy="288032"/>
          </a:xfrm>
          <a:prstGeom prst="flowChartAlternateProcess">
            <a:avLst/>
          </a:prstGeom>
          <a:solidFill>
            <a:srgbClr val="DE7A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+mj-ea"/>
                <a:ea typeface="+mj-ea"/>
              </a:rPr>
              <a:t>考点</a:t>
            </a:r>
            <a:r>
              <a:rPr lang="en-US" altLang="zh-CN" sz="1400" smtClean="0">
                <a:solidFill>
                  <a:schemeClr val="bg1"/>
                </a:solidFill>
                <a:latin typeface="+mj-ea"/>
                <a:ea typeface="+mj-ea"/>
              </a:rPr>
              <a:t>1</a:t>
            </a:r>
            <a:endParaRPr lang="zh-CN" altLang="en-US" sz="14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3" name="流程图: 可选过程 2">
            <a:hlinkClick r:id="rId4" action="ppaction://hlinksldjump"/>
          </p:cNvPr>
          <p:cNvSpPr/>
          <p:nvPr/>
        </p:nvSpPr>
        <p:spPr>
          <a:xfrm>
            <a:off x="1282097" y="836712"/>
            <a:ext cx="720080" cy="288032"/>
          </a:xfrm>
          <a:prstGeom prst="flowChartAlternateProcess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流程图: 可选过程 3">
            <a:hlinkClick r:id="rId5" action="ppaction://hlinksldjump"/>
          </p:cNvPr>
          <p:cNvSpPr/>
          <p:nvPr/>
        </p:nvSpPr>
        <p:spPr>
          <a:xfrm>
            <a:off x="2024642" y="836712"/>
            <a:ext cx="720080" cy="288032"/>
          </a:xfrm>
          <a:prstGeom prst="flowChartAlternateProcess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流程图: 可选过程 4">
            <a:hlinkClick r:id="rId6" action="ppaction://hlinksldjump"/>
          </p:cNvPr>
          <p:cNvSpPr/>
          <p:nvPr/>
        </p:nvSpPr>
        <p:spPr>
          <a:xfrm>
            <a:off x="2767186" y="836712"/>
            <a:ext cx="720080" cy="288032"/>
          </a:xfrm>
          <a:prstGeom prst="flowChartAlternateProcess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4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6" name="流程图: 可选过程 5">
            <a:hlinkClick r:id="rId7" action="ppaction://hlinksldjump"/>
          </p:cNvPr>
          <p:cNvSpPr/>
          <p:nvPr/>
        </p:nvSpPr>
        <p:spPr>
          <a:xfrm>
            <a:off x="3509730" y="836712"/>
            <a:ext cx="720080" cy="288032"/>
          </a:xfrm>
          <a:prstGeom prst="flowChartAlternateProcess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5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graphicFrame>
        <p:nvGraphicFramePr>
          <p:cNvPr id="9" name="对象 8"/>
          <p:cNvGraphicFramePr>
            <a:graphicFrameLocks/>
          </p:cNvGraphicFramePr>
          <p:nvPr/>
        </p:nvGraphicFramePr>
        <p:xfrm>
          <a:off x="508000" y="1268760"/>
          <a:ext cx="8128000" cy="2206363"/>
        </p:xfrm>
        <a:graphic>
          <a:graphicData uri="http://schemas.openxmlformats.org/presentationml/2006/ole">
            <p:oleObj spid="_x0000_s38914" name="文档" r:id="rId8" imgW="3847376" imgH="1043936" progId="Word.Document.12">
              <p:embed/>
            </p:oleObj>
          </a:graphicData>
        </a:graphic>
      </p:graphicFrame>
      <p:graphicFrame>
        <p:nvGraphicFramePr>
          <p:cNvPr id="10" name="对象 9"/>
          <p:cNvGraphicFramePr>
            <a:graphicFrameLocks/>
          </p:cNvGraphicFramePr>
          <p:nvPr/>
        </p:nvGraphicFramePr>
        <p:xfrm>
          <a:off x="508000" y="3541086"/>
          <a:ext cx="8128000" cy="2206363"/>
        </p:xfrm>
        <a:graphic>
          <a:graphicData uri="http://schemas.openxmlformats.org/presentationml/2006/ole">
            <p:oleObj spid="_x0000_s38913" name="文档" r:id="rId9" imgW="3847376" imgH="1044656" progId="Word.Document.12">
              <p:embed/>
            </p:oleObj>
          </a:graphicData>
        </a:graphic>
      </p:graphicFrame>
      <p:sp>
        <p:nvSpPr>
          <p:cNvPr id="11" name="矩形 10"/>
          <p:cNvSpPr>
            <a:spLocks noChangeAspect="1"/>
          </p:cNvSpPr>
          <p:nvPr/>
        </p:nvSpPr>
        <p:spPr>
          <a:xfrm>
            <a:off x="395536" y="5759262"/>
            <a:ext cx="2569934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(1)[1,5)</a:t>
            </a:r>
            <a:r>
              <a:rPr lang="zh-CN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2)C 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可选过程 1">
            <a:hlinkClick r:id="rId2" action="ppaction://hlinksldjump"/>
          </p:cNvPr>
          <p:cNvSpPr/>
          <p:nvPr/>
        </p:nvSpPr>
        <p:spPr>
          <a:xfrm>
            <a:off x="539552" y="836712"/>
            <a:ext cx="720080" cy="288032"/>
          </a:xfrm>
          <a:prstGeom prst="flowChartAlternateProcess">
            <a:avLst/>
          </a:prstGeom>
          <a:solidFill>
            <a:srgbClr val="DE7A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+mj-ea"/>
                <a:ea typeface="+mj-ea"/>
              </a:rPr>
              <a:t>考点</a:t>
            </a:r>
            <a:r>
              <a:rPr lang="en-US" altLang="zh-CN" sz="1400" smtClean="0">
                <a:solidFill>
                  <a:schemeClr val="bg1"/>
                </a:solidFill>
                <a:latin typeface="+mj-ea"/>
                <a:ea typeface="+mj-ea"/>
              </a:rPr>
              <a:t>1</a:t>
            </a:r>
            <a:endParaRPr lang="zh-CN" altLang="en-US" sz="14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3" name="流程图: 可选过程 2">
            <a:hlinkClick r:id="rId3" action="ppaction://hlinksldjump"/>
          </p:cNvPr>
          <p:cNvSpPr/>
          <p:nvPr/>
        </p:nvSpPr>
        <p:spPr>
          <a:xfrm>
            <a:off x="1282097" y="836712"/>
            <a:ext cx="720080" cy="288032"/>
          </a:xfrm>
          <a:prstGeom prst="flowChartAlternateProcess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流程图: 可选过程 3">
            <a:hlinkClick r:id="rId4" action="ppaction://hlinksldjump"/>
          </p:cNvPr>
          <p:cNvSpPr/>
          <p:nvPr/>
        </p:nvSpPr>
        <p:spPr>
          <a:xfrm>
            <a:off x="2024642" y="836712"/>
            <a:ext cx="720080" cy="288032"/>
          </a:xfrm>
          <a:prstGeom prst="flowChartAlternateProcess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流程图: 可选过程 4">
            <a:hlinkClick r:id="rId5" action="ppaction://hlinksldjump"/>
          </p:cNvPr>
          <p:cNvSpPr/>
          <p:nvPr/>
        </p:nvSpPr>
        <p:spPr>
          <a:xfrm>
            <a:off x="2767186" y="836712"/>
            <a:ext cx="720080" cy="288032"/>
          </a:xfrm>
          <a:prstGeom prst="flowChartAlternateProcess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4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6" name="流程图: 可选过程 5">
            <a:hlinkClick r:id="rId6" action="ppaction://hlinksldjump"/>
          </p:cNvPr>
          <p:cNvSpPr/>
          <p:nvPr/>
        </p:nvSpPr>
        <p:spPr>
          <a:xfrm>
            <a:off x="3509730" y="836712"/>
            <a:ext cx="720080" cy="288032"/>
          </a:xfrm>
          <a:prstGeom prst="flowChartAlternateProcess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5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508000" y="2650067"/>
            <a:ext cx="8128000" cy="1870436"/>
            <a:chOff x="508000" y="2650067"/>
            <a:chExt cx="8128000" cy="1870436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508000" y="2650067"/>
              <a:ext cx="8128000" cy="1811867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622246" y="4467858"/>
              <a:ext cx="7961150" cy="52645"/>
            </a:xfrm>
            <a:prstGeom prst="rect">
              <a:avLst/>
            </a:prstGeom>
          </p:spPr>
        </p:pic>
      </p:grp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可选过程 1">
            <a:hlinkClick r:id="rId2" action="ppaction://hlinksldjump"/>
          </p:cNvPr>
          <p:cNvSpPr/>
          <p:nvPr/>
        </p:nvSpPr>
        <p:spPr>
          <a:xfrm>
            <a:off x="539552" y="836712"/>
            <a:ext cx="720080" cy="288032"/>
          </a:xfrm>
          <a:prstGeom prst="flowChartAlternateProcess">
            <a:avLst/>
          </a:prstGeom>
          <a:solidFill>
            <a:srgbClr val="DE7A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+mj-ea"/>
                <a:ea typeface="+mj-ea"/>
              </a:rPr>
              <a:t>考点</a:t>
            </a:r>
            <a:r>
              <a:rPr lang="en-US" altLang="zh-CN" sz="1400" smtClean="0">
                <a:solidFill>
                  <a:schemeClr val="bg1"/>
                </a:solidFill>
                <a:latin typeface="+mj-ea"/>
                <a:ea typeface="+mj-ea"/>
              </a:rPr>
              <a:t>1</a:t>
            </a:r>
            <a:endParaRPr lang="zh-CN" altLang="en-US" sz="14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3" name="流程图: 可选过程 2">
            <a:hlinkClick r:id="rId3" action="ppaction://hlinksldjump"/>
          </p:cNvPr>
          <p:cNvSpPr/>
          <p:nvPr/>
        </p:nvSpPr>
        <p:spPr>
          <a:xfrm>
            <a:off x="1282097" y="836712"/>
            <a:ext cx="720080" cy="288032"/>
          </a:xfrm>
          <a:prstGeom prst="flowChartAlternateProcess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流程图: 可选过程 3">
            <a:hlinkClick r:id="rId4" action="ppaction://hlinksldjump"/>
          </p:cNvPr>
          <p:cNvSpPr/>
          <p:nvPr/>
        </p:nvSpPr>
        <p:spPr>
          <a:xfrm>
            <a:off x="2024642" y="836712"/>
            <a:ext cx="720080" cy="288032"/>
          </a:xfrm>
          <a:prstGeom prst="flowChartAlternateProcess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流程图: 可选过程 4">
            <a:hlinkClick r:id="rId5" action="ppaction://hlinksldjump"/>
          </p:cNvPr>
          <p:cNvSpPr/>
          <p:nvPr/>
        </p:nvSpPr>
        <p:spPr>
          <a:xfrm>
            <a:off x="2767186" y="836712"/>
            <a:ext cx="720080" cy="288032"/>
          </a:xfrm>
          <a:prstGeom prst="flowChartAlternateProcess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4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6" name="流程图: 可选过程 5">
            <a:hlinkClick r:id="rId6" action="ppaction://hlinksldjump"/>
          </p:cNvPr>
          <p:cNvSpPr/>
          <p:nvPr/>
        </p:nvSpPr>
        <p:spPr>
          <a:xfrm>
            <a:off x="3509730" y="836712"/>
            <a:ext cx="720080" cy="288032"/>
          </a:xfrm>
          <a:prstGeom prst="flowChartAlternateProcess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5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77455" y="1171980"/>
            <a:ext cx="7389091" cy="5281356"/>
          </a:xfrm>
          <a:prstGeom prst="rect">
            <a:avLst/>
          </a:prstGeom>
        </p:spPr>
      </p:pic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可选过程 1">
            <a:hlinkClick r:id="rId2" action="ppaction://hlinksldjump"/>
          </p:cNvPr>
          <p:cNvSpPr/>
          <p:nvPr/>
        </p:nvSpPr>
        <p:spPr>
          <a:xfrm>
            <a:off x="539552" y="836712"/>
            <a:ext cx="720080" cy="288032"/>
          </a:xfrm>
          <a:prstGeom prst="flowChartAlternateProcess">
            <a:avLst/>
          </a:prstGeom>
          <a:solidFill>
            <a:srgbClr val="DE7A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+mj-ea"/>
                <a:ea typeface="+mj-ea"/>
              </a:rPr>
              <a:t>考点</a:t>
            </a:r>
            <a:r>
              <a:rPr lang="en-US" altLang="zh-CN" sz="1400" smtClean="0">
                <a:solidFill>
                  <a:schemeClr val="bg1"/>
                </a:solidFill>
                <a:latin typeface="+mj-ea"/>
                <a:ea typeface="+mj-ea"/>
              </a:rPr>
              <a:t>1</a:t>
            </a:r>
            <a:endParaRPr lang="zh-CN" altLang="en-US" sz="14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3" name="流程图: 可选过程 2">
            <a:hlinkClick r:id="rId3" action="ppaction://hlinksldjump"/>
          </p:cNvPr>
          <p:cNvSpPr/>
          <p:nvPr/>
        </p:nvSpPr>
        <p:spPr>
          <a:xfrm>
            <a:off x="1282097" y="836712"/>
            <a:ext cx="720080" cy="288032"/>
          </a:xfrm>
          <a:prstGeom prst="flowChartAlternateProcess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流程图: 可选过程 3">
            <a:hlinkClick r:id="rId4" action="ppaction://hlinksldjump"/>
          </p:cNvPr>
          <p:cNvSpPr/>
          <p:nvPr/>
        </p:nvSpPr>
        <p:spPr>
          <a:xfrm>
            <a:off x="2024642" y="836712"/>
            <a:ext cx="720080" cy="288032"/>
          </a:xfrm>
          <a:prstGeom prst="flowChartAlternateProcess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流程图: 可选过程 4">
            <a:hlinkClick r:id="rId5" action="ppaction://hlinksldjump"/>
          </p:cNvPr>
          <p:cNvSpPr/>
          <p:nvPr/>
        </p:nvSpPr>
        <p:spPr>
          <a:xfrm>
            <a:off x="2767186" y="836712"/>
            <a:ext cx="720080" cy="288032"/>
          </a:xfrm>
          <a:prstGeom prst="flowChartAlternateProcess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4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6" name="流程图: 可选过程 5">
            <a:hlinkClick r:id="rId6" action="ppaction://hlinksldjump"/>
          </p:cNvPr>
          <p:cNvSpPr/>
          <p:nvPr/>
        </p:nvSpPr>
        <p:spPr>
          <a:xfrm>
            <a:off x="3509730" y="836712"/>
            <a:ext cx="720080" cy="288032"/>
          </a:xfrm>
          <a:prstGeom prst="flowChartAlternateProcess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5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08000" y="1850887"/>
            <a:ext cx="8128000" cy="3410226"/>
          </a:xfrm>
          <a:prstGeom prst="rect">
            <a:avLst/>
          </a:prstGeom>
        </p:spPr>
      </p:pic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可选过程 1">
            <a:hlinkClick r:id="rId3" action="ppaction://hlinksldjump"/>
          </p:cNvPr>
          <p:cNvSpPr/>
          <p:nvPr/>
        </p:nvSpPr>
        <p:spPr>
          <a:xfrm>
            <a:off x="539552" y="836712"/>
            <a:ext cx="720080" cy="288032"/>
          </a:xfrm>
          <a:prstGeom prst="flowChartAlternateProcess">
            <a:avLst/>
          </a:prstGeom>
          <a:solidFill>
            <a:srgbClr val="DE7A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+mj-ea"/>
                <a:ea typeface="+mj-ea"/>
              </a:rPr>
              <a:t>考点</a:t>
            </a:r>
            <a:r>
              <a:rPr lang="en-US" altLang="zh-CN" sz="1400" smtClean="0">
                <a:solidFill>
                  <a:schemeClr val="bg1"/>
                </a:solidFill>
                <a:latin typeface="+mj-ea"/>
                <a:ea typeface="+mj-ea"/>
              </a:rPr>
              <a:t>1</a:t>
            </a:r>
            <a:endParaRPr lang="zh-CN" altLang="en-US" sz="14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3" name="流程图: 可选过程 2">
            <a:hlinkClick r:id="rId4" action="ppaction://hlinksldjump"/>
          </p:cNvPr>
          <p:cNvSpPr/>
          <p:nvPr/>
        </p:nvSpPr>
        <p:spPr>
          <a:xfrm>
            <a:off x="1282097" y="836712"/>
            <a:ext cx="720080" cy="288032"/>
          </a:xfrm>
          <a:prstGeom prst="flowChartAlternateProcess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流程图: 可选过程 3">
            <a:hlinkClick r:id="rId5" action="ppaction://hlinksldjump"/>
          </p:cNvPr>
          <p:cNvSpPr/>
          <p:nvPr/>
        </p:nvSpPr>
        <p:spPr>
          <a:xfrm>
            <a:off x="2024642" y="836712"/>
            <a:ext cx="720080" cy="288032"/>
          </a:xfrm>
          <a:prstGeom prst="flowChartAlternateProcess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流程图: 可选过程 4">
            <a:hlinkClick r:id="rId6" action="ppaction://hlinksldjump"/>
          </p:cNvPr>
          <p:cNvSpPr/>
          <p:nvPr/>
        </p:nvSpPr>
        <p:spPr>
          <a:xfrm>
            <a:off x="2767186" y="836712"/>
            <a:ext cx="720080" cy="288032"/>
          </a:xfrm>
          <a:prstGeom prst="flowChartAlternateProcess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4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6" name="流程图: 可选过程 5">
            <a:hlinkClick r:id="rId7" action="ppaction://hlinksldjump"/>
          </p:cNvPr>
          <p:cNvSpPr/>
          <p:nvPr/>
        </p:nvSpPr>
        <p:spPr>
          <a:xfrm>
            <a:off x="3509730" y="836712"/>
            <a:ext cx="720080" cy="288032"/>
          </a:xfrm>
          <a:prstGeom prst="flowChartAlternateProcess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5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graphicFrame>
        <p:nvGraphicFramePr>
          <p:cNvPr id="8" name="对象 7"/>
          <p:cNvGraphicFramePr>
            <a:graphicFrameLocks/>
          </p:cNvGraphicFramePr>
          <p:nvPr/>
        </p:nvGraphicFramePr>
        <p:xfrm>
          <a:off x="508000" y="2300251"/>
          <a:ext cx="8128000" cy="2511497"/>
        </p:xfrm>
        <a:graphic>
          <a:graphicData uri="http://schemas.openxmlformats.org/presentationml/2006/ole">
            <p:oleObj spid="_x0000_s39937" name="文档" r:id="rId8" imgW="3847376" imgH="1189677" progId="Word.Document.12">
              <p:embed/>
            </p:oleObj>
          </a:graphicData>
        </a:graphic>
      </p:graphicFrame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可选过程 1">
            <a:hlinkClick r:id="rId3" action="ppaction://hlinksldjump"/>
          </p:cNvPr>
          <p:cNvSpPr/>
          <p:nvPr/>
        </p:nvSpPr>
        <p:spPr>
          <a:xfrm>
            <a:off x="539552" y="836712"/>
            <a:ext cx="720080" cy="288032"/>
          </a:xfrm>
          <a:prstGeom prst="flowChartAlternateProcess">
            <a:avLst/>
          </a:prstGeom>
          <a:solidFill>
            <a:srgbClr val="DE7A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+mj-ea"/>
                <a:ea typeface="+mj-ea"/>
              </a:rPr>
              <a:t>考点</a:t>
            </a:r>
            <a:r>
              <a:rPr lang="en-US" altLang="zh-CN" sz="1400" smtClean="0">
                <a:solidFill>
                  <a:schemeClr val="bg1"/>
                </a:solidFill>
                <a:latin typeface="+mj-ea"/>
                <a:ea typeface="+mj-ea"/>
              </a:rPr>
              <a:t>1</a:t>
            </a:r>
            <a:endParaRPr lang="zh-CN" altLang="en-US" sz="14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3" name="流程图: 可选过程 2">
            <a:hlinkClick r:id="rId4" action="ppaction://hlinksldjump"/>
          </p:cNvPr>
          <p:cNvSpPr/>
          <p:nvPr/>
        </p:nvSpPr>
        <p:spPr>
          <a:xfrm>
            <a:off x="1282097" y="836712"/>
            <a:ext cx="720080" cy="288032"/>
          </a:xfrm>
          <a:prstGeom prst="flowChartAlternateProcess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流程图: 可选过程 3">
            <a:hlinkClick r:id="rId5" action="ppaction://hlinksldjump"/>
          </p:cNvPr>
          <p:cNvSpPr/>
          <p:nvPr/>
        </p:nvSpPr>
        <p:spPr>
          <a:xfrm>
            <a:off x="2024642" y="836712"/>
            <a:ext cx="720080" cy="288032"/>
          </a:xfrm>
          <a:prstGeom prst="flowChartAlternateProcess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流程图: 可选过程 4">
            <a:hlinkClick r:id="rId6" action="ppaction://hlinksldjump"/>
          </p:cNvPr>
          <p:cNvSpPr/>
          <p:nvPr/>
        </p:nvSpPr>
        <p:spPr>
          <a:xfrm>
            <a:off x="2767186" y="836712"/>
            <a:ext cx="720080" cy="288032"/>
          </a:xfrm>
          <a:prstGeom prst="flowChartAlternateProcess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4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6" name="流程图: 可选过程 5">
            <a:hlinkClick r:id="rId7" action="ppaction://hlinksldjump"/>
          </p:cNvPr>
          <p:cNvSpPr/>
          <p:nvPr/>
        </p:nvSpPr>
        <p:spPr>
          <a:xfrm>
            <a:off x="3509730" y="836712"/>
            <a:ext cx="720080" cy="288032"/>
          </a:xfrm>
          <a:prstGeom prst="flowChartAlternateProcess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5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graphicFrame>
        <p:nvGraphicFramePr>
          <p:cNvPr id="7" name="对象 6"/>
          <p:cNvGraphicFramePr>
            <a:graphicFrameLocks/>
          </p:cNvGraphicFramePr>
          <p:nvPr/>
        </p:nvGraphicFramePr>
        <p:xfrm>
          <a:off x="508000" y="1844824"/>
          <a:ext cx="8128000" cy="2806573"/>
        </p:xfrm>
        <a:graphic>
          <a:graphicData uri="http://schemas.openxmlformats.org/presentationml/2006/ole">
            <p:oleObj spid="_x0000_s44033" name="文档" r:id="rId8" imgW="3847376" imgH="1328940" progId="Word.Document.12">
              <p:embed/>
            </p:oleObj>
          </a:graphicData>
        </a:graphic>
      </p:graphicFrame>
      <p:sp>
        <p:nvSpPr>
          <p:cNvPr id="8" name="矩形 7"/>
          <p:cNvSpPr>
            <a:spLocks noChangeAspect="1"/>
          </p:cNvSpPr>
          <p:nvPr/>
        </p:nvSpPr>
        <p:spPr>
          <a:xfrm>
            <a:off x="390102" y="4649010"/>
            <a:ext cx="1085554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 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可选过程 1">
            <a:hlinkClick r:id="rId3" action="ppaction://hlinksldjump"/>
          </p:cNvPr>
          <p:cNvSpPr/>
          <p:nvPr/>
        </p:nvSpPr>
        <p:spPr>
          <a:xfrm>
            <a:off x="539552" y="836712"/>
            <a:ext cx="720080" cy="288032"/>
          </a:xfrm>
          <a:prstGeom prst="flowChartAlternateProcess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3" name="流程图: 可选过程 2">
            <a:hlinkClick r:id="rId4" action="ppaction://hlinksldjump"/>
          </p:cNvPr>
          <p:cNvSpPr/>
          <p:nvPr/>
        </p:nvSpPr>
        <p:spPr>
          <a:xfrm>
            <a:off x="1282097" y="836712"/>
            <a:ext cx="720080" cy="288032"/>
          </a:xfrm>
          <a:prstGeom prst="flowChartAlternateProcess">
            <a:avLst/>
          </a:prstGeom>
          <a:solidFill>
            <a:srgbClr val="DE7A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+mj-ea"/>
                <a:ea typeface="+mj-ea"/>
              </a:rPr>
              <a:t>考点</a:t>
            </a:r>
            <a:r>
              <a:rPr lang="en-US" altLang="zh-CN" sz="1400" smtClean="0">
                <a:solidFill>
                  <a:schemeClr val="bg1"/>
                </a:solidFill>
                <a:latin typeface="+mj-ea"/>
                <a:ea typeface="+mj-ea"/>
              </a:rPr>
              <a:t>2</a:t>
            </a:r>
            <a:endParaRPr lang="zh-CN" altLang="en-US" sz="14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4" name="流程图: 可选过程 3">
            <a:hlinkClick r:id="rId5" action="ppaction://hlinksldjump"/>
          </p:cNvPr>
          <p:cNvSpPr/>
          <p:nvPr/>
        </p:nvSpPr>
        <p:spPr>
          <a:xfrm>
            <a:off x="2024642" y="836712"/>
            <a:ext cx="720080" cy="288032"/>
          </a:xfrm>
          <a:prstGeom prst="flowChartAlternateProcess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流程图: 可选过程 4">
            <a:hlinkClick r:id="rId6" action="ppaction://hlinksldjump"/>
          </p:cNvPr>
          <p:cNvSpPr/>
          <p:nvPr/>
        </p:nvSpPr>
        <p:spPr>
          <a:xfrm>
            <a:off x="2767186" y="836712"/>
            <a:ext cx="720080" cy="288032"/>
          </a:xfrm>
          <a:prstGeom prst="flowChartAlternateProcess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4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6" name="流程图: 可选过程 5">
            <a:hlinkClick r:id="rId7" action="ppaction://hlinksldjump"/>
          </p:cNvPr>
          <p:cNvSpPr/>
          <p:nvPr/>
        </p:nvSpPr>
        <p:spPr>
          <a:xfrm>
            <a:off x="3509730" y="836712"/>
            <a:ext cx="720080" cy="288032"/>
          </a:xfrm>
          <a:prstGeom prst="flowChartAlternateProcess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5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graphicFrame>
        <p:nvGraphicFramePr>
          <p:cNvPr id="9" name="对象 8"/>
          <p:cNvGraphicFramePr>
            <a:graphicFrameLocks/>
          </p:cNvGraphicFramePr>
          <p:nvPr/>
        </p:nvGraphicFramePr>
        <p:xfrm>
          <a:off x="508000" y="2363960"/>
          <a:ext cx="8128000" cy="2384080"/>
        </p:xfrm>
        <a:graphic>
          <a:graphicData uri="http://schemas.openxmlformats.org/presentationml/2006/ole">
            <p:oleObj spid="_x0000_s45057" name="文档" r:id="rId8" imgW="3847376" imgH="1128861" progId="Word.Document.12">
              <p:embed/>
            </p:oleObj>
          </a:graphicData>
        </a:graphic>
      </p:graphicFrame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/>
          </p:cNvGraphicFramePr>
          <p:nvPr/>
        </p:nvGraphicFramePr>
        <p:xfrm>
          <a:off x="508000" y="2558442"/>
          <a:ext cx="8128000" cy="1995117"/>
        </p:xfrm>
        <a:graphic>
          <a:graphicData uri="http://schemas.openxmlformats.org/presentationml/2006/ole">
            <p:oleObj spid="_x0000_s1032" name="文档" r:id="rId3" imgW="3847376" imgH="944256" progId="Word.Document.12">
              <p:embed/>
            </p:oleObj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可选过程 1">
            <a:hlinkClick r:id="rId3" action="ppaction://hlinksldjump"/>
          </p:cNvPr>
          <p:cNvSpPr/>
          <p:nvPr/>
        </p:nvSpPr>
        <p:spPr>
          <a:xfrm>
            <a:off x="539552" y="836712"/>
            <a:ext cx="720080" cy="288032"/>
          </a:xfrm>
          <a:prstGeom prst="flowChartAlternateProcess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3" name="流程图: 可选过程 2">
            <a:hlinkClick r:id="rId4" action="ppaction://hlinksldjump"/>
          </p:cNvPr>
          <p:cNvSpPr/>
          <p:nvPr/>
        </p:nvSpPr>
        <p:spPr>
          <a:xfrm>
            <a:off x="1282097" y="836712"/>
            <a:ext cx="720080" cy="288032"/>
          </a:xfrm>
          <a:prstGeom prst="flowChartAlternateProcess">
            <a:avLst/>
          </a:prstGeom>
          <a:solidFill>
            <a:srgbClr val="DE7A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+mj-ea"/>
                <a:ea typeface="+mj-ea"/>
              </a:rPr>
              <a:t>考点</a:t>
            </a:r>
            <a:r>
              <a:rPr lang="en-US" altLang="zh-CN" sz="1400" smtClean="0">
                <a:solidFill>
                  <a:schemeClr val="bg1"/>
                </a:solidFill>
                <a:latin typeface="+mj-ea"/>
                <a:ea typeface="+mj-ea"/>
              </a:rPr>
              <a:t>2</a:t>
            </a:r>
            <a:endParaRPr lang="zh-CN" altLang="en-US" sz="14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4" name="流程图: 可选过程 3">
            <a:hlinkClick r:id="rId5" action="ppaction://hlinksldjump"/>
          </p:cNvPr>
          <p:cNvSpPr/>
          <p:nvPr/>
        </p:nvSpPr>
        <p:spPr>
          <a:xfrm>
            <a:off x="2024642" y="836712"/>
            <a:ext cx="720080" cy="288032"/>
          </a:xfrm>
          <a:prstGeom prst="flowChartAlternateProcess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流程图: 可选过程 4">
            <a:hlinkClick r:id="rId6" action="ppaction://hlinksldjump"/>
          </p:cNvPr>
          <p:cNvSpPr/>
          <p:nvPr/>
        </p:nvSpPr>
        <p:spPr>
          <a:xfrm>
            <a:off x="2767186" y="836712"/>
            <a:ext cx="720080" cy="288032"/>
          </a:xfrm>
          <a:prstGeom prst="flowChartAlternateProcess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4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6" name="流程图: 可选过程 5">
            <a:hlinkClick r:id="rId7" action="ppaction://hlinksldjump"/>
          </p:cNvPr>
          <p:cNvSpPr/>
          <p:nvPr/>
        </p:nvSpPr>
        <p:spPr>
          <a:xfrm>
            <a:off x="3509730" y="836712"/>
            <a:ext cx="720080" cy="288032"/>
          </a:xfrm>
          <a:prstGeom prst="flowChartAlternateProcess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5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graphicFrame>
        <p:nvGraphicFramePr>
          <p:cNvPr id="8" name="对象 7"/>
          <p:cNvGraphicFramePr>
            <a:graphicFrameLocks/>
          </p:cNvGraphicFramePr>
          <p:nvPr/>
        </p:nvGraphicFramePr>
        <p:xfrm>
          <a:off x="517634" y="5438862"/>
          <a:ext cx="8128000" cy="559975"/>
        </p:xfrm>
        <a:graphic>
          <a:graphicData uri="http://schemas.openxmlformats.org/presentationml/2006/ole">
            <p:oleObj spid="_x0000_s46082" name="文档" r:id="rId8" imgW="3847376" imgH="264852" progId="Word.Document.12">
              <p:embed/>
            </p:oleObj>
          </a:graphicData>
        </a:graphic>
      </p:graphicFrame>
      <p:graphicFrame>
        <p:nvGraphicFramePr>
          <p:cNvPr id="9" name="对象 8"/>
          <p:cNvGraphicFramePr>
            <a:graphicFrameLocks/>
          </p:cNvGraphicFramePr>
          <p:nvPr/>
        </p:nvGraphicFramePr>
        <p:xfrm>
          <a:off x="508000" y="1340768"/>
          <a:ext cx="8128000" cy="4097531"/>
        </p:xfrm>
        <a:graphic>
          <a:graphicData uri="http://schemas.openxmlformats.org/presentationml/2006/ole">
            <p:oleObj spid="_x0000_s46081" name="文档" r:id="rId9" imgW="3847376" imgH="1939972" progId="Word.Document.12">
              <p:embed/>
            </p:oleObj>
          </a:graphicData>
        </a:graphic>
      </p:graphicFrame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可选过程 1">
            <a:hlinkClick r:id="rId2" action="ppaction://hlinksldjump"/>
          </p:cNvPr>
          <p:cNvSpPr/>
          <p:nvPr/>
        </p:nvSpPr>
        <p:spPr>
          <a:xfrm>
            <a:off x="539552" y="836712"/>
            <a:ext cx="720080" cy="288032"/>
          </a:xfrm>
          <a:prstGeom prst="flowChartAlternateProcess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3" name="流程图: 可选过程 2">
            <a:hlinkClick r:id="rId3" action="ppaction://hlinksldjump"/>
          </p:cNvPr>
          <p:cNvSpPr/>
          <p:nvPr/>
        </p:nvSpPr>
        <p:spPr>
          <a:xfrm>
            <a:off x="1282097" y="836712"/>
            <a:ext cx="720080" cy="288032"/>
          </a:xfrm>
          <a:prstGeom prst="flowChartAlternateProcess">
            <a:avLst/>
          </a:prstGeom>
          <a:solidFill>
            <a:srgbClr val="DE7A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+mj-ea"/>
                <a:ea typeface="+mj-ea"/>
              </a:rPr>
              <a:t>考点</a:t>
            </a:r>
            <a:r>
              <a:rPr lang="en-US" altLang="zh-CN" sz="1400" smtClean="0">
                <a:solidFill>
                  <a:schemeClr val="bg1"/>
                </a:solidFill>
                <a:latin typeface="+mj-ea"/>
                <a:ea typeface="+mj-ea"/>
              </a:rPr>
              <a:t>2</a:t>
            </a:r>
            <a:endParaRPr lang="zh-CN" altLang="en-US" sz="14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4" name="流程图: 可选过程 3">
            <a:hlinkClick r:id="rId4" action="ppaction://hlinksldjump"/>
          </p:cNvPr>
          <p:cNvSpPr/>
          <p:nvPr/>
        </p:nvSpPr>
        <p:spPr>
          <a:xfrm>
            <a:off x="2024642" y="836712"/>
            <a:ext cx="720080" cy="288032"/>
          </a:xfrm>
          <a:prstGeom prst="flowChartAlternateProcess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流程图: 可选过程 4">
            <a:hlinkClick r:id="rId5" action="ppaction://hlinksldjump"/>
          </p:cNvPr>
          <p:cNvSpPr/>
          <p:nvPr/>
        </p:nvSpPr>
        <p:spPr>
          <a:xfrm>
            <a:off x="2767186" y="836712"/>
            <a:ext cx="720080" cy="288032"/>
          </a:xfrm>
          <a:prstGeom prst="flowChartAlternateProcess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4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6" name="流程图: 可选过程 5">
            <a:hlinkClick r:id="rId6" action="ppaction://hlinksldjump"/>
          </p:cNvPr>
          <p:cNvSpPr/>
          <p:nvPr/>
        </p:nvSpPr>
        <p:spPr>
          <a:xfrm>
            <a:off x="3509730" y="836712"/>
            <a:ext cx="720080" cy="288032"/>
          </a:xfrm>
          <a:prstGeom prst="flowChartAlternateProcess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5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08000" y="1904867"/>
            <a:ext cx="8128000" cy="3302266"/>
          </a:xfrm>
          <a:prstGeom prst="rect">
            <a:avLst/>
          </a:prstGeom>
        </p:spPr>
      </p:pic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可选过程 1">
            <a:hlinkClick r:id="rId3" action="ppaction://hlinksldjump"/>
          </p:cNvPr>
          <p:cNvSpPr/>
          <p:nvPr/>
        </p:nvSpPr>
        <p:spPr>
          <a:xfrm>
            <a:off x="539552" y="836712"/>
            <a:ext cx="720080" cy="288032"/>
          </a:xfrm>
          <a:prstGeom prst="flowChartAlternateProcess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3" name="流程图: 可选过程 2">
            <a:hlinkClick r:id="rId4" action="ppaction://hlinksldjump"/>
          </p:cNvPr>
          <p:cNvSpPr/>
          <p:nvPr/>
        </p:nvSpPr>
        <p:spPr>
          <a:xfrm>
            <a:off x="1282097" y="836712"/>
            <a:ext cx="720080" cy="288032"/>
          </a:xfrm>
          <a:prstGeom prst="flowChartAlternateProcess">
            <a:avLst/>
          </a:prstGeom>
          <a:solidFill>
            <a:srgbClr val="DE7A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+mj-ea"/>
                <a:ea typeface="+mj-ea"/>
              </a:rPr>
              <a:t>考点</a:t>
            </a:r>
            <a:r>
              <a:rPr lang="en-US" altLang="zh-CN" sz="1400" smtClean="0">
                <a:solidFill>
                  <a:schemeClr val="bg1"/>
                </a:solidFill>
                <a:latin typeface="+mj-ea"/>
                <a:ea typeface="+mj-ea"/>
              </a:rPr>
              <a:t>2</a:t>
            </a:r>
            <a:endParaRPr lang="zh-CN" altLang="en-US" sz="14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4" name="流程图: 可选过程 3">
            <a:hlinkClick r:id="rId5" action="ppaction://hlinksldjump"/>
          </p:cNvPr>
          <p:cNvSpPr/>
          <p:nvPr/>
        </p:nvSpPr>
        <p:spPr>
          <a:xfrm>
            <a:off x="2024642" y="836712"/>
            <a:ext cx="720080" cy="288032"/>
          </a:xfrm>
          <a:prstGeom prst="flowChartAlternateProcess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流程图: 可选过程 4">
            <a:hlinkClick r:id="rId6" action="ppaction://hlinksldjump"/>
          </p:cNvPr>
          <p:cNvSpPr/>
          <p:nvPr/>
        </p:nvSpPr>
        <p:spPr>
          <a:xfrm>
            <a:off x="2767186" y="836712"/>
            <a:ext cx="720080" cy="288032"/>
          </a:xfrm>
          <a:prstGeom prst="flowChartAlternateProcess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4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6" name="流程图: 可选过程 5">
            <a:hlinkClick r:id="rId7" action="ppaction://hlinksldjump"/>
          </p:cNvPr>
          <p:cNvSpPr/>
          <p:nvPr/>
        </p:nvSpPr>
        <p:spPr>
          <a:xfrm>
            <a:off x="3509730" y="836712"/>
            <a:ext cx="720080" cy="288032"/>
          </a:xfrm>
          <a:prstGeom prst="flowChartAlternateProcess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5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08000" y="2068509"/>
            <a:ext cx="8128000" cy="297498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对应训练</a:t>
            </a: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由命题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存在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∈</a:t>
            </a: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</a:t>
            </a:r>
            <a:r>
              <a:rPr lang="en-US" altLang="zh-CN" sz="2200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200">
                <a:solidFill>
                  <a:srgbClr val="000000"/>
                </a:solidFill>
                <a:effectLst/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≤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是假命题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得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的取值范围是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-∞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则实数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的取值是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-∞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,1)	B.(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-∞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,2)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C.1	D.2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若二次函数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p-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2)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x-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-p+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在区间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1,1]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内至少存在一个值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使得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则实数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的取值范围是</a:t>
            </a:r>
            <a:r>
              <a:rPr lang="zh-CN" altLang="zh-CN" sz="2200" i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i="1">
                <a:solidFill>
                  <a:srgbClr val="000000"/>
                </a:solidFill>
                <a:effectLst/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8" name="对象 7"/>
          <p:cNvGraphicFramePr>
            <a:graphicFrameLocks/>
          </p:cNvGraphicFramePr>
          <p:nvPr/>
        </p:nvGraphicFramePr>
        <p:xfrm>
          <a:off x="-194230" y="2564904"/>
          <a:ext cx="8128000" cy="345374"/>
        </p:xfrm>
        <a:graphic>
          <a:graphicData uri="http://schemas.openxmlformats.org/presentationml/2006/ole">
            <p:oleObj spid="_x0000_s47105" name="文档" r:id="rId8" imgW="3847376" imgH="164093" progId="Word.Document.12">
              <p:embed/>
            </p:oleObj>
          </a:graphicData>
        </a:graphic>
      </p:graphicFrame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可选过程 1">
            <a:hlinkClick r:id="rId3" action="ppaction://hlinksldjump"/>
          </p:cNvPr>
          <p:cNvSpPr/>
          <p:nvPr/>
        </p:nvSpPr>
        <p:spPr>
          <a:xfrm>
            <a:off x="539552" y="836712"/>
            <a:ext cx="720080" cy="288032"/>
          </a:xfrm>
          <a:prstGeom prst="flowChartAlternateProcess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3" name="流程图: 可选过程 2">
            <a:hlinkClick r:id="rId4" action="ppaction://hlinksldjump"/>
          </p:cNvPr>
          <p:cNvSpPr/>
          <p:nvPr/>
        </p:nvSpPr>
        <p:spPr>
          <a:xfrm>
            <a:off x="1282097" y="836712"/>
            <a:ext cx="720080" cy="288032"/>
          </a:xfrm>
          <a:prstGeom prst="flowChartAlternateProcess">
            <a:avLst/>
          </a:prstGeom>
          <a:solidFill>
            <a:srgbClr val="DE7A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+mj-ea"/>
                <a:ea typeface="+mj-ea"/>
              </a:rPr>
              <a:t>考点</a:t>
            </a:r>
            <a:r>
              <a:rPr lang="en-US" altLang="zh-CN" sz="1400" smtClean="0">
                <a:solidFill>
                  <a:schemeClr val="bg1"/>
                </a:solidFill>
                <a:latin typeface="+mj-ea"/>
                <a:ea typeface="+mj-ea"/>
              </a:rPr>
              <a:t>2</a:t>
            </a:r>
            <a:endParaRPr lang="zh-CN" altLang="en-US" sz="14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4" name="流程图: 可选过程 3">
            <a:hlinkClick r:id="rId5" action="ppaction://hlinksldjump"/>
          </p:cNvPr>
          <p:cNvSpPr/>
          <p:nvPr/>
        </p:nvSpPr>
        <p:spPr>
          <a:xfrm>
            <a:off x="2024642" y="836712"/>
            <a:ext cx="720080" cy="288032"/>
          </a:xfrm>
          <a:prstGeom prst="flowChartAlternateProcess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流程图: 可选过程 4">
            <a:hlinkClick r:id="rId6" action="ppaction://hlinksldjump"/>
          </p:cNvPr>
          <p:cNvSpPr/>
          <p:nvPr/>
        </p:nvSpPr>
        <p:spPr>
          <a:xfrm>
            <a:off x="2767186" y="836712"/>
            <a:ext cx="720080" cy="288032"/>
          </a:xfrm>
          <a:prstGeom prst="flowChartAlternateProcess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4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6" name="流程图: 可选过程 5">
            <a:hlinkClick r:id="rId7" action="ppaction://hlinksldjump"/>
          </p:cNvPr>
          <p:cNvSpPr/>
          <p:nvPr/>
        </p:nvSpPr>
        <p:spPr>
          <a:xfrm>
            <a:off x="3509730" y="836712"/>
            <a:ext cx="720080" cy="288032"/>
          </a:xfrm>
          <a:prstGeom prst="flowChartAlternateProcess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5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graphicFrame>
        <p:nvGraphicFramePr>
          <p:cNvPr id="7" name="对象 6"/>
          <p:cNvGraphicFramePr>
            <a:graphicFrameLocks/>
          </p:cNvGraphicFramePr>
          <p:nvPr/>
        </p:nvGraphicFramePr>
        <p:xfrm>
          <a:off x="508000" y="1484784"/>
          <a:ext cx="8128000" cy="3782337"/>
        </p:xfrm>
        <a:graphic>
          <a:graphicData uri="http://schemas.openxmlformats.org/presentationml/2006/ole">
            <p:oleObj spid="_x0000_s49154" name="文档" r:id="rId8" imgW="3847376" imgH="1791352" progId="Word.Document.12">
              <p:embed/>
            </p:oleObj>
          </a:graphicData>
        </a:graphic>
      </p:graphicFrame>
      <p:graphicFrame>
        <p:nvGraphicFramePr>
          <p:cNvPr id="8" name="对象 7"/>
          <p:cNvGraphicFramePr>
            <a:graphicFrameLocks/>
          </p:cNvGraphicFramePr>
          <p:nvPr/>
        </p:nvGraphicFramePr>
        <p:xfrm>
          <a:off x="508000" y="5254456"/>
          <a:ext cx="8128000" cy="559975"/>
        </p:xfrm>
        <a:graphic>
          <a:graphicData uri="http://schemas.openxmlformats.org/presentationml/2006/ole">
            <p:oleObj spid="_x0000_s49153" name="文档" r:id="rId9" imgW="3847376" imgH="264852" progId="Word.Document.12">
              <p:embed/>
            </p:oleObj>
          </a:graphicData>
        </a:graphic>
      </p:graphicFrame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可选过程 1">
            <a:hlinkClick r:id="rId2" action="ppaction://hlinksldjump"/>
          </p:cNvPr>
          <p:cNvSpPr/>
          <p:nvPr/>
        </p:nvSpPr>
        <p:spPr>
          <a:xfrm>
            <a:off x="539552" y="836712"/>
            <a:ext cx="720080" cy="288032"/>
          </a:xfrm>
          <a:prstGeom prst="flowChartAlternateProcess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3" name="流程图: 可选过程 2">
            <a:hlinkClick r:id="rId3" action="ppaction://hlinksldjump"/>
          </p:cNvPr>
          <p:cNvSpPr/>
          <p:nvPr/>
        </p:nvSpPr>
        <p:spPr>
          <a:xfrm>
            <a:off x="1282097" y="836712"/>
            <a:ext cx="720080" cy="288032"/>
          </a:xfrm>
          <a:prstGeom prst="flowChartAlternateProcess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流程图: 可选过程 3">
            <a:hlinkClick r:id="rId4" action="ppaction://hlinksldjump"/>
          </p:cNvPr>
          <p:cNvSpPr/>
          <p:nvPr/>
        </p:nvSpPr>
        <p:spPr>
          <a:xfrm>
            <a:off x="2024642" y="836712"/>
            <a:ext cx="720080" cy="288032"/>
          </a:xfrm>
          <a:prstGeom prst="flowChartAlternateProcess">
            <a:avLst/>
          </a:prstGeom>
          <a:solidFill>
            <a:srgbClr val="DE7A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+mj-ea"/>
                <a:ea typeface="+mj-ea"/>
              </a:rPr>
              <a:t>考点</a:t>
            </a:r>
            <a:r>
              <a:rPr lang="en-US" altLang="zh-CN" sz="1400" smtClean="0">
                <a:solidFill>
                  <a:schemeClr val="bg1"/>
                </a:solidFill>
                <a:latin typeface="+mj-ea"/>
                <a:ea typeface="+mj-ea"/>
              </a:rPr>
              <a:t>3</a:t>
            </a:r>
            <a:endParaRPr lang="zh-CN" altLang="en-US" sz="14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5" name="流程图: 可选过程 4">
            <a:hlinkClick r:id="rId5" action="ppaction://hlinksldjump"/>
          </p:cNvPr>
          <p:cNvSpPr/>
          <p:nvPr/>
        </p:nvSpPr>
        <p:spPr>
          <a:xfrm>
            <a:off x="2767186" y="836712"/>
            <a:ext cx="720080" cy="288032"/>
          </a:xfrm>
          <a:prstGeom prst="flowChartAlternateProcess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4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6" name="流程图: 可选过程 5">
            <a:hlinkClick r:id="rId6" action="ppaction://hlinksldjump"/>
          </p:cNvPr>
          <p:cNvSpPr/>
          <p:nvPr/>
        </p:nvSpPr>
        <p:spPr>
          <a:xfrm>
            <a:off x="3509730" y="836712"/>
            <a:ext cx="720080" cy="288032"/>
          </a:xfrm>
          <a:prstGeom prst="flowChartAlternateProcess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5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508000" y="2513599"/>
            <a:ext cx="8128000" cy="216059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等与不等的转化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 b="1"/>
              <a:t>例</a:t>
            </a:r>
            <a:r>
              <a:rPr lang="en-US" altLang="zh-CN" sz="2400" b="1"/>
              <a:t>3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设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为正实数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+y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+xy=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x+y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的最大值是</a:t>
            </a:r>
            <a:r>
              <a:rPr lang="zh-CN" altLang="zh-CN" sz="2200" i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i="1">
                <a:solidFill>
                  <a:srgbClr val="000000"/>
                </a:solidFill>
                <a:effectLst/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若关于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的方程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en-US" altLang="zh-CN" sz="2200" i="1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+a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)·3</a:t>
            </a:r>
            <a:r>
              <a:rPr lang="en-US" altLang="zh-CN" sz="2200" i="1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有解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则实数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的取值范围是</a:t>
            </a:r>
            <a:r>
              <a:rPr lang="zh-CN" altLang="zh-CN" sz="2200" i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i="1">
                <a:solidFill>
                  <a:srgbClr val="000000"/>
                </a:solidFill>
                <a:effectLst/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可选过程 1">
            <a:hlinkClick r:id="rId3" action="ppaction://hlinksldjump"/>
          </p:cNvPr>
          <p:cNvSpPr/>
          <p:nvPr/>
        </p:nvSpPr>
        <p:spPr>
          <a:xfrm>
            <a:off x="539552" y="836712"/>
            <a:ext cx="720080" cy="288032"/>
          </a:xfrm>
          <a:prstGeom prst="flowChartAlternateProcess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3" name="流程图: 可选过程 2">
            <a:hlinkClick r:id="rId4" action="ppaction://hlinksldjump"/>
          </p:cNvPr>
          <p:cNvSpPr/>
          <p:nvPr/>
        </p:nvSpPr>
        <p:spPr>
          <a:xfrm>
            <a:off x="1282097" y="836712"/>
            <a:ext cx="720080" cy="288032"/>
          </a:xfrm>
          <a:prstGeom prst="flowChartAlternateProcess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流程图: 可选过程 3">
            <a:hlinkClick r:id="rId5" action="ppaction://hlinksldjump"/>
          </p:cNvPr>
          <p:cNvSpPr/>
          <p:nvPr/>
        </p:nvSpPr>
        <p:spPr>
          <a:xfrm>
            <a:off x="2024642" y="836712"/>
            <a:ext cx="720080" cy="288032"/>
          </a:xfrm>
          <a:prstGeom prst="flowChartAlternateProcess">
            <a:avLst/>
          </a:prstGeom>
          <a:solidFill>
            <a:srgbClr val="DE7A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+mj-ea"/>
                <a:ea typeface="+mj-ea"/>
              </a:rPr>
              <a:t>考点</a:t>
            </a:r>
            <a:r>
              <a:rPr lang="en-US" altLang="zh-CN" sz="1400" smtClean="0">
                <a:solidFill>
                  <a:schemeClr val="bg1"/>
                </a:solidFill>
                <a:latin typeface="+mj-ea"/>
                <a:ea typeface="+mj-ea"/>
              </a:rPr>
              <a:t>3</a:t>
            </a:r>
            <a:endParaRPr lang="zh-CN" altLang="en-US" sz="14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5" name="流程图: 可选过程 4">
            <a:hlinkClick r:id="rId6" action="ppaction://hlinksldjump"/>
          </p:cNvPr>
          <p:cNvSpPr/>
          <p:nvPr/>
        </p:nvSpPr>
        <p:spPr>
          <a:xfrm>
            <a:off x="2767186" y="836712"/>
            <a:ext cx="720080" cy="288032"/>
          </a:xfrm>
          <a:prstGeom prst="flowChartAlternateProcess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4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6" name="流程图: 可选过程 5">
            <a:hlinkClick r:id="rId7" action="ppaction://hlinksldjump"/>
          </p:cNvPr>
          <p:cNvSpPr/>
          <p:nvPr/>
        </p:nvSpPr>
        <p:spPr>
          <a:xfrm>
            <a:off x="3509730" y="836712"/>
            <a:ext cx="720080" cy="288032"/>
          </a:xfrm>
          <a:prstGeom prst="flowChartAlternateProcess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5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graphicFrame>
        <p:nvGraphicFramePr>
          <p:cNvPr id="7" name="对象 6"/>
          <p:cNvGraphicFramePr>
            <a:graphicFrameLocks/>
          </p:cNvGraphicFramePr>
          <p:nvPr/>
        </p:nvGraphicFramePr>
        <p:xfrm>
          <a:off x="508000" y="1340768"/>
          <a:ext cx="8128000" cy="4208186"/>
        </p:xfrm>
        <a:graphic>
          <a:graphicData uri="http://schemas.openxmlformats.org/presentationml/2006/ole">
            <p:oleObj spid="_x0000_s50178" name="文档" r:id="rId8" imgW="3847376" imgH="1992511" progId="Word.Document.12">
              <p:embed/>
            </p:oleObj>
          </a:graphicData>
        </a:graphic>
      </p:graphicFrame>
      <p:graphicFrame>
        <p:nvGraphicFramePr>
          <p:cNvPr id="8" name="对象 7"/>
          <p:cNvGraphicFramePr>
            <a:graphicFrameLocks/>
          </p:cNvGraphicFramePr>
          <p:nvPr/>
        </p:nvGraphicFramePr>
        <p:xfrm>
          <a:off x="508000" y="5607866"/>
          <a:ext cx="8128000" cy="536502"/>
        </p:xfrm>
        <a:graphic>
          <a:graphicData uri="http://schemas.openxmlformats.org/presentationml/2006/ole">
            <p:oleObj spid="_x0000_s50177" name="文档" r:id="rId9" imgW="3847376" imgH="253337" progId="Word.Document.12">
              <p:embed/>
            </p:oleObj>
          </a:graphicData>
        </a:graphic>
      </p:graphicFrame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可选过程 1">
            <a:hlinkClick r:id="rId2" action="ppaction://hlinksldjump"/>
          </p:cNvPr>
          <p:cNvSpPr/>
          <p:nvPr/>
        </p:nvSpPr>
        <p:spPr>
          <a:xfrm>
            <a:off x="539552" y="836712"/>
            <a:ext cx="720080" cy="288032"/>
          </a:xfrm>
          <a:prstGeom prst="flowChartAlternateProcess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3" name="流程图: 可选过程 2">
            <a:hlinkClick r:id="rId3" action="ppaction://hlinksldjump"/>
          </p:cNvPr>
          <p:cNvSpPr/>
          <p:nvPr/>
        </p:nvSpPr>
        <p:spPr>
          <a:xfrm>
            <a:off x="1282097" y="836712"/>
            <a:ext cx="720080" cy="288032"/>
          </a:xfrm>
          <a:prstGeom prst="flowChartAlternateProcess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流程图: 可选过程 3">
            <a:hlinkClick r:id="rId4" action="ppaction://hlinksldjump"/>
          </p:cNvPr>
          <p:cNvSpPr/>
          <p:nvPr/>
        </p:nvSpPr>
        <p:spPr>
          <a:xfrm>
            <a:off x="2024642" y="836712"/>
            <a:ext cx="720080" cy="288032"/>
          </a:xfrm>
          <a:prstGeom prst="flowChartAlternateProcess">
            <a:avLst/>
          </a:prstGeom>
          <a:solidFill>
            <a:srgbClr val="DE7A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+mj-ea"/>
                <a:ea typeface="+mj-ea"/>
              </a:rPr>
              <a:t>考点</a:t>
            </a:r>
            <a:r>
              <a:rPr lang="en-US" altLang="zh-CN" sz="1400" smtClean="0">
                <a:solidFill>
                  <a:schemeClr val="bg1"/>
                </a:solidFill>
                <a:latin typeface="+mj-ea"/>
                <a:ea typeface="+mj-ea"/>
              </a:rPr>
              <a:t>3</a:t>
            </a:r>
            <a:endParaRPr lang="zh-CN" altLang="en-US" sz="14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5" name="流程图: 可选过程 4">
            <a:hlinkClick r:id="rId5" action="ppaction://hlinksldjump"/>
          </p:cNvPr>
          <p:cNvSpPr/>
          <p:nvPr/>
        </p:nvSpPr>
        <p:spPr>
          <a:xfrm>
            <a:off x="2767186" y="836712"/>
            <a:ext cx="720080" cy="288032"/>
          </a:xfrm>
          <a:prstGeom prst="flowChartAlternateProcess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4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6" name="流程图: 可选过程 5">
            <a:hlinkClick r:id="rId6" action="ppaction://hlinksldjump"/>
          </p:cNvPr>
          <p:cNvSpPr/>
          <p:nvPr/>
        </p:nvSpPr>
        <p:spPr>
          <a:xfrm>
            <a:off x="3509730" y="836712"/>
            <a:ext cx="720080" cy="288032"/>
          </a:xfrm>
          <a:prstGeom prst="flowChartAlternateProcess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5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08000" y="1890357"/>
            <a:ext cx="8128000" cy="3331287"/>
          </a:xfrm>
          <a:prstGeom prst="rect">
            <a:avLst/>
          </a:prstGeom>
        </p:spPr>
      </p:pic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可选过程 1">
            <a:hlinkClick r:id="rId3" action="ppaction://hlinksldjump"/>
          </p:cNvPr>
          <p:cNvSpPr/>
          <p:nvPr/>
        </p:nvSpPr>
        <p:spPr>
          <a:xfrm>
            <a:off x="539552" y="836712"/>
            <a:ext cx="720080" cy="288032"/>
          </a:xfrm>
          <a:prstGeom prst="flowChartAlternateProcess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3" name="流程图: 可选过程 2">
            <a:hlinkClick r:id="rId4" action="ppaction://hlinksldjump"/>
          </p:cNvPr>
          <p:cNvSpPr/>
          <p:nvPr/>
        </p:nvSpPr>
        <p:spPr>
          <a:xfrm>
            <a:off x="1282097" y="836712"/>
            <a:ext cx="720080" cy="288032"/>
          </a:xfrm>
          <a:prstGeom prst="flowChartAlternateProcess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流程图: 可选过程 3">
            <a:hlinkClick r:id="rId5" action="ppaction://hlinksldjump"/>
          </p:cNvPr>
          <p:cNvSpPr/>
          <p:nvPr/>
        </p:nvSpPr>
        <p:spPr>
          <a:xfrm>
            <a:off x="2024642" y="836712"/>
            <a:ext cx="720080" cy="288032"/>
          </a:xfrm>
          <a:prstGeom prst="flowChartAlternateProcess">
            <a:avLst/>
          </a:prstGeom>
          <a:solidFill>
            <a:srgbClr val="DE7A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+mj-ea"/>
                <a:ea typeface="+mj-ea"/>
              </a:rPr>
              <a:t>考点</a:t>
            </a:r>
            <a:r>
              <a:rPr lang="en-US" altLang="zh-CN" sz="1400" smtClean="0">
                <a:solidFill>
                  <a:schemeClr val="bg1"/>
                </a:solidFill>
                <a:latin typeface="+mj-ea"/>
                <a:ea typeface="+mj-ea"/>
              </a:rPr>
              <a:t>3</a:t>
            </a:r>
            <a:endParaRPr lang="zh-CN" altLang="en-US" sz="14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5" name="流程图: 可选过程 4">
            <a:hlinkClick r:id="rId6" action="ppaction://hlinksldjump"/>
          </p:cNvPr>
          <p:cNvSpPr/>
          <p:nvPr/>
        </p:nvSpPr>
        <p:spPr>
          <a:xfrm>
            <a:off x="2767186" y="836712"/>
            <a:ext cx="720080" cy="288032"/>
          </a:xfrm>
          <a:prstGeom prst="flowChartAlternateProcess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4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6" name="流程图: 可选过程 5">
            <a:hlinkClick r:id="rId7" action="ppaction://hlinksldjump"/>
          </p:cNvPr>
          <p:cNvSpPr/>
          <p:nvPr/>
        </p:nvSpPr>
        <p:spPr>
          <a:xfrm>
            <a:off x="3509730" y="836712"/>
            <a:ext cx="720080" cy="288032"/>
          </a:xfrm>
          <a:prstGeom prst="flowChartAlternateProcess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5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08000" y="1223726"/>
            <a:ext cx="8128000" cy="45974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对应训练</a:t>
            </a:r>
            <a:r>
              <a:rPr lang="en-US" altLang="zh-CN" sz="22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lang="zh-CN" altLang="zh-CN" sz="2200" smtClean="0">
              <a:solidFill>
                <a:srgbClr val="FF0000"/>
              </a:solidFill>
              <a:effectLst/>
              <a:latin typeface="Arial" panose="020B0604020202020204" pitchFamily="34" charset="0"/>
              <a:ea typeface="黑体" panose="0201060906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8" name="对象 7"/>
          <p:cNvGraphicFramePr>
            <a:graphicFrameLocks/>
          </p:cNvGraphicFramePr>
          <p:nvPr/>
        </p:nvGraphicFramePr>
        <p:xfrm>
          <a:off x="630738" y="1723266"/>
          <a:ext cx="8128000" cy="841638"/>
        </p:xfrm>
        <a:graphic>
          <a:graphicData uri="http://schemas.openxmlformats.org/presentationml/2006/ole">
            <p:oleObj spid="_x0000_s52227" name="文档" r:id="rId8" imgW="3847376" imgH="398358" progId="Word.Document.12">
              <p:embed/>
            </p:oleObj>
          </a:graphicData>
        </a:graphic>
      </p:graphicFrame>
      <p:graphicFrame>
        <p:nvGraphicFramePr>
          <p:cNvPr id="9" name="对象 8"/>
          <p:cNvGraphicFramePr>
            <a:graphicFrameLocks/>
          </p:cNvGraphicFramePr>
          <p:nvPr/>
        </p:nvGraphicFramePr>
        <p:xfrm>
          <a:off x="620464" y="2575829"/>
          <a:ext cx="8128000" cy="2303605"/>
        </p:xfrm>
        <a:graphic>
          <a:graphicData uri="http://schemas.openxmlformats.org/presentationml/2006/ole">
            <p:oleObj spid="_x0000_s52226" name="文档" r:id="rId9" imgW="3847376" imgH="1090717" progId="Word.Document.12">
              <p:embed/>
            </p:oleObj>
          </a:graphicData>
        </a:graphic>
      </p:graphicFrame>
      <p:graphicFrame>
        <p:nvGraphicFramePr>
          <p:cNvPr id="10" name="对象 9"/>
          <p:cNvGraphicFramePr>
            <a:graphicFrameLocks/>
          </p:cNvGraphicFramePr>
          <p:nvPr/>
        </p:nvGraphicFramePr>
        <p:xfrm>
          <a:off x="620464" y="4890359"/>
          <a:ext cx="8128000" cy="502970"/>
        </p:xfrm>
        <a:graphic>
          <a:graphicData uri="http://schemas.openxmlformats.org/presentationml/2006/ole">
            <p:oleObj spid="_x0000_s52225" name="文档" r:id="rId10" imgW="3847376" imgH="238223" progId="Word.Document.12">
              <p:embed/>
            </p:oleObj>
          </a:graphicData>
        </a:graphic>
      </p:graphicFrame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可选过程 1">
            <a:hlinkClick r:id="rId3" action="ppaction://hlinksldjump"/>
          </p:cNvPr>
          <p:cNvSpPr/>
          <p:nvPr/>
        </p:nvSpPr>
        <p:spPr>
          <a:xfrm>
            <a:off x="539552" y="836712"/>
            <a:ext cx="720080" cy="288032"/>
          </a:xfrm>
          <a:prstGeom prst="flowChartAlternateProcess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3" name="流程图: 可选过程 2">
            <a:hlinkClick r:id="rId4" action="ppaction://hlinksldjump"/>
          </p:cNvPr>
          <p:cNvSpPr/>
          <p:nvPr/>
        </p:nvSpPr>
        <p:spPr>
          <a:xfrm>
            <a:off x="1282097" y="836712"/>
            <a:ext cx="720080" cy="288032"/>
          </a:xfrm>
          <a:prstGeom prst="flowChartAlternateProcess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流程图: 可选过程 3">
            <a:hlinkClick r:id="rId5" action="ppaction://hlinksldjump"/>
          </p:cNvPr>
          <p:cNvSpPr/>
          <p:nvPr/>
        </p:nvSpPr>
        <p:spPr>
          <a:xfrm>
            <a:off x="2024642" y="836712"/>
            <a:ext cx="720080" cy="288032"/>
          </a:xfrm>
          <a:prstGeom prst="flowChartAlternateProcess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流程图: 可选过程 4">
            <a:hlinkClick r:id="rId6" action="ppaction://hlinksldjump"/>
          </p:cNvPr>
          <p:cNvSpPr/>
          <p:nvPr/>
        </p:nvSpPr>
        <p:spPr>
          <a:xfrm>
            <a:off x="2767186" y="836712"/>
            <a:ext cx="720080" cy="288032"/>
          </a:xfrm>
          <a:prstGeom prst="flowChartAlternateProcess">
            <a:avLst/>
          </a:prstGeom>
          <a:solidFill>
            <a:srgbClr val="DE7A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+mj-ea"/>
                <a:ea typeface="+mj-ea"/>
              </a:rPr>
              <a:t>考点</a:t>
            </a:r>
            <a:r>
              <a:rPr lang="en-US" altLang="zh-CN" sz="1400" smtClean="0">
                <a:solidFill>
                  <a:schemeClr val="bg1"/>
                </a:solidFill>
                <a:latin typeface="+mj-ea"/>
                <a:ea typeface="+mj-ea"/>
              </a:rPr>
              <a:t>4</a:t>
            </a:r>
            <a:endParaRPr lang="zh-CN" altLang="en-US" sz="14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" name="流程图: 可选过程 5">
            <a:hlinkClick r:id="rId7" action="ppaction://hlinksldjump"/>
          </p:cNvPr>
          <p:cNvSpPr/>
          <p:nvPr/>
        </p:nvSpPr>
        <p:spPr>
          <a:xfrm>
            <a:off x="3509730" y="836712"/>
            <a:ext cx="720080" cy="288032"/>
          </a:xfrm>
          <a:prstGeom prst="flowChartAlternateProcess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5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508000" y="1196752"/>
            <a:ext cx="8128000" cy="175432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常量与变量的转化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 b="1"/>
              <a:t>例</a:t>
            </a:r>
            <a:r>
              <a:rPr lang="en-US" altLang="zh-CN" sz="2400" b="1"/>
              <a:t>4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已知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函数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=x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ax-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=f'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-ax-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其中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f'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的导函数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对满足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effectLst/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≤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>
                <a:solidFill>
                  <a:srgbClr val="000000"/>
                </a:solidFill>
                <a:effectLst/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≤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的一切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的值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都有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则实数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的取值范围为</a:t>
            </a:r>
            <a:r>
              <a:rPr lang="zh-CN" altLang="zh-CN" sz="2200" i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i="1">
                <a:solidFill>
                  <a:srgbClr val="000000"/>
                </a:solidFill>
                <a:effectLst/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508000" y="2852936"/>
            <a:ext cx="8128000" cy="127227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由题意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知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-ax+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a-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5,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令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-x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a+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≤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≤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对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≤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≤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恒有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即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13" name="对象 12"/>
          <p:cNvGraphicFramePr>
            <a:graphicFrameLocks/>
          </p:cNvGraphicFramePr>
          <p:nvPr/>
        </p:nvGraphicFramePr>
        <p:xfrm>
          <a:off x="548456" y="4122946"/>
          <a:ext cx="8128000" cy="1337902"/>
        </p:xfrm>
        <a:graphic>
          <a:graphicData uri="http://schemas.openxmlformats.org/presentationml/2006/ole">
            <p:oleObj spid="_x0000_s54274" name="文档" r:id="rId8" imgW="3847376" imgH="633343" progId="Word.Document.12">
              <p:embed/>
            </p:oleObj>
          </a:graphicData>
        </a:graphic>
      </p:graphicFrame>
      <p:graphicFrame>
        <p:nvGraphicFramePr>
          <p:cNvPr id="14" name="对象 13"/>
          <p:cNvGraphicFramePr>
            <a:graphicFrameLocks/>
          </p:cNvGraphicFramePr>
          <p:nvPr/>
        </p:nvGraphicFramePr>
        <p:xfrm>
          <a:off x="549826" y="5455727"/>
          <a:ext cx="8128000" cy="559975"/>
        </p:xfrm>
        <a:graphic>
          <a:graphicData uri="http://schemas.openxmlformats.org/presentationml/2006/ole">
            <p:oleObj spid="_x0000_s54273" name="文档" r:id="rId9" imgW="3847376" imgH="264852" progId="Word.Document.12">
              <p:embed/>
            </p:oleObj>
          </a:graphicData>
        </a:graphic>
      </p:graphicFrame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可选过程 1">
            <a:hlinkClick r:id="rId2" action="ppaction://hlinksldjump"/>
          </p:cNvPr>
          <p:cNvSpPr/>
          <p:nvPr/>
        </p:nvSpPr>
        <p:spPr>
          <a:xfrm>
            <a:off x="539552" y="836712"/>
            <a:ext cx="720080" cy="288032"/>
          </a:xfrm>
          <a:prstGeom prst="flowChartAlternateProcess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3" name="流程图: 可选过程 2">
            <a:hlinkClick r:id="rId3" action="ppaction://hlinksldjump"/>
          </p:cNvPr>
          <p:cNvSpPr/>
          <p:nvPr/>
        </p:nvSpPr>
        <p:spPr>
          <a:xfrm>
            <a:off x="1282097" y="836712"/>
            <a:ext cx="720080" cy="288032"/>
          </a:xfrm>
          <a:prstGeom prst="flowChartAlternateProcess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流程图: 可选过程 3">
            <a:hlinkClick r:id="rId4" action="ppaction://hlinksldjump"/>
          </p:cNvPr>
          <p:cNvSpPr/>
          <p:nvPr/>
        </p:nvSpPr>
        <p:spPr>
          <a:xfrm>
            <a:off x="2024642" y="836712"/>
            <a:ext cx="720080" cy="288032"/>
          </a:xfrm>
          <a:prstGeom prst="flowChartAlternateProcess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流程图: 可选过程 4">
            <a:hlinkClick r:id="rId5" action="ppaction://hlinksldjump"/>
          </p:cNvPr>
          <p:cNvSpPr/>
          <p:nvPr/>
        </p:nvSpPr>
        <p:spPr>
          <a:xfrm>
            <a:off x="2767186" y="836712"/>
            <a:ext cx="720080" cy="288032"/>
          </a:xfrm>
          <a:prstGeom prst="flowChartAlternateProcess">
            <a:avLst/>
          </a:prstGeom>
          <a:solidFill>
            <a:srgbClr val="DE7A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+mj-ea"/>
                <a:ea typeface="+mj-ea"/>
              </a:rPr>
              <a:t>考点</a:t>
            </a:r>
            <a:r>
              <a:rPr lang="en-US" altLang="zh-CN" sz="1400" smtClean="0">
                <a:solidFill>
                  <a:schemeClr val="bg1"/>
                </a:solidFill>
                <a:latin typeface="+mj-ea"/>
                <a:ea typeface="+mj-ea"/>
              </a:rPr>
              <a:t>4</a:t>
            </a:r>
            <a:endParaRPr lang="zh-CN" altLang="en-US" sz="14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" name="流程图: 可选过程 5">
            <a:hlinkClick r:id="rId6" action="ppaction://hlinksldjump"/>
          </p:cNvPr>
          <p:cNvSpPr/>
          <p:nvPr/>
        </p:nvSpPr>
        <p:spPr>
          <a:xfrm>
            <a:off x="3509730" y="836712"/>
            <a:ext cx="720080" cy="288032"/>
          </a:xfrm>
          <a:prstGeom prst="flowChartAlternateProcess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5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08000" y="2348703"/>
            <a:ext cx="8128000" cy="2414594"/>
          </a:xfrm>
          <a:prstGeom prst="rect">
            <a:avLst/>
          </a:prstGeom>
        </p:spPr>
      </p:pic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405810" y="1268760"/>
            <a:ext cx="906017" cy="45820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smtClean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: 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对象 3"/>
          <p:cNvGraphicFramePr>
            <a:graphicFrameLocks/>
          </p:cNvGraphicFramePr>
          <p:nvPr/>
        </p:nvGraphicFramePr>
        <p:xfrm>
          <a:off x="508000" y="1764423"/>
          <a:ext cx="8128000" cy="3577796"/>
        </p:xfrm>
        <a:graphic>
          <a:graphicData uri="http://schemas.openxmlformats.org/presentationml/2006/ole">
            <p:oleObj spid="_x0000_s28673" name="文档" r:id="rId3" imgW="3847376" imgH="1693832" progId="Word.Document.12">
              <p:embed/>
            </p:oleObj>
          </a:graphicData>
        </a:graphic>
      </p:graphicFrame>
      <p:sp>
        <p:nvSpPr>
          <p:cNvPr id="5" name="矩形 4"/>
          <p:cNvSpPr>
            <a:spLocks noChangeAspect="1"/>
          </p:cNvSpPr>
          <p:nvPr/>
        </p:nvSpPr>
        <p:spPr>
          <a:xfrm>
            <a:off x="405810" y="5342219"/>
            <a:ext cx="1086003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 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6" name="19LQG211.eps" descr="id:2147499391;FounderCES"/>
          <p:cNvPicPr/>
          <p:nvPr/>
        </p:nvPicPr>
        <p:blipFill>
          <a:blip r:embed="rId4"/>
          <a:stretch>
            <a:fillRect/>
          </a:stretch>
        </p:blipFill>
        <p:spPr>
          <a:xfrm>
            <a:off x="6012160" y="2348880"/>
            <a:ext cx="2016224" cy="2016224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可选过程 1">
            <a:hlinkClick r:id="rId3" action="ppaction://hlinksldjump"/>
          </p:cNvPr>
          <p:cNvSpPr/>
          <p:nvPr/>
        </p:nvSpPr>
        <p:spPr>
          <a:xfrm>
            <a:off x="539552" y="836712"/>
            <a:ext cx="720080" cy="288032"/>
          </a:xfrm>
          <a:prstGeom prst="flowChartAlternateProcess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3" name="流程图: 可选过程 2">
            <a:hlinkClick r:id="rId4" action="ppaction://hlinksldjump"/>
          </p:cNvPr>
          <p:cNvSpPr/>
          <p:nvPr/>
        </p:nvSpPr>
        <p:spPr>
          <a:xfrm>
            <a:off x="1282097" y="836712"/>
            <a:ext cx="720080" cy="288032"/>
          </a:xfrm>
          <a:prstGeom prst="flowChartAlternateProcess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流程图: 可选过程 3">
            <a:hlinkClick r:id="rId5" action="ppaction://hlinksldjump"/>
          </p:cNvPr>
          <p:cNvSpPr/>
          <p:nvPr/>
        </p:nvSpPr>
        <p:spPr>
          <a:xfrm>
            <a:off x="2024642" y="836712"/>
            <a:ext cx="720080" cy="288032"/>
          </a:xfrm>
          <a:prstGeom prst="flowChartAlternateProcess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流程图: 可选过程 4">
            <a:hlinkClick r:id="rId6" action="ppaction://hlinksldjump"/>
          </p:cNvPr>
          <p:cNvSpPr/>
          <p:nvPr/>
        </p:nvSpPr>
        <p:spPr>
          <a:xfrm>
            <a:off x="2767186" y="836712"/>
            <a:ext cx="720080" cy="288032"/>
          </a:xfrm>
          <a:prstGeom prst="flowChartAlternateProcess">
            <a:avLst/>
          </a:prstGeom>
          <a:solidFill>
            <a:srgbClr val="DE7A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+mj-ea"/>
                <a:ea typeface="+mj-ea"/>
              </a:rPr>
              <a:t>考点</a:t>
            </a:r>
            <a:r>
              <a:rPr lang="en-US" altLang="zh-CN" sz="1400" smtClean="0">
                <a:solidFill>
                  <a:schemeClr val="bg1"/>
                </a:solidFill>
                <a:latin typeface="+mj-ea"/>
                <a:ea typeface="+mj-ea"/>
              </a:rPr>
              <a:t>4</a:t>
            </a:r>
            <a:endParaRPr lang="zh-CN" altLang="en-US" sz="14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" name="流程图: 可选过程 5">
            <a:hlinkClick r:id="rId7" action="ppaction://hlinksldjump"/>
          </p:cNvPr>
          <p:cNvSpPr/>
          <p:nvPr/>
        </p:nvSpPr>
        <p:spPr>
          <a:xfrm>
            <a:off x="3509730" y="836712"/>
            <a:ext cx="720080" cy="288032"/>
          </a:xfrm>
          <a:prstGeom prst="flowChartAlternateProcess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5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08000" y="1373992"/>
            <a:ext cx="8128000" cy="374871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对应训练</a:t>
            </a: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若不等式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mx-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1)[3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x+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1)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m-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1]</a:t>
            </a:r>
            <a:r>
              <a:rPr lang="en-US" altLang="zh-CN" sz="2200">
                <a:solidFill>
                  <a:srgbClr val="000000"/>
                </a:solidFill>
                <a:effectLst/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对任意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(0,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+∞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恒成立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则实数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的值为</a:t>
            </a:r>
            <a:r>
              <a:rPr lang="zh-CN" altLang="zh-CN" sz="2200" i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i="1">
                <a:solidFill>
                  <a:srgbClr val="000000"/>
                </a:solidFill>
                <a:effectLst/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smtClean="0">
              <a:solidFill>
                <a:srgbClr val="FF0000"/>
              </a:solidFill>
              <a:effectLst/>
              <a:latin typeface="Arial" panose="020B0604020202020204" pitchFamily="34" charset="0"/>
              <a:ea typeface="黑体" panose="0201060906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smtClean="0">
              <a:solidFill>
                <a:srgbClr val="FF0000"/>
              </a:solidFill>
              <a:effectLst/>
              <a:latin typeface="Arial" panose="020B0604020202020204" pitchFamily="34" charset="0"/>
              <a:ea typeface="黑体" panose="0201060906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smtClean="0">
              <a:solidFill>
                <a:srgbClr val="FF0000"/>
              </a:solidFill>
              <a:effectLst/>
              <a:latin typeface="Arial" panose="020B0604020202020204" pitchFamily="34" charset="0"/>
              <a:ea typeface="黑体" panose="0201060906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smtClean="0">
                <a:solidFill>
                  <a:srgbClr val="FF0000"/>
                </a:solidFill>
                <a:effectLst/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>
                <a:solidFill>
                  <a:srgbClr val="FF0000"/>
                </a:solidFill>
                <a:effectLst/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8" name="对象 7"/>
          <p:cNvGraphicFramePr>
            <a:graphicFrameLocks/>
          </p:cNvGraphicFramePr>
          <p:nvPr/>
        </p:nvGraphicFramePr>
        <p:xfrm>
          <a:off x="620464" y="2624704"/>
          <a:ext cx="8128000" cy="2038706"/>
        </p:xfrm>
        <a:graphic>
          <a:graphicData uri="http://schemas.openxmlformats.org/presentationml/2006/ole">
            <p:oleObj spid="_x0000_s55297" name="文档" r:id="rId8" imgW="3847376" imgH="965128" progId="Word.Document.12">
              <p:embed/>
            </p:oleObj>
          </a:graphicData>
        </a:graphic>
      </p:graphicFrame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可选过程 1">
            <a:hlinkClick r:id="rId3" action="ppaction://hlinksldjump"/>
          </p:cNvPr>
          <p:cNvSpPr/>
          <p:nvPr/>
        </p:nvSpPr>
        <p:spPr>
          <a:xfrm>
            <a:off x="539552" y="836712"/>
            <a:ext cx="720080" cy="288032"/>
          </a:xfrm>
          <a:prstGeom prst="flowChartAlternateProcess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3" name="流程图: 可选过程 2">
            <a:hlinkClick r:id="rId4" action="ppaction://hlinksldjump"/>
          </p:cNvPr>
          <p:cNvSpPr/>
          <p:nvPr/>
        </p:nvSpPr>
        <p:spPr>
          <a:xfrm>
            <a:off x="1282097" y="836712"/>
            <a:ext cx="720080" cy="288032"/>
          </a:xfrm>
          <a:prstGeom prst="flowChartAlternateProcess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流程图: 可选过程 3">
            <a:hlinkClick r:id="rId5" action="ppaction://hlinksldjump"/>
          </p:cNvPr>
          <p:cNvSpPr/>
          <p:nvPr/>
        </p:nvSpPr>
        <p:spPr>
          <a:xfrm>
            <a:off x="2024642" y="836712"/>
            <a:ext cx="720080" cy="288032"/>
          </a:xfrm>
          <a:prstGeom prst="flowChartAlternateProcess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流程图: 可选过程 4">
            <a:hlinkClick r:id="rId6" action="ppaction://hlinksldjump"/>
          </p:cNvPr>
          <p:cNvSpPr/>
          <p:nvPr/>
        </p:nvSpPr>
        <p:spPr>
          <a:xfrm>
            <a:off x="2767186" y="836712"/>
            <a:ext cx="720080" cy="288032"/>
          </a:xfrm>
          <a:prstGeom prst="flowChartAlternateProcess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4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4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6" name="流程图: 可选过程 5">
            <a:hlinkClick r:id="rId7" action="ppaction://hlinksldjump"/>
          </p:cNvPr>
          <p:cNvSpPr/>
          <p:nvPr/>
        </p:nvSpPr>
        <p:spPr>
          <a:xfrm>
            <a:off x="3509730" y="836712"/>
            <a:ext cx="720080" cy="288032"/>
          </a:xfrm>
          <a:prstGeom prst="flowChartAlternateProcess">
            <a:avLst/>
          </a:prstGeom>
          <a:solidFill>
            <a:srgbClr val="DE7A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+mj-ea"/>
                <a:ea typeface="+mj-ea"/>
              </a:rPr>
              <a:t>考点</a:t>
            </a:r>
            <a:r>
              <a:rPr lang="en-US" altLang="zh-CN" sz="1400">
                <a:solidFill>
                  <a:schemeClr val="bg1"/>
                </a:solidFill>
                <a:latin typeface="+mj-ea"/>
                <a:ea typeface="+mj-ea"/>
              </a:rPr>
              <a:t>5</a:t>
            </a:r>
            <a:endParaRPr lang="zh-CN" altLang="en-US" sz="14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graphicFrame>
        <p:nvGraphicFramePr>
          <p:cNvPr id="9" name="对象 8"/>
          <p:cNvGraphicFramePr>
            <a:graphicFrameLocks/>
          </p:cNvGraphicFramePr>
          <p:nvPr/>
        </p:nvGraphicFramePr>
        <p:xfrm>
          <a:off x="508000" y="1177048"/>
          <a:ext cx="8128000" cy="5194006"/>
        </p:xfrm>
        <a:graphic>
          <a:graphicData uri="http://schemas.openxmlformats.org/presentationml/2006/ole">
            <p:oleObj spid="_x0000_s57345" name="文档" r:id="rId8" imgW="3847376" imgH="2459241" progId="Word.Document.12">
              <p:embed/>
            </p:oleObj>
          </a:graphicData>
        </a:graphic>
      </p:graphicFrame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可选过程 1">
            <a:hlinkClick r:id="rId3" action="ppaction://hlinksldjump"/>
          </p:cNvPr>
          <p:cNvSpPr/>
          <p:nvPr/>
        </p:nvSpPr>
        <p:spPr>
          <a:xfrm>
            <a:off x="539552" y="836712"/>
            <a:ext cx="720080" cy="288032"/>
          </a:xfrm>
          <a:prstGeom prst="flowChartAlternateProcess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3" name="流程图: 可选过程 2">
            <a:hlinkClick r:id="rId4" action="ppaction://hlinksldjump"/>
          </p:cNvPr>
          <p:cNvSpPr/>
          <p:nvPr/>
        </p:nvSpPr>
        <p:spPr>
          <a:xfrm>
            <a:off x="1282097" y="836712"/>
            <a:ext cx="720080" cy="288032"/>
          </a:xfrm>
          <a:prstGeom prst="flowChartAlternateProcess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流程图: 可选过程 3">
            <a:hlinkClick r:id="rId5" action="ppaction://hlinksldjump"/>
          </p:cNvPr>
          <p:cNvSpPr/>
          <p:nvPr/>
        </p:nvSpPr>
        <p:spPr>
          <a:xfrm>
            <a:off x="2024642" y="836712"/>
            <a:ext cx="720080" cy="288032"/>
          </a:xfrm>
          <a:prstGeom prst="flowChartAlternateProcess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流程图: 可选过程 4">
            <a:hlinkClick r:id="rId6" action="ppaction://hlinksldjump"/>
          </p:cNvPr>
          <p:cNvSpPr/>
          <p:nvPr/>
        </p:nvSpPr>
        <p:spPr>
          <a:xfrm>
            <a:off x="2767186" y="836712"/>
            <a:ext cx="720080" cy="288032"/>
          </a:xfrm>
          <a:prstGeom prst="flowChartAlternateProcess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4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4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6" name="流程图: 可选过程 5">
            <a:hlinkClick r:id="rId7" action="ppaction://hlinksldjump"/>
          </p:cNvPr>
          <p:cNvSpPr/>
          <p:nvPr/>
        </p:nvSpPr>
        <p:spPr>
          <a:xfrm>
            <a:off x="3509730" y="836712"/>
            <a:ext cx="720080" cy="288032"/>
          </a:xfrm>
          <a:prstGeom prst="flowChartAlternateProcess">
            <a:avLst/>
          </a:prstGeom>
          <a:solidFill>
            <a:srgbClr val="DE7A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+mj-ea"/>
                <a:ea typeface="+mj-ea"/>
              </a:rPr>
              <a:t>考点</a:t>
            </a:r>
            <a:r>
              <a:rPr lang="en-US" altLang="zh-CN" sz="1400">
                <a:solidFill>
                  <a:schemeClr val="bg1"/>
                </a:solidFill>
                <a:latin typeface="+mj-ea"/>
                <a:ea typeface="+mj-ea"/>
              </a:rPr>
              <a:t>5</a:t>
            </a:r>
            <a:endParaRPr lang="zh-CN" altLang="en-US" sz="14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graphicFrame>
        <p:nvGraphicFramePr>
          <p:cNvPr id="9" name="对象 8"/>
          <p:cNvGraphicFramePr>
            <a:graphicFrameLocks/>
          </p:cNvGraphicFramePr>
          <p:nvPr/>
        </p:nvGraphicFramePr>
        <p:xfrm>
          <a:off x="508000" y="1396581"/>
          <a:ext cx="8128000" cy="4318838"/>
        </p:xfrm>
        <a:graphic>
          <a:graphicData uri="http://schemas.openxmlformats.org/presentationml/2006/ole">
            <p:oleObj spid="_x0000_s58369" name="文档" r:id="rId8" imgW="3848098" imgH="2045409" progId="Word.Document.12">
              <p:embed/>
            </p:oleObj>
          </a:graphicData>
        </a:graphic>
      </p:graphicFrame>
      <p:pic>
        <p:nvPicPr>
          <p:cNvPr id="10" name="19A98.eps" descr="id:2147499528;FounderCES"/>
          <p:cNvPicPr/>
          <p:nvPr/>
        </p:nvPicPr>
        <p:blipFill>
          <a:blip r:embed="rId9"/>
          <a:stretch>
            <a:fillRect/>
          </a:stretch>
        </p:blipFill>
        <p:spPr>
          <a:xfrm>
            <a:off x="6156176" y="2348880"/>
            <a:ext cx="1949966" cy="2304256"/>
          </a:xfrm>
          <a:prstGeom prst="rect">
            <a:avLst/>
          </a:prstGeom>
        </p:spPr>
      </p:pic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可选过程 1">
            <a:hlinkClick r:id="rId3" action="ppaction://hlinksldjump"/>
          </p:cNvPr>
          <p:cNvSpPr/>
          <p:nvPr/>
        </p:nvSpPr>
        <p:spPr>
          <a:xfrm>
            <a:off x="539552" y="836712"/>
            <a:ext cx="720080" cy="288032"/>
          </a:xfrm>
          <a:prstGeom prst="flowChartAlternateProcess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3" name="流程图: 可选过程 2">
            <a:hlinkClick r:id="rId4" action="ppaction://hlinksldjump"/>
          </p:cNvPr>
          <p:cNvSpPr/>
          <p:nvPr/>
        </p:nvSpPr>
        <p:spPr>
          <a:xfrm>
            <a:off x="1282097" y="836712"/>
            <a:ext cx="720080" cy="288032"/>
          </a:xfrm>
          <a:prstGeom prst="flowChartAlternateProcess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流程图: 可选过程 3">
            <a:hlinkClick r:id="rId5" action="ppaction://hlinksldjump"/>
          </p:cNvPr>
          <p:cNvSpPr/>
          <p:nvPr/>
        </p:nvSpPr>
        <p:spPr>
          <a:xfrm>
            <a:off x="2024642" y="836712"/>
            <a:ext cx="720080" cy="288032"/>
          </a:xfrm>
          <a:prstGeom prst="flowChartAlternateProcess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流程图: 可选过程 4">
            <a:hlinkClick r:id="rId6" action="ppaction://hlinksldjump"/>
          </p:cNvPr>
          <p:cNvSpPr/>
          <p:nvPr/>
        </p:nvSpPr>
        <p:spPr>
          <a:xfrm>
            <a:off x="2767186" y="836712"/>
            <a:ext cx="720080" cy="288032"/>
          </a:xfrm>
          <a:prstGeom prst="flowChartAlternateProcess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4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4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6" name="流程图: 可选过程 5">
            <a:hlinkClick r:id="rId7" action="ppaction://hlinksldjump"/>
          </p:cNvPr>
          <p:cNvSpPr/>
          <p:nvPr/>
        </p:nvSpPr>
        <p:spPr>
          <a:xfrm>
            <a:off x="3509730" y="836712"/>
            <a:ext cx="720080" cy="288032"/>
          </a:xfrm>
          <a:prstGeom prst="flowChartAlternateProcess">
            <a:avLst/>
          </a:prstGeom>
          <a:solidFill>
            <a:srgbClr val="DE7A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+mj-ea"/>
                <a:ea typeface="+mj-ea"/>
              </a:rPr>
              <a:t>考点</a:t>
            </a:r>
            <a:r>
              <a:rPr lang="en-US" altLang="zh-CN" sz="1400">
                <a:solidFill>
                  <a:schemeClr val="bg1"/>
                </a:solidFill>
                <a:latin typeface="+mj-ea"/>
                <a:ea typeface="+mj-ea"/>
              </a:rPr>
              <a:t>5</a:t>
            </a:r>
            <a:endParaRPr lang="zh-CN" altLang="en-US" sz="14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graphicFrame>
        <p:nvGraphicFramePr>
          <p:cNvPr id="8" name="对象 7"/>
          <p:cNvGraphicFramePr>
            <a:graphicFrameLocks/>
          </p:cNvGraphicFramePr>
          <p:nvPr/>
        </p:nvGraphicFramePr>
        <p:xfrm>
          <a:off x="508000" y="1312752"/>
          <a:ext cx="8128000" cy="4486495"/>
        </p:xfrm>
        <a:graphic>
          <a:graphicData uri="http://schemas.openxmlformats.org/presentationml/2006/ole">
            <p:oleObj spid="_x0000_s59393" name="文档" r:id="rId8" imgW="3847376" imgH="2124577" progId="Word.Document.12">
              <p:embed/>
            </p:oleObj>
          </a:graphicData>
        </a:graphic>
      </p:graphicFrame>
      <p:pic>
        <p:nvPicPr>
          <p:cNvPr id="9" name="19a99.eps" descr="id:2147499535;FounderCES"/>
          <p:cNvPicPr/>
          <p:nvPr/>
        </p:nvPicPr>
        <p:blipFill>
          <a:blip r:embed="rId9"/>
          <a:stretch>
            <a:fillRect/>
          </a:stretch>
        </p:blipFill>
        <p:spPr>
          <a:xfrm>
            <a:off x="5580112" y="2978784"/>
            <a:ext cx="2697281" cy="2250416"/>
          </a:xfrm>
          <a:prstGeom prst="rect">
            <a:avLst/>
          </a:prstGeom>
        </p:spPr>
      </p:pic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可选过程 1">
            <a:hlinkClick r:id="rId3" action="ppaction://hlinksldjump"/>
          </p:cNvPr>
          <p:cNvSpPr/>
          <p:nvPr/>
        </p:nvSpPr>
        <p:spPr>
          <a:xfrm>
            <a:off x="539552" y="836712"/>
            <a:ext cx="720080" cy="288032"/>
          </a:xfrm>
          <a:prstGeom prst="flowChartAlternateProcess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3" name="流程图: 可选过程 2">
            <a:hlinkClick r:id="rId4" action="ppaction://hlinksldjump"/>
          </p:cNvPr>
          <p:cNvSpPr/>
          <p:nvPr/>
        </p:nvSpPr>
        <p:spPr>
          <a:xfrm>
            <a:off x="1282097" y="836712"/>
            <a:ext cx="720080" cy="288032"/>
          </a:xfrm>
          <a:prstGeom prst="flowChartAlternateProcess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流程图: 可选过程 3">
            <a:hlinkClick r:id="rId5" action="ppaction://hlinksldjump"/>
          </p:cNvPr>
          <p:cNvSpPr/>
          <p:nvPr/>
        </p:nvSpPr>
        <p:spPr>
          <a:xfrm>
            <a:off x="2024642" y="836712"/>
            <a:ext cx="720080" cy="288032"/>
          </a:xfrm>
          <a:prstGeom prst="flowChartAlternateProcess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流程图: 可选过程 4">
            <a:hlinkClick r:id="rId6" action="ppaction://hlinksldjump"/>
          </p:cNvPr>
          <p:cNvSpPr/>
          <p:nvPr/>
        </p:nvSpPr>
        <p:spPr>
          <a:xfrm>
            <a:off x="2767186" y="836712"/>
            <a:ext cx="720080" cy="288032"/>
          </a:xfrm>
          <a:prstGeom prst="flowChartAlternateProcess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4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4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6" name="流程图: 可选过程 5">
            <a:hlinkClick r:id="rId7" action="ppaction://hlinksldjump"/>
          </p:cNvPr>
          <p:cNvSpPr/>
          <p:nvPr/>
        </p:nvSpPr>
        <p:spPr>
          <a:xfrm>
            <a:off x="3509730" y="836712"/>
            <a:ext cx="720080" cy="288032"/>
          </a:xfrm>
          <a:prstGeom prst="flowChartAlternateProcess">
            <a:avLst/>
          </a:prstGeom>
          <a:solidFill>
            <a:srgbClr val="DE7A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+mj-ea"/>
                <a:ea typeface="+mj-ea"/>
              </a:rPr>
              <a:t>考点</a:t>
            </a:r>
            <a:r>
              <a:rPr lang="en-US" altLang="zh-CN" sz="1400">
                <a:solidFill>
                  <a:schemeClr val="bg1"/>
                </a:solidFill>
                <a:latin typeface="+mj-ea"/>
                <a:ea typeface="+mj-ea"/>
              </a:rPr>
              <a:t>5</a:t>
            </a:r>
            <a:endParaRPr lang="zh-CN" altLang="en-US" sz="14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graphicFrame>
        <p:nvGraphicFramePr>
          <p:cNvPr id="7" name="对象 6"/>
          <p:cNvGraphicFramePr>
            <a:graphicFrameLocks/>
          </p:cNvGraphicFramePr>
          <p:nvPr/>
        </p:nvGraphicFramePr>
        <p:xfrm>
          <a:off x="508000" y="1553416"/>
          <a:ext cx="8128000" cy="2883696"/>
        </p:xfrm>
        <a:graphic>
          <a:graphicData uri="http://schemas.openxmlformats.org/presentationml/2006/ole">
            <p:oleObj spid="_x0000_s60418" name="文档" r:id="rId8" imgW="3847376" imgH="1365645" progId="Word.Document.12">
              <p:embed/>
            </p:oleObj>
          </a:graphicData>
        </a:graphic>
      </p:graphicFrame>
      <p:graphicFrame>
        <p:nvGraphicFramePr>
          <p:cNvPr id="8" name="对象 7"/>
          <p:cNvGraphicFramePr>
            <a:graphicFrameLocks/>
          </p:cNvGraphicFramePr>
          <p:nvPr/>
        </p:nvGraphicFramePr>
        <p:xfrm>
          <a:off x="508000" y="4386549"/>
          <a:ext cx="8128000" cy="476145"/>
        </p:xfrm>
        <a:graphic>
          <a:graphicData uri="http://schemas.openxmlformats.org/presentationml/2006/ole">
            <p:oleObj spid="_x0000_s60417" name="文档" r:id="rId9" imgW="3847376" imgH="224909" progId="Word.Document.12">
              <p:embed/>
            </p:oleObj>
          </a:graphicData>
        </a:graphic>
      </p:graphicFrame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可选过程 1">
            <a:hlinkClick r:id="rId2" action="ppaction://hlinksldjump"/>
          </p:cNvPr>
          <p:cNvSpPr/>
          <p:nvPr/>
        </p:nvSpPr>
        <p:spPr>
          <a:xfrm>
            <a:off x="539552" y="836712"/>
            <a:ext cx="720080" cy="288032"/>
          </a:xfrm>
          <a:prstGeom prst="flowChartAlternateProcess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3" name="流程图: 可选过程 2">
            <a:hlinkClick r:id="rId3" action="ppaction://hlinksldjump"/>
          </p:cNvPr>
          <p:cNvSpPr/>
          <p:nvPr/>
        </p:nvSpPr>
        <p:spPr>
          <a:xfrm>
            <a:off x="1282097" y="836712"/>
            <a:ext cx="720080" cy="288032"/>
          </a:xfrm>
          <a:prstGeom prst="flowChartAlternateProcess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流程图: 可选过程 3">
            <a:hlinkClick r:id="rId4" action="ppaction://hlinksldjump"/>
          </p:cNvPr>
          <p:cNvSpPr/>
          <p:nvPr/>
        </p:nvSpPr>
        <p:spPr>
          <a:xfrm>
            <a:off x="2024642" y="836712"/>
            <a:ext cx="720080" cy="288032"/>
          </a:xfrm>
          <a:prstGeom prst="flowChartAlternateProcess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流程图: 可选过程 4">
            <a:hlinkClick r:id="rId5" action="ppaction://hlinksldjump"/>
          </p:cNvPr>
          <p:cNvSpPr/>
          <p:nvPr/>
        </p:nvSpPr>
        <p:spPr>
          <a:xfrm>
            <a:off x="2767186" y="836712"/>
            <a:ext cx="720080" cy="288032"/>
          </a:xfrm>
          <a:prstGeom prst="flowChartAlternateProcess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4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4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6" name="流程图: 可选过程 5">
            <a:hlinkClick r:id="rId6" action="ppaction://hlinksldjump"/>
          </p:cNvPr>
          <p:cNvSpPr/>
          <p:nvPr/>
        </p:nvSpPr>
        <p:spPr>
          <a:xfrm>
            <a:off x="3509730" y="836712"/>
            <a:ext cx="720080" cy="288032"/>
          </a:xfrm>
          <a:prstGeom prst="flowChartAlternateProcess">
            <a:avLst/>
          </a:prstGeom>
          <a:solidFill>
            <a:srgbClr val="DE7A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+mj-ea"/>
                <a:ea typeface="+mj-ea"/>
              </a:rPr>
              <a:t>考点</a:t>
            </a:r>
            <a:r>
              <a:rPr lang="en-US" altLang="zh-CN" sz="1400">
                <a:solidFill>
                  <a:schemeClr val="bg1"/>
                </a:solidFill>
                <a:latin typeface="+mj-ea"/>
                <a:ea typeface="+mj-ea"/>
              </a:rPr>
              <a:t>5</a:t>
            </a:r>
            <a:endParaRPr lang="zh-CN" altLang="en-US" sz="14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08000" y="1668536"/>
            <a:ext cx="8128000" cy="3774929"/>
          </a:xfrm>
          <a:prstGeom prst="rect">
            <a:avLst/>
          </a:prstGeom>
        </p:spPr>
      </p:pic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可选过程 1">
            <a:hlinkClick r:id="rId3" action="ppaction://hlinksldjump"/>
          </p:cNvPr>
          <p:cNvSpPr/>
          <p:nvPr/>
        </p:nvSpPr>
        <p:spPr>
          <a:xfrm>
            <a:off x="539552" y="836712"/>
            <a:ext cx="720080" cy="288032"/>
          </a:xfrm>
          <a:prstGeom prst="flowChartAlternateProcess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3" name="流程图: 可选过程 2">
            <a:hlinkClick r:id="rId4" action="ppaction://hlinksldjump"/>
          </p:cNvPr>
          <p:cNvSpPr/>
          <p:nvPr/>
        </p:nvSpPr>
        <p:spPr>
          <a:xfrm>
            <a:off x="1282097" y="836712"/>
            <a:ext cx="720080" cy="288032"/>
          </a:xfrm>
          <a:prstGeom prst="flowChartAlternateProcess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流程图: 可选过程 3">
            <a:hlinkClick r:id="rId5" action="ppaction://hlinksldjump"/>
          </p:cNvPr>
          <p:cNvSpPr/>
          <p:nvPr/>
        </p:nvSpPr>
        <p:spPr>
          <a:xfrm>
            <a:off x="2024642" y="836712"/>
            <a:ext cx="720080" cy="288032"/>
          </a:xfrm>
          <a:prstGeom prst="flowChartAlternateProcess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流程图: 可选过程 4">
            <a:hlinkClick r:id="rId6" action="ppaction://hlinksldjump"/>
          </p:cNvPr>
          <p:cNvSpPr/>
          <p:nvPr/>
        </p:nvSpPr>
        <p:spPr>
          <a:xfrm>
            <a:off x="2767186" y="836712"/>
            <a:ext cx="720080" cy="288032"/>
          </a:xfrm>
          <a:prstGeom prst="flowChartAlternateProcess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4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4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6" name="流程图: 可选过程 5">
            <a:hlinkClick r:id="rId7" action="ppaction://hlinksldjump"/>
          </p:cNvPr>
          <p:cNvSpPr/>
          <p:nvPr/>
        </p:nvSpPr>
        <p:spPr>
          <a:xfrm>
            <a:off x="3509730" y="836712"/>
            <a:ext cx="720080" cy="288032"/>
          </a:xfrm>
          <a:prstGeom prst="flowChartAlternateProcess">
            <a:avLst/>
          </a:prstGeom>
          <a:solidFill>
            <a:srgbClr val="DE7A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+mj-ea"/>
                <a:ea typeface="+mj-ea"/>
              </a:rPr>
              <a:t>考点</a:t>
            </a:r>
            <a:r>
              <a:rPr lang="en-US" altLang="zh-CN" sz="1400">
                <a:solidFill>
                  <a:schemeClr val="bg1"/>
                </a:solidFill>
                <a:latin typeface="+mj-ea"/>
                <a:ea typeface="+mj-ea"/>
              </a:rPr>
              <a:t>5</a:t>
            </a:r>
            <a:endParaRPr lang="zh-CN" altLang="en-US" sz="14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08000" y="1316023"/>
            <a:ext cx="8128000" cy="456124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对应训练</a:t>
            </a: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已知正方形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ABCD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的边长为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分别在边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AD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AE=AF=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现将</a:t>
            </a:r>
            <a:r>
              <a:rPr lang="en-US" altLang="zh-CN" sz="2200">
                <a:solidFill>
                  <a:srgbClr val="000000"/>
                </a:solidFill>
                <a:latin typeface="Cambria Math" panose="02040503050406030204" pitchFamily="18" charset="0"/>
                <a:cs typeface="Cambria Math" panose="02040503050406030204" pitchFamily="18" charset="0"/>
              </a:rPr>
              <a:t>△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AEF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沿线段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EF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折起到</a:t>
            </a:r>
            <a:r>
              <a:rPr lang="en-US" altLang="zh-CN" sz="2200">
                <a:solidFill>
                  <a:srgbClr val="000000"/>
                </a:solidFill>
                <a:latin typeface="Cambria Math" panose="02040503050406030204" pitchFamily="18" charset="0"/>
                <a:cs typeface="Cambria Math" panose="02040503050406030204" pitchFamily="18" charset="0"/>
              </a:rPr>
              <a:t>△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A'EF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位置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使得</a:t>
            </a:r>
            <a:r>
              <a:rPr lang="en-US" altLang="zh-CN" sz="2200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A'C=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     </a:t>
            </a:r>
            <a:r>
              <a:rPr lang="en-US" altLang="zh-CN" sz="2200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altLang="zh-CN" sz="2200" smtClean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smtClean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smtClean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求五棱锥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A'-BCDFE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的体积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在线段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A'C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上是否存在一点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使得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BM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∥平面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A'EF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若存在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求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A'M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若不存在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请说明理由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8" name="对象 7"/>
          <p:cNvGraphicFramePr>
            <a:graphicFrameLocks/>
          </p:cNvGraphicFramePr>
          <p:nvPr/>
        </p:nvGraphicFramePr>
        <p:xfrm>
          <a:off x="508000" y="2800909"/>
          <a:ext cx="8128000" cy="1552503"/>
        </p:xfrm>
        <a:graphic>
          <a:graphicData uri="http://schemas.openxmlformats.org/presentationml/2006/ole">
            <p:oleObj spid="_x0000_s61442" name="文档" r:id="rId8" imgW="3847376" imgH="735181" progId="Word.Document.12">
              <p:embed/>
            </p:oleObj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/>
        </p:nvGraphicFramePr>
        <p:xfrm>
          <a:off x="1167076" y="2634277"/>
          <a:ext cx="755908" cy="377954"/>
        </p:xfrm>
        <a:graphic>
          <a:graphicData uri="http://schemas.openxmlformats.org/presentationml/2006/ole">
            <p:oleObj spid="_x0000_s61441" name="文档" r:id="rId9" imgW="399706" imgH="194075" progId="Word.Document.12">
              <p:embed/>
            </p:oleObj>
          </a:graphicData>
        </a:graphic>
      </p:graphicFrame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可选过程 1">
            <a:hlinkClick r:id="rId3" action="ppaction://hlinksldjump"/>
          </p:cNvPr>
          <p:cNvSpPr/>
          <p:nvPr/>
        </p:nvSpPr>
        <p:spPr>
          <a:xfrm>
            <a:off x="539552" y="836712"/>
            <a:ext cx="720080" cy="288032"/>
          </a:xfrm>
          <a:prstGeom prst="flowChartAlternateProcess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3" name="流程图: 可选过程 2">
            <a:hlinkClick r:id="rId4" action="ppaction://hlinksldjump"/>
          </p:cNvPr>
          <p:cNvSpPr/>
          <p:nvPr/>
        </p:nvSpPr>
        <p:spPr>
          <a:xfrm>
            <a:off x="1282097" y="836712"/>
            <a:ext cx="720080" cy="288032"/>
          </a:xfrm>
          <a:prstGeom prst="flowChartAlternateProcess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流程图: 可选过程 3">
            <a:hlinkClick r:id="rId5" action="ppaction://hlinksldjump"/>
          </p:cNvPr>
          <p:cNvSpPr/>
          <p:nvPr/>
        </p:nvSpPr>
        <p:spPr>
          <a:xfrm>
            <a:off x="2024642" y="836712"/>
            <a:ext cx="720080" cy="288032"/>
          </a:xfrm>
          <a:prstGeom prst="flowChartAlternateProcess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流程图: 可选过程 4">
            <a:hlinkClick r:id="rId6" action="ppaction://hlinksldjump"/>
          </p:cNvPr>
          <p:cNvSpPr/>
          <p:nvPr/>
        </p:nvSpPr>
        <p:spPr>
          <a:xfrm>
            <a:off x="2767186" y="836712"/>
            <a:ext cx="720080" cy="288032"/>
          </a:xfrm>
          <a:prstGeom prst="flowChartAlternateProcess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4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4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6" name="流程图: 可选过程 5">
            <a:hlinkClick r:id="rId7" action="ppaction://hlinksldjump"/>
          </p:cNvPr>
          <p:cNvSpPr/>
          <p:nvPr/>
        </p:nvSpPr>
        <p:spPr>
          <a:xfrm>
            <a:off x="3509730" y="836712"/>
            <a:ext cx="720080" cy="288032"/>
          </a:xfrm>
          <a:prstGeom prst="flowChartAlternateProcess">
            <a:avLst/>
          </a:prstGeom>
          <a:solidFill>
            <a:srgbClr val="DE7A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+mj-ea"/>
                <a:ea typeface="+mj-ea"/>
              </a:rPr>
              <a:t>考点</a:t>
            </a:r>
            <a:r>
              <a:rPr lang="en-US" altLang="zh-CN" sz="1400">
                <a:solidFill>
                  <a:schemeClr val="bg1"/>
                </a:solidFill>
                <a:latin typeface="+mj-ea"/>
                <a:ea typeface="+mj-ea"/>
              </a:rPr>
              <a:t>5</a:t>
            </a:r>
            <a:endParaRPr lang="zh-CN" altLang="en-US" sz="14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08000" y="1165930"/>
            <a:ext cx="8128000" cy="293618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解</a:t>
            </a:r>
            <a:r>
              <a:rPr lang="en-US" altLang="zh-CN" sz="2200">
                <a:solidFill>
                  <a:srgbClr val="FF0000"/>
                </a:solidFill>
                <a:effectLst/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连接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AC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设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AC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∩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EF=H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连接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A'H.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因为四边形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ABCD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是正方形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AE=AF=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4,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EF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的中点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且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EF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⊥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AH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EF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⊥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CH.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从而有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A'H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⊥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EF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⊥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EF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又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A'H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∩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CH=H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EF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⊥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平面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A'HC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且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EF</a:t>
            </a:r>
            <a:r>
              <a:rPr lang="en-US" altLang="zh-CN" sz="2200">
                <a:solidFill>
                  <a:srgbClr val="000000"/>
                </a:solidFill>
                <a:effectLst/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⊂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平面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ABCD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从而平面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A'HC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⊥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平面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ABCD.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过点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A'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作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A'O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垂直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HC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且与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HC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相交于点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则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A'O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⊥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平面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ABCD</a:t>
            </a:r>
            <a:r>
              <a:rPr lang="en-US" altLang="zh-CN" sz="2200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3" name="N3418高优人A理.eps" descr="id:2147499556;FounderCES"/>
          <p:cNvPicPr/>
          <p:nvPr/>
        </p:nvPicPr>
        <p:blipFill>
          <a:blip r:embed="rId8"/>
          <a:stretch>
            <a:fillRect/>
          </a:stretch>
        </p:blipFill>
        <p:spPr>
          <a:xfrm>
            <a:off x="5580112" y="1356847"/>
            <a:ext cx="2160240" cy="1439331"/>
          </a:xfrm>
          <a:prstGeom prst="rect">
            <a:avLst/>
          </a:prstGeom>
        </p:spPr>
      </p:pic>
      <p:graphicFrame>
        <p:nvGraphicFramePr>
          <p:cNvPr id="10" name="对象 9"/>
          <p:cNvGraphicFramePr>
            <a:graphicFrameLocks/>
          </p:cNvGraphicFramePr>
          <p:nvPr/>
        </p:nvGraphicFramePr>
        <p:xfrm>
          <a:off x="611560" y="4058543"/>
          <a:ext cx="8128000" cy="2243246"/>
        </p:xfrm>
        <a:graphic>
          <a:graphicData uri="http://schemas.openxmlformats.org/presentationml/2006/ole">
            <p:oleObj spid="_x0000_s63489" name="文档" r:id="rId9" imgW="3847376" imgH="1062289" progId="Word.Document.12">
              <p:embed/>
            </p:oleObj>
          </a:graphicData>
        </a:graphic>
      </p:graphicFrame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可选过程 1">
            <a:hlinkClick r:id="rId3" action="ppaction://hlinksldjump"/>
          </p:cNvPr>
          <p:cNvSpPr/>
          <p:nvPr/>
        </p:nvSpPr>
        <p:spPr>
          <a:xfrm>
            <a:off x="539552" y="836712"/>
            <a:ext cx="720080" cy="288032"/>
          </a:xfrm>
          <a:prstGeom prst="flowChartAlternateProcess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3" name="流程图: 可选过程 2">
            <a:hlinkClick r:id="rId4" action="ppaction://hlinksldjump"/>
          </p:cNvPr>
          <p:cNvSpPr/>
          <p:nvPr/>
        </p:nvSpPr>
        <p:spPr>
          <a:xfrm>
            <a:off x="1282097" y="836712"/>
            <a:ext cx="720080" cy="288032"/>
          </a:xfrm>
          <a:prstGeom prst="flowChartAlternateProcess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流程图: 可选过程 3">
            <a:hlinkClick r:id="rId5" action="ppaction://hlinksldjump"/>
          </p:cNvPr>
          <p:cNvSpPr/>
          <p:nvPr/>
        </p:nvSpPr>
        <p:spPr>
          <a:xfrm>
            <a:off x="2024642" y="836712"/>
            <a:ext cx="720080" cy="288032"/>
          </a:xfrm>
          <a:prstGeom prst="flowChartAlternateProcess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流程图: 可选过程 4">
            <a:hlinkClick r:id="rId6" action="ppaction://hlinksldjump"/>
          </p:cNvPr>
          <p:cNvSpPr/>
          <p:nvPr/>
        </p:nvSpPr>
        <p:spPr>
          <a:xfrm>
            <a:off x="2767186" y="836712"/>
            <a:ext cx="720080" cy="288032"/>
          </a:xfrm>
          <a:prstGeom prst="flowChartAlternateProcess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4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4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6" name="流程图: 可选过程 5">
            <a:hlinkClick r:id="rId7" action="ppaction://hlinksldjump"/>
          </p:cNvPr>
          <p:cNvSpPr/>
          <p:nvPr/>
        </p:nvSpPr>
        <p:spPr>
          <a:xfrm>
            <a:off x="3509730" y="836712"/>
            <a:ext cx="720080" cy="288032"/>
          </a:xfrm>
          <a:prstGeom prst="flowChartAlternateProcess">
            <a:avLst/>
          </a:prstGeom>
          <a:solidFill>
            <a:srgbClr val="DE7A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+mj-ea"/>
                <a:ea typeface="+mj-ea"/>
              </a:rPr>
              <a:t>考点</a:t>
            </a:r>
            <a:r>
              <a:rPr lang="en-US" altLang="zh-CN" sz="1400">
                <a:solidFill>
                  <a:schemeClr val="bg1"/>
                </a:solidFill>
                <a:latin typeface="+mj-ea"/>
                <a:ea typeface="+mj-ea"/>
              </a:rPr>
              <a:t>5</a:t>
            </a:r>
            <a:endParaRPr lang="zh-CN" altLang="en-US" sz="14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graphicFrame>
        <p:nvGraphicFramePr>
          <p:cNvPr id="7" name="对象 6"/>
          <p:cNvGraphicFramePr>
            <a:graphicFrameLocks/>
          </p:cNvGraphicFramePr>
          <p:nvPr/>
        </p:nvGraphicFramePr>
        <p:xfrm>
          <a:off x="508000" y="1136434"/>
          <a:ext cx="8128000" cy="1797281"/>
        </p:xfrm>
        <a:graphic>
          <a:graphicData uri="http://schemas.openxmlformats.org/presentationml/2006/ole">
            <p:oleObj spid="_x0000_s64513" name="文档" r:id="rId8" imgW="3847376" imgH="850694" progId="Word.Document.12">
              <p:embed/>
            </p:oleObj>
          </a:graphicData>
        </a:graphic>
      </p:graphicFrame>
      <p:sp>
        <p:nvSpPr>
          <p:cNvPr id="8" name="矩形 7"/>
          <p:cNvSpPr>
            <a:spLocks noChangeAspect="1"/>
          </p:cNvSpPr>
          <p:nvPr/>
        </p:nvSpPr>
        <p:spPr>
          <a:xfrm>
            <a:off x="395536" y="2933715"/>
            <a:ext cx="8128000" cy="330359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OM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∥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A'H.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又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OM</a:t>
            </a:r>
            <a:r>
              <a:rPr lang="en-US" altLang="zh-CN" sz="2200">
                <a:solidFill>
                  <a:srgbClr val="00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⊄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平面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A'EF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A'H</a:t>
            </a:r>
            <a:r>
              <a:rPr lang="en-US" altLang="zh-CN" sz="2200">
                <a:solidFill>
                  <a:srgbClr val="00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⊂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平面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A'EF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OM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∥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平面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A'EF.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又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BD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∥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EF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BD</a:t>
            </a:r>
            <a:r>
              <a:rPr lang="en-US" altLang="zh-CN" sz="2200">
                <a:solidFill>
                  <a:srgbClr val="00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⊄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平面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A'EF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EF</a:t>
            </a:r>
            <a:r>
              <a:rPr lang="en-US" altLang="zh-CN" sz="2200">
                <a:solidFill>
                  <a:srgbClr val="00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⊂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平面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A'EF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BD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∥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平面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A'EF.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又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BD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∩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OM=O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所以平面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MBD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∥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平面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A'EF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因为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BM</a:t>
            </a:r>
            <a:r>
              <a:rPr lang="en-US" altLang="zh-CN" sz="2200">
                <a:solidFill>
                  <a:srgbClr val="00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⊂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平面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MBD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BM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∥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平面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A'EF.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465309"/>
            <a:ext cx="8128000" cy="334245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(2018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全国</a:t>
            </a:r>
            <a:r>
              <a:rPr lang="zh-CN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Ⅰ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en-US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9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某圆柱的高为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底面周长为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其三视图如右图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圆柱表面上的点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在正视图上的对应点为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圆柱表面上的点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在左视图上的对应点为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则在此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圆柱侧面上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到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的路径中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最短路径的长度为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/>
          </p:cNvGraphicFramePr>
          <p:nvPr/>
        </p:nvGraphicFramePr>
        <p:xfrm>
          <a:off x="508000" y="1465309"/>
          <a:ext cx="8128000" cy="1981704"/>
        </p:xfrm>
        <a:graphic>
          <a:graphicData uri="http://schemas.openxmlformats.org/presentationml/2006/ole">
            <p:oleObj spid="_x0000_s29698" name="文档" r:id="rId3" imgW="3847376" imgH="938139" progId="Word.Document.12">
              <p:embed/>
            </p:oleObj>
          </a:graphicData>
        </a:graphic>
      </p:graphicFrame>
      <p:graphicFrame>
        <p:nvGraphicFramePr>
          <p:cNvPr id="4" name="对象 3"/>
          <p:cNvGraphicFramePr>
            <a:graphicFrameLocks/>
          </p:cNvGraphicFramePr>
          <p:nvPr/>
        </p:nvGraphicFramePr>
        <p:xfrm>
          <a:off x="611560" y="4747772"/>
          <a:ext cx="8128000" cy="697452"/>
        </p:xfrm>
        <a:graphic>
          <a:graphicData uri="http://schemas.openxmlformats.org/presentationml/2006/ole">
            <p:oleObj spid="_x0000_s29697" name="文档" r:id="rId4" imgW="3847376" imgH="329986" progId="Word.Document.12">
              <p:embed/>
            </p:oleObj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/>
          </p:cNvGraphicFramePr>
          <p:nvPr/>
        </p:nvGraphicFramePr>
        <p:xfrm>
          <a:off x="508000" y="1340768"/>
          <a:ext cx="8128000" cy="3359842"/>
        </p:xfrm>
        <a:graphic>
          <a:graphicData uri="http://schemas.openxmlformats.org/presentationml/2006/ole">
            <p:oleObj spid="_x0000_s30721" name="文档" r:id="rId3" imgW="3847376" imgH="1591274" progId="Word.Document.12">
              <p:embed/>
            </p:oleObj>
          </a:graphicData>
        </a:graphic>
      </p:graphicFrame>
      <p:sp>
        <p:nvSpPr>
          <p:cNvPr id="3" name="矩形 2"/>
          <p:cNvSpPr>
            <a:spLocks noChangeAspect="1"/>
          </p:cNvSpPr>
          <p:nvPr/>
        </p:nvSpPr>
        <p:spPr>
          <a:xfrm>
            <a:off x="514096" y="4493597"/>
            <a:ext cx="1085554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 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478030"/>
            <a:ext cx="8128000" cy="90486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(2019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江苏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,10)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在平面直角坐标系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xOy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是曲线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y=x</a:t>
            </a:r>
            <a:r>
              <a:rPr lang="en-US" altLang="zh-CN" sz="2200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   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x&gt;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上的一个动点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则点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到直线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x+y=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的距离的最小值是</a:t>
            </a:r>
            <a:r>
              <a:rPr lang="zh-CN" altLang="zh-CN" sz="2200" i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i="1">
                <a:solidFill>
                  <a:srgbClr val="000000"/>
                </a:solidFill>
                <a:effectLst/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/>
        </p:nvGraphicFramePr>
        <p:xfrm>
          <a:off x="7082006" y="1488304"/>
          <a:ext cx="339657" cy="472208"/>
        </p:xfrm>
        <a:graphic>
          <a:graphicData uri="http://schemas.openxmlformats.org/presentationml/2006/ole">
            <p:oleObj spid="_x0000_s31746" name="文档" r:id="rId3" imgW="229161" imgH="317391" progId="Word.Document.12">
              <p:embed/>
            </p:oleObj>
          </a:graphicData>
        </a:graphic>
      </p:graphicFrame>
      <p:graphicFrame>
        <p:nvGraphicFramePr>
          <p:cNvPr id="4" name="对象 3"/>
          <p:cNvGraphicFramePr>
            <a:graphicFrameLocks/>
          </p:cNvGraphicFramePr>
          <p:nvPr/>
        </p:nvGraphicFramePr>
        <p:xfrm>
          <a:off x="548456" y="2348880"/>
          <a:ext cx="8128000" cy="2410905"/>
        </p:xfrm>
        <a:graphic>
          <a:graphicData uri="http://schemas.openxmlformats.org/presentationml/2006/ole">
            <p:oleObj spid="_x0000_s31745" name="文档" r:id="rId4" imgW="3847376" imgH="1141456" progId="Word.Document.12">
              <p:embed/>
            </p:oleObj>
          </a:graphicData>
        </a:graphic>
      </p:graphicFrame>
      <p:sp>
        <p:nvSpPr>
          <p:cNvPr id="5" name="矩形 4"/>
          <p:cNvSpPr>
            <a:spLocks noChangeAspect="1"/>
          </p:cNvSpPr>
          <p:nvPr/>
        </p:nvSpPr>
        <p:spPr>
          <a:xfrm>
            <a:off x="435992" y="4734357"/>
            <a:ext cx="1039067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对象 5"/>
          <p:cNvGraphicFramePr>
            <a:graphicFrameLocks/>
          </p:cNvGraphicFramePr>
          <p:nvPr/>
        </p:nvGraphicFramePr>
        <p:xfrm>
          <a:off x="508000" y="2880342"/>
          <a:ext cx="8128000" cy="1351315"/>
        </p:xfrm>
        <a:graphic>
          <a:graphicData uri="http://schemas.openxmlformats.org/presentationml/2006/ole">
            <p:oleObj spid="_x0000_s32769" name="文档" r:id="rId3" imgW="3847376" imgH="639460" progId="Word.Document.12">
              <p:embed/>
            </p:oleObj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95536" y="776399"/>
            <a:ext cx="8128000" cy="330359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i="1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∵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AD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∥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BC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且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∠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DAB=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en-US" altLang="zh-CN" sz="2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i="1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∴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∠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ABE=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en-US" altLang="zh-CN" sz="2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°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i="1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∵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EA=EB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i="1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∴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∠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EAB=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en-US" altLang="zh-CN" sz="2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°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∠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AEB=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120</a:t>
            </a:r>
            <a:r>
              <a:rPr lang="en-US" altLang="zh-CN" sz="2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°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</a:t>
            </a:r>
            <a:r>
              <a:rPr lang="en-US" altLang="zh-CN" sz="2200">
                <a:solidFill>
                  <a:srgbClr val="000000"/>
                </a:solidFill>
                <a:latin typeface="Cambria Math" panose="02040503050406030204" pitchFamily="18" charset="0"/>
                <a:cs typeface="Cambria Math" panose="02040503050406030204" pitchFamily="18" charset="0"/>
              </a:rPr>
              <a:t>△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AEB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EA=EB=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2,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/>
          </p:cNvGraphicFramePr>
          <p:nvPr/>
        </p:nvGraphicFramePr>
        <p:xfrm>
          <a:off x="483718" y="4077072"/>
          <a:ext cx="8128000" cy="1723512"/>
        </p:xfrm>
        <a:graphic>
          <a:graphicData uri="http://schemas.openxmlformats.org/presentationml/2006/ole">
            <p:oleObj spid="_x0000_s33793" name="文档" r:id="rId3" imgW="3847376" imgH="816508" progId="Word.Document.12">
              <p:embed/>
            </p:oleObj>
          </a:graphicData>
        </a:graphic>
      </p:graphicFrame>
      <p:sp>
        <p:nvSpPr>
          <p:cNvPr id="4" name="矩形 3"/>
          <p:cNvSpPr>
            <a:spLocks noChangeAspect="1"/>
          </p:cNvSpPr>
          <p:nvPr/>
        </p:nvSpPr>
        <p:spPr>
          <a:xfrm>
            <a:off x="395536" y="5738714"/>
            <a:ext cx="1133644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5" name="19JTJ10.eps" descr="id:2147498842;FounderCES"/>
          <p:cNvPicPr/>
          <p:nvPr/>
        </p:nvPicPr>
        <p:blipFill>
          <a:blip r:embed="rId4"/>
          <a:stretch>
            <a:fillRect/>
          </a:stretch>
        </p:blipFill>
        <p:spPr>
          <a:xfrm>
            <a:off x="3829050" y="2154643"/>
            <a:ext cx="3191222" cy="1661072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904201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转化与化归思想方法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就是在研究和解决有关数学问题时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采用某种手段将问题通过变换使之转化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进而使问题得到解决的一种数学方法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一般是将复杂的问题通过变换转化为简单的问题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将难解的问题通过变换转化为容易求解的问题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将未解决的问题通过变换转化为已解决的问题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总之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化归与转化是高中数学的一种重要思想方法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掌握好化归与转化的思想方法的特点、题型、方法、要素和原则对我们学习数学是非常有帮助的</a:t>
            </a:r>
            <a:r>
              <a:rPr lang="en-US" altLang="zh-CN" sz="2200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EMPLATE_CATEGORY" val="custom"/>
  <p:tag name="KSO_WM_TEMPLATE_INDEX" val="20196575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ID" val="_1*i*4"/>
  <p:tag name="KSO_WM_UNIT_LAYERLEVEL" val="1"/>
  <p:tag name="KSO_WM_TAG_VERSION" val="1.0"/>
  <p:tag name="KSO_WM_BEAUTIFY_FLAG" val="#wm#"/>
  <p:tag name="KSO_WM_UNIT_TYPE" val="i"/>
  <p:tag name="KSO_WM_UNIT_INDEX" val="4"/>
  <p:tag name="KSO_WM_UNIT_DIAGRAM_ISNUMVISUAL" val="0"/>
  <p:tag name="KSO_WM_UNIT_DIAGRAM_ISREFERUNIT" val="0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ID" val="_1*i*5"/>
  <p:tag name="KSO_WM_UNIT_LAYERLEVEL" val="1"/>
  <p:tag name="KSO_WM_TAG_VERSION" val="1.0"/>
  <p:tag name="KSO_WM_BEAUTIFY_FLAG" val="#wm#"/>
  <p:tag name="KSO_WM_UNIT_TYPE" val="i"/>
  <p:tag name="KSO_WM_UNIT_INDEX" val="5"/>
  <p:tag name="KSO_WM_UNIT_DIAGRAM_ISNUMVISUAL" val="0"/>
  <p:tag name="KSO_WM_UNIT_DIAGRAM_ISREFERUNIT" val="0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EMPLATE_CATEGORY" val="custom"/>
  <p:tag name="KSO_WM_TEMPLATE_INDEX" val="20196575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TYPE" val="i"/>
  <p:tag name="KSO_WM_UNIT_INDEX" val="1"/>
  <p:tag name="KSO_WM_UNIT_ID" val="_3*i*1"/>
  <p:tag name="KSO_WM_UNIT_LAYERLEVEL" val="1"/>
  <p:tag name="KSO_WM_TAG_VERSION" val="1.0"/>
  <p:tag name="KSO_WM_BEAUTIFY_FLAG" val="#wm#"/>
  <p:tag name="KSO_WM_UNIT_DIAGRAM_ISNUMVISUAL" val="0"/>
  <p:tag name="KSO_WM_UNIT_DIAGRAM_ISREFERUNIT" val="0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COMBINE_RELATE_SLIDE_ID" val="background20180947_1"/>
  <p:tag name="KSO_WM_TEMPLATE_CATEGORY" val="custom"/>
  <p:tag name="KSO_WM_TEMPLATE_INDEX" val="20196575"/>
  <p:tag name="KSO_WM_TEMPLATE_SUBCATEGORY" val="0"/>
  <p:tag name="KSO_WM_TEMPLATE_THUMBS_INDEX" val="1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ID" val="_11*i*2"/>
  <p:tag name="KSO_WM_UNIT_LAYERLEVEL" val="1"/>
  <p:tag name="KSO_WM_TAG_VERSION" val="1.0"/>
  <p:tag name="KSO_WM_BEAUTIFY_FLAG" val="#wm#"/>
  <p:tag name="KSO_WM_UNIT_TYPE" val="i"/>
  <p:tag name="KSO_WM_UNIT_INDEX" val="2"/>
  <p:tag name="KSO_WM_UNIT_DIAGRAM_ISNUMVISUAL" val="0"/>
  <p:tag name="KSO_WM_UNIT_DIAGRAM_ISREFERUNIT" val="0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ID" val="_11*i*3"/>
  <p:tag name="KSO_WM_UNIT_LAYERLEVEL" val="1"/>
  <p:tag name="KSO_WM_TAG_VERSION" val="1.0"/>
  <p:tag name="KSO_WM_BEAUTIFY_FLAG" val="#wm#"/>
  <p:tag name="KSO_WM_UNIT_TYPE" val="i"/>
  <p:tag name="KSO_WM_UNIT_INDEX" val="3"/>
  <p:tag name="KSO_WM_UNIT_DIAGRAM_ISNUMVISUAL" val="0"/>
  <p:tag name="KSO_WM_UNIT_DIAGRAM_ISREFERUNIT" val="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ID" val="_11*i*4"/>
  <p:tag name="KSO_WM_UNIT_LAYERLEVEL" val="1"/>
  <p:tag name="KSO_WM_TAG_VERSION" val="1.0"/>
  <p:tag name="KSO_WM_BEAUTIFY_FLAG" val="#wm#"/>
  <p:tag name="KSO_WM_UNIT_TYPE" val="i"/>
  <p:tag name="KSO_WM_UNIT_INDEX" val="4"/>
  <p:tag name="KSO_WM_UNIT_DIAGRAM_ISNUMVISUAL" val="0"/>
  <p:tag name="KSO_WM_UNIT_DIAGRAM_ISREFERUNIT" val="0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ID" val="_11*i*5"/>
  <p:tag name="KSO_WM_UNIT_LAYERLEVEL" val="1"/>
  <p:tag name="KSO_WM_TAG_VERSION" val="1.0"/>
  <p:tag name="KSO_WM_BEAUTIFY_FLAG" val="#wm#"/>
  <p:tag name="KSO_WM_UNIT_TYPE" val="i"/>
  <p:tag name="KSO_WM_UNIT_INDEX" val="5"/>
  <p:tag name="KSO_WM_UNIT_DIAGRAM_ISNUMVISUAL" val="0"/>
  <p:tag name="KSO_WM_UNIT_DIAGRAM_ISREFERUNIT" val="0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ID" val="_1*i*2"/>
  <p:tag name="KSO_WM_UNIT_LAYERLEVEL" val="1"/>
  <p:tag name="KSO_WM_TAG_VERSION" val="1.0"/>
  <p:tag name="KSO_WM_BEAUTIFY_FLAG" val="#wm#"/>
  <p:tag name="KSO_WM_UNIT_TYPE" val="i"/>
  <p:tag name="KSO_WM_UNIT_INDEX" val="2"/>
  <p:tag name="KSO_WM_UNIT_DIAGRAM_ISNUMVISUAL" val="0"/>
  <p:tag name="KSO_WM_UNIT_DIAGRAM_ISREFERUNIT" val="0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ID" val="_1*i*3"/>
  <p:tag name="KSO_WM_UNIT_LAYERLEVEL" val="1"/>
  <p:tag name="KSO_WM_TAG_VERSION" val="1.0"/>
  <p:tag name="KSO_WM_BEAUTIFY_FLAG" val="#wm#"/>
  <p:tag name="KSO_WM_UNIT_TYPE" val="i"/>
  <p:tag name="KSO_WM_UNIT_INDEX" val="3"/>
  <p:tag name="KSO_WM_UNIT_DIAGRAM_ISNUMVISUAL" val="0"/>
  <p:tag name="KSO_WM_UNIT_DIAGRAM_ISREFERUNIT" val="0"/>
</p:tagLst>
</file>

<file path=ppt/theme/theme1.xml><?xml version="1.0" encoding="utf-8"?>
<a:theme xmlns:a="http://schemas.openxmlformats.org/drawingml/2006/main" name="Office 主题​​">
  <a:themeElements>
    <a:clrScheme name="自定义 2">
      <a:dk1>
        <a:srgbClr val="466424"/>
      </a:dk1>
      <a:lt1>
        <a:srgbClr val="FFFFFF"/>
      </a:lt1>
      <a:dk2>
        <a:srgbClr val="7A9858"/>
      </a:dk2>
      <a:lt2>
        <a:srgbClr val="FFFFFF"/>
      </a:lt2>
      <a:accent1>
        <a:srgbClr val="3B561D"/>
      </a:accent1>
      <a:accent2>
        <a:srgbClr val="98CC77"/>
      </a:accent2>
      <a:accent3>
        <a:srgbClr val="779989"/>
      </a:accent3>
      <a:accent4>
        <a:srgbClr val="354B1B"/>
      </a:accent4>
      <a:accent5>
        <a:srgbClr val="466424"/>
      </a:accent5>
      <a:accent6>
        <a:srgbClr val="BED7CB"/>
      </a:accent6>
      <a:hlink>
        <a:srgbClr val="98CC77"/>
      </a:hlink>
      <a:folHlink>
        <a:srgbClr val="AABBCB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赢在高考二轮用书课件</Template>
  <TotalTime>6</TotalTime>
  <Words>1011</Words>
  <Application>WPS 演示</Application>
  <PresentationFormat>全屏显示(4:3)</PresentationFormat>
  <Paragraphs>201</Paragraphs>
  <Slides>38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38</vt:i4>
      </vt:variant>
    </vt:vector>
  </HeadingPairs>
  <TitlesOfParts>
    <vt:vector size="40" baseType="lpstr">
      <vt:lpstr>Office 主题​​</vt:lpstr>
      <vt:lpstr>文档</vt:lpstr>
      <vt:lpstr>第4讲　转化与化归思想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</vt:vector>
  </TitlesOfParts>
  <Company>微软中国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阳光数学网【http://www.eduy.net】搜集，仅供学习和研究使用！</dc:title>
  <dc:subject>阳光数学网【http://www.eduy.net】搜集，仅供学习和研究使用！</dc:subject>
  <dc:creator>阳光数学网【http://www.eduy.net】搜集，仅供学习和研究使用！</dc:creator>
  <cp:keywords>阳光数学网【http:/www.eduy.net】搜集，仅供学习和研究使用！</cp:keywords>
  <dc:description>阳光数学网【http://www.eduy.net】搜集，仅供学习和研究使用！</dc:description>
  <cp:lastModifiedBy>Administrator</cp:lastModifiedBy>
  <cp:revision>24</cp:revision>
  <dcterms:created xsi:type="dcterms:W3CDTF">2019-09-25T01:06:00Z</dcterms:created>
  <dcterms:modified xsi:type="dcterms:W3CDTF">2020-02-25T08:48:04Z</dcterms:modified>
  <cp:category>阳光数学网【http://www.eduy.net】搜集，仅供学习和研究使用！</cp:category>
  <cp:contentType>阳光数学网【http://www.eduy.net】搜集，仅供学习和研究使用！</cp:contentType>
  <cp:contentStatus>阳光数学网【http://www.eduy.net】搜集，仅供学习和研究使用！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2052-11.1.0.9175</vt:lpwstr>
  </property>
</Properties>
</file>