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63" r:id="rId2"/>
    <p:sldId id="336" r:id="rId3"/>
    <p:sldId id="367" r:id="rId4"/>
    <p:sldId id="368" r:id="rId5"/>
    <p:sldId id="369" r:id="rId6"/>
    <p:sldId id="344" r:id="rId7"/>
    <p:sldId id="346" r:id="rId8"/>
    <p:sldId id="347" r:id="rId9"/>
    <p:sldId id="32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28" r:id="rId19"/>
    <p:sldId id="356" r:id="rId20"/>
    <p:sldId id="357" r:id="rId21"/>
    <p:sldId id="358" r:id="rId22"/>
    <p:sldId id="359" r:id="rId23"/>
    <p:sldId id="329" r:id="rId24"/>
    <p:sldId id="361" r:id="rId25"/>
    <p:sldId id="362" r:id="rId26"/>
    <p:sldId id="363" r:id="rId27"/>
    <p:sldId id="364" r:id="rId28"/>
    <p:sldId id="365" r:id="rId29"/>
    <p:sldId id="366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77"/>
    <a:srgbClr val="A5B592"/>
    <a:srgbClr val="DE7A03"/>
    <a:srgbClr val="C63173"/>
    <a:srgbClr val="681A3D"/>
    <a:srgbClr val="FFFFFF"/>
    <a:srgbClr val="0259A8"/>
    <a:srgbClr val="B8D432"/>
    <a:srgbClr val="00A8EF"/>
    <a:srgbClr val="AA5E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64" y="-9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2020/2/25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0343"/>
            <a:ext cx="7514335" cy="827651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/>
        </p:nvSpPr>
        <p:spPr>
          <a:xfrm>
            <a:off x="2310328" y="1779474"/>
            <a:ext cx="316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6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88840"/>
            <a:ext cx="7956376" cy="16801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209312" y="3742860"/>
            <a:ext cx="7469431" cy="276999"/>
            <a:chOff x="209312" y="3742860"/>
            <a:chExt cx="7469431" cy="276999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299800" y="3742860"/>
              <a:ext cx="73789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课堂教学流程完美展示          全书优质试题随意编辑          独家研发错题组卷系统          志鸿优化 永远更新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76657" y="3825056"/>
              <a:ext cx="108000" cy="10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2477" y="3825056"/>
              <a:ext cx="108000" cy="10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1349" y="3825056"/>
              <a:ext cx="108000" cy="10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412840" y="298946"/>
            <a:ext cx="1451061" cy="413744"/>
            <a:chOff x="4563612" y="298946"/>
            <a:chExt cx="1090204" cy="413744"/>
          </a:xfrm>
        </p:grpSpPr>
        <p:sp>
          <p:nvSpPr>
            <p:cNvPr id="6" name="流程图: 数据 5"/>
            <p:cNvSpPr/>
            <p:nvPr userDrawn="1"/>
          </p:nvSpPr>
          <p:spPr>
            <a:xfrm>
              <a:off x="4565308" y="298946"/>
              <a:ext cx="1088508" cy="49676"/>
            </a:xfrm>
            <a:prstGeom prst="flowChartInputOutput">
              <a:avLst/>
            </a:prstGeom>
            <a:solidFill>
              <a:srgbClr val="AA5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 userDrawn="1"/>
          </p:nvSpPr>
          <p:spPr>
            <a:xfrm>
              <a:off x="4563612" y="341127"/>
              <a:ext cx="911834" cy="371563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高频考点</a:t>
              </a:r>
              <a:r>
                <a:rPr lang="en-US" altLang="zh-CN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29" Type="http://schemas.openxmlformats.org/officeDocument/2006/relationships/slide" Target="../slides/slide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Relationship Id="rId27" Type="http://schemas.openxmlformats.org/officeDocument/2006/relationships/image" Target="../media/image1.png"/><Relationship Id="rId30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1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2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 userDrawn="1"/>
        </p:nvSpPr>
        <p:spPr>
          <a:xfrm>
            <a:off x="-36512" y="6741368"/>
            <a:ext cx="9180512" cy="144016"/>
          </a:xfrm>
          <a:prstGeom prst="rect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764704"/>
            <a:ext cx="8856984" cy="5904656"/>
          </a:xfrm>
          <a:prstGeom prst="rect">
            <a:avLst/>
          </a:prstGeom>
        </p:spPr>
      </p:pic>
      <p:sp>
        <p:nvSpPr>
          <p:cNvPr id="21" name="标题 1"/>
          <p:cNvSpPr txBox="1"/>
          <p:nvPr userDrawn="1"/>
        </p:nvSpPr>
        <p:spPr>
          <a:xfrm>
            <a:off x="662475" y="373701"/>
            <a:ext cx="2829405" cy="3189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讲　函数与方程思想</a:t>
            </a:r>
            <a:endParaRPr lang="zh-CN" altLang="en-US" sz="1400" dirty="0"/>
          </a:p>
        </p:txBody>
      </p:sp>
      <p:sp>
        <p:nvSpPr>
          <p:cNvPr id="25" name="TextBox 13">
            <a:hlinkClick r:id="rId29" action="ppaction://hlinksldjump"/>
          </p:cNvPr>
          <p:cNvSpPr txBox="1"/>
          <p:nvPr userDrawn="1"/>
        </p:nvSpPr>
        <p:spPr>
          <a:xfrm>
            <a:off x="6434627" y="390721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>
            <a:hlinkClick r:id="rId30" action="ppaction://hlinksldjump"/>
          </p:cNvPr>
          <p:cNvSpPr txBox="1"/>
          <p:nvPr userDrawn="1"/>
        </p:nvSpPr>
        <p:spPr>
          <a:xfrm>
            <a:off x="3811815" y="376200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高考真题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3.docx"/><Relationship Id="rId4" Type="http://schemas.openxmlformats.org/officeDocument/2006/relationships/package" Target="../embeddings/Microsoft_Office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6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</a:t>
            </a:r>
            <a:r>
              <a:rPr lang="zh-CN" altLang="zh-CN"/>
              <a:t>讲　函数与方程思想</a:t>
            </a:r>
          </a:p>
        </p:txBody>
      </p:sp>
      <p:pic>
        <p:nvPicPr>
          <p:cNvPr id="2049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28850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分别是定义在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上的奇函数和偶函数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上为奇函数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为增函数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因为奇函数在对称区间上的单调性相同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也是增函数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的解集是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a60.eps" descr="id:21474988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176" y="2701469"/>
            <a:ext cx="2214984" cy="170906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1210961"/>
          <a:ext cx="8128000" cy="5026351"/>
        </p:xfrm>
        <a:graphic>
          <a:graphicData uri="http://schemas.openxmlformats.org/presentationml/2006/ole">
            <p:oleObj spid="_x0000_s31745" name="文档" r:id="rId6" imgW="3847376" imgH="238007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1238983"/>
          <a:ext cx="8128000" cy="4634033"/>
        </p:xfrm>
        <a:graphic>
          <a:graphicData uri="http://schemas.openxmlformats.org/presentationml/2006/ole">
            <p:oleObj spid="_x0000_s34818" name="文档" r:id="rId6" imgW="3847376" imgH="2193309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5891085"/>
          <a:ext cx="8128000" cy="365491"/>
        </p:xfrm>
        <a:graphic>
          <a:graphicData uri="http://schemas.openxmlformats.org/presentationml/2006/ole">
            <p:oleObj spid="_x0000_s34817" name="文档" r:id="rId7" imgW="3847376" imgH="17273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000" y="1258032"/>
            <a:ext cx="8128000" cy="4649108"/>
            <a:chOff x="508000" y="1258032"/>
            <a:chExt cx="8128000" cy="46491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000" y="1258032"/>
              <a:ext cx="8128000" cy="459593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2440" y="5853969"/>
              <a:ext cx="8040762" cy="5317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8730" y="1772816"/>
            <a:ext cx="8128000" cy="3366500"/>
            <a:chOff x="536563" y="1783090"/>
            <a:chExt cx="8128000" cy="33665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6563" y="1839123"/>
              <a:ext cx="8128000" cy="331046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2440" y="1783090"/>
              <a:ext cx="8040762" cy="5317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3511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92472" y="3212976"/>
          <a:ext cx="8128000" cy="1314429"/>
        </p:xfrm>
        <a:graphic>
          <a:graphicData uri="http://schemas.openxmlformats.org/presentationml/2006/ole">
            <p:oleObj spid="_x0000_s35841" name="文档" r:id="rId6" imgW="3847376" imgH="62218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455262"/>
          <a:ext cx="8128000" cy="4201477"/>
        </p:xfrm>
        <a:graphic>
          <a:graphicData uri="http://schemas.openxmlformats.org/presentationml/2006/ole">
            <p:oleObj spid="_x0000_s38913" name="文档" r:id="rId6" imgW="3847376" imgH="198963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132856"/>
          <a:ext cx="8128000" cy="2008529"/>
        </p:xfrm>
        <a:graphic>
          <a:graphicData uri="http://schemas.openxmlformats.org/presentationml/2006/ole">
            <p:oleObj spid="_x0000_s39937" name="文档" r:id="rId6" imgW="3847376" imgH="95073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82708" y="4234256"/>
            <a:ext cx="243893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2)A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83760"/>
            <a:ext cx="8128000" cy="13480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函数与方程思想在数列中的应用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2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是各项均为正数的等差数列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成等比数列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48456" y="3284984"/>
          <a:ext cx="8128000" cy="1401611"/>
        </p:xfrm>
        <a:graphic>
          <a:graphicData uri="http://schemas.openxmlformats.org/presentationml/2006/ole">
            <p:oleObj spid="_x0000_s40961" name="文档" r:id="rId6" imgW="3847376" imgH="66357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06640"/>
          <a:ext cx="8128000" cy="4298719"/>
        </p:xfrm>
        <a:graphic>
          <a:graphicData uri="http://schemas.openxmlformats.org/presentationml/2006/ole">
            <p:oleObj spid="_x0000_s41985" name="文档" r:id="rId6" imgW="3847376" imgH="203533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588601"/>
          <a:ext cx="8128000" cy="948938"/>
        </p:xfrm>
        <a:graphic>
          <a:graphicData uri="http://schemas.openxmlformats.org/presentationml/2006/ole">
            <p:oleObj spid="_x0000_s1033" name="文档" r:id="rId3" imgW="3847376" imgH="449457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2564904"/>
          <a:ext cx="8128000" cy="2323722"/>
        </p:xfrm>
        <a:graphic>
          <a:graphicData uri="http://schemas.openxmlformats.org/presentationml/2006/ole">
            <p:oleObj spid="_x0000_s1034" name="文档" r:id="rId4" imgW="3847376" imgH="1099353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4888626"/>
          <a:ext cx="8128000" cy="536502"/>
        </p:xfrm>
        <a:graphic>
          <a:graphicData uri="http://schemas.openxmlformats.org/presentationml/2006/ole">
            <p:oleObj spid="_x0000_s1035" name="文档" r:id="rId5" imgW="3847376" imgH="254057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817400"/>
          <a:ext cx="8128000" cy="3477200"/>
        </p:xfrm>
        <a:graphic>
          <a:graphicData uri="http://schemas.openxmlformats.org/presentationml/2006/ole">
            <p:oleObj spid="_x0000_s43009" name="文档" r:id="rId6" imgW="3847376" imgH="164597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16134"/>
            <a:ext cx="8128000" cy="287973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0142"/>
            <a:ext cx="8128000" cy="55089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安徽马鞍山第二中学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《莱因德纸草书》是世界上最古老的数学著作之一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改编书中一道题目如下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个大小相同的面包分给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使毎个人所得面包个数从少到多依次成等差数列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且较少的三份之和等于较多的两份之和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则最多的一份的面包个数为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	B.18	C.19	D.20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由题意可得递增的等差数列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联立解得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最多的一份为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02980" y="4406290"/>
          <a:ext cx="8128000" cy="479499"/>
        </p:xfrm>
        <a:graphic>
          <a:graphicData uri="http://schemas.openxmlformats.org/presentationml/2006/ole">
            <p:oleObj spid="_x0000_s44033" name="文档" r:id="rId6" imgW="3847376" imgH="22706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906257"/>
          <a:ext cx="8128000" cy="3299485"/>
        </p:xfrm>
        <a:graphic>
          <a:graphicData uri="http://schemas.openxmlformats.org/presentationml/2006/ole">
            <p:oleObj spid="_x0000_s46081" name="文档" r:id="rId6" imgW="3847376" imgH="156140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1336224"/>
          <a:ext cx="8128000" cy="4439551"/>
        </p:xfrm>
        <a:graphic>
          <a:graphicData uri="http://schemas.openxmlformats.org/presentationml/2006/ole">
            <p:oleObj spid="_x0000_s47105" name="文档" r:id="rId6" imgW="3847376" imgH="210262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757044"/>
          <a:ext cx="8128000" cy="3597913"/>
        </p:xfrm>
        <a:graphic>
          <a:graphicData uri="http://schemas.openxmlformats.org/presentationml/2006/ole">
            <p:oleObj spid="_x0000_s48129" name="文档" r:id="rId6" imgW="3847376" imgH="170282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497726" y="2100620"/>
            <a:ext cx="8129763" cy="2910760"/>
            <a:chOff x="12314" y="2662237"/>
            <a:chExt cx="9098348" cy="32575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337" y="2662237"/>
              <a:ext cx="9077325" cy="1533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14" y="4195762"/>
              <a:ext cx="9096375" cy="17240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115828"/>
          <a:ext cx="8128000" cy="2880344"/>
        </p:xfrm>
        <a:graphic>
          <a:graphicData uri="http://schemas.openxmlformats.org/presentationml/2006/ole">
            <p:oleObj spid="_x0000_s49153" name="文档" r:id="rId6" imgW="3847376" imgH="136384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83168"/>
          <a:ext cx="8128000" cy="4345663"/>
        </p:xfrm>
        <a:graphic>
          <a:graphicData uri="http://schemas.openxmlformats.org/presentationml/2006/ole">
            <p:oleObj spid="_x0000_s51201" name="文档" r:id="rId6" imgW="3847376" imgH="2057284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44606"/>
          <a:ext cx="8128000" cy="4422787"/>
        </p:xfrm>
        <a:graphic>
          <a:graphicData uri="http://schemas.openxmlformats.org/presentationml/2006/ole">
            <p:oleObj spid="_x0000_s24582" name="文档" r:id="rId6" imgW="3847376" imgH="2093270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2995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79278" y="2780928"/>
          <a:ext cx="8128000" cy="1646390"/>
        </p:xfrm>
        <a:graphic>
          <a:graphicData uri="http://schemas.openxmlformats.org/presentationml/2006/ole">
            <p:oleObj spid="_x0000_s25603" name="文档" r:id="rId3" imgW="3847376" imgH="779084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052736"/>
          <a:ext cx="8128000" cy="1622917"/>
        </p:xfrm>
        <a:graphic>
          <a:graphicData uri="http://schemas.openxmlformats.org/presentationml/2006/ole">
            <p:oleObj spid="_x0000_s26628" name="文档" r:id="rId3" imgW="3847376" imgH="767568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2662988"/>
          <a:ext cx="8128000" cy="2578560"/>
        </p:xfrm>
        <a:graphic>
          <a:graphicData uri="http://schemas.openxmlformats.org/presentationml/2006/ole">
            <p:oleObj spid="_x0000_s26629" name="文档" r:id="rId4" imgW="3847376" imgH="122026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95536" y="5157192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69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为等差数列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整理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60100" y="2671448"/>
          <a:ext cx="7389091" cy="896202"/>
        </p:xfrm>
        <a:graphic>
          <a:graphicData uri="http://schemas.openxmlformats.org/presentationml/2006/ole">
            <p:oleObj spid="_x0000_s27651" name="文档" r:id="rId3" imgW="3847376" imgH="466011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6186"/>
            <a:ext cx="32960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函数与方程思想的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含义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84784"/>
          <a:ext cx="8128000" cy="5313323"/>
        </p:xfrm>
        <a:graphic>
          <a:graphicData uri="http://schemas.openxmlformats.org/presentationml/2006/ole">
            <p:oleObj spid="_x0000_s28673" name="文档" r:id="rId3" imgW="3918831" imgH="256215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24111"/>
            <a:ext cx="470673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函数与方程的思想在解题中的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395536" y="2060848"/>
          <a:ext cx="8128000" cy="3851665"/>
        </p:xfrm>
        <a:graphic>
          <a:graphicData uri="http://schemas.openxmlformats.org/presentationml/2006/ole">
            <p:oleObj spid="_x0000_s29697" name="文档" r:id="rId3" imgW="3918831" imgH="185792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091922"/>
          <a:ext cx="8128000" cy="4928155"/>
        </p:xfrm>
        <a:graphic>
          <a:graphicData uri="http://schemas.openxmlformats.org/presentationml/2006/ole">
            <p:oleObj spid="_x0000_s30721" name="文档" r:id="rId3" imgW="3918831" imgH="237647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310467"/>
            <a:ext cx="8128000" cy="25668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函数与方程思想在不等式中的应用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分别是定义在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上的奇函数和偶函数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则不等式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的解集是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ab=a+b+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赢在高考二轮用书课件</Template>
  <TotalTime>7</TotalTime>
  <Words>553</Words>
  <Application>WPS 演示</Application>
  <PresentationFormat>全屏显示(4:3)</PresentationFormat>
  <Paragraphs>108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主题​​</vt:lpstr>
      <vt:lpstr>文档</vt:lpstr>
      <vt:lpstr>第1讲　函数与方程思想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22</cp:revision>
  <dcterms:created xsi:type="dcterms:W3CDTF">2019-09-25T01:06:00Z</dcterms:created>
  <dcterms:modified xsi:type="dcterms:W3CDTF">2020-02-25T08:48:47Z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