
<file path=[Content_Types].xml><?xml version="1.0" encoding="utf-8"?>
<Types xmlns="http://schemas.openxmlformats.org/package/2006/content-types">
  <Override PartName="/ppt/slides/slide29.xml" ContentType="application/vnd.openxmlformats-officedocument.presentationml.slide+xml"/>
  <Override PartName="/ppt/tags/tag8.xml" ContentType="application/vnd.openxmlformats-officedocument.presentationml.tags+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tags/tag4.xml" ContentType="application/vnd.openxmlformats-officedocument.presentationml.tags+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tags/tag49.xml" ContentType="application/vnd.openxmlformats-officedocument.presentationml.tags+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4.xml" ContentType="application/vnd.openxmlformats-officedocument.presentationml.slideLayout+xml"/>
  <Override PartName="/ppt/tags/tag38.xml" ContentType="application/vnd.openxmlformats-officedocument.presentationml.tags+xml"/>
  <Override PartName="/ppt/tags/tag56.xml" ContentType="application/vnd.openxmlformats-officedocument.presentationml.tags+xml"/>
  <Override PartName="/ppt/tags/tag67.xml" ContentType="application/vnd.openxmlformats-officedocument.presentationml.tags+xml"/>
  <Default Extension="docx" ContentType="application/vnd.openxmlformats-officedocument.wordprocessingml.document"/>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20.xml" ContentType="application/vnd.openxmlformats-officedocument.presentationml.slideLayout+xml"/>
  <Override PartName="/ppt/tags/tag16.xml" ContentType="application/vnd.openxmlformats-officedocument.presentationml.tags+xml"/>
  <Override PartName="/ppt/tags/tag27.xml" ContentType="application/vnd.openxmlformats-officedocument.presentationml.tags+xml"/>
  <Override PartName="/ppt/tags/tag45.xml" ContentType="application/vnd.openxmlformats-officedocument.presentationml.tags+xml"/>
  <Override PartName="/ppt/tags/tag63.xml" ContentType="application/vnd.openxmlformats-officedocument.presentationml.tags+xml"/>
  <Override PartName="/ppt/tags/tag74.xml" ContentType="application/vnd.openxmlformats-officedocument.presentationml.tags+xml"/>
  <Override PartName="/docProps/custom.xml" ContentType="application/vnd.openxmlformats-officedocument.custom-properties+xml"/>
  <Override PartName="/ppt/tags/tag34.xml" ContentType="application/vnd.openxmlformats-officedocument.presentationml.tags+xml"/>
  <Override PartName="/ppt/tags/tag52.xml" ContentType="application/vnd.openxmlformats-officedocument.presentationml.tags+xml"/>
  <Override PartName="/ppt/tags/tag12.xml" ContentType="application/vnd.openxmlformats-officedocument.presentationml.tags+xml"/>
  <Override PartName="/ppt/tags/tag23.xml" ContentType="application/vnd.openxmlformats-officedocument.presentationml.tags+xml"/>
  <Override PartName="/ppt/tags/tag41.xml" ContentType="application/vnd.openxmlformats-officedocument.presentationml.tags+xml"/>
  <Override PartName="/ppt/tags/tag70.xml" ContentType="application/vnd.openxmlformats-officedocument.presentationml.tags+xml"/>
  <Override PartName="/ppt/slides/slide9.xml" ContentType="application/vnd.openxmlformats-officedocument.presentationml.slide+xml"/>
  <Override PartName="/ppt/viewProps.xml" ContentType="application/vnd.openxmlformats-officedocument.presentationml.viewProps+xml"/>
  <Override PartName="/ppt/tags/tag9.xml" ContentType="application/vnd.openxmlformats-officedocument.presentationml.tags+xml"/>
  <Override PartName="/ppt/tags/tag30.xml" ContentType="application/vnd.openxmlformats-officedocument.presentationml.tag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29.xml" ContentType="application/vnd.openxmlformats-officedocument.presentationml.slideLayout+xml"/>
  <Default Extension="png" ContentType="image/png"/>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18.xml" ContentType="application/vnd.openxmlformats-officedocument.presentationml.slideLayout+xml"/>
  <Override PartName="/ppt/tags/tag5.xml" ContentType="application/vnd.openxmlformats-officedocument.presentationml.tags+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33.xml" ContentType="application/vnd.openxmlformats-officedocument.presentationml.slide+xml"/>
  <Override PartName="/ppt/slideLayouts/slideLayout3.xml" ContentType="application/vnd.openxmlformats-officedocument.presentationml.slideLayout+xml"/>
  <Override PartName="/ppt/slideLayouts/slideLayout25.xml" ContentType="application/vnd.openxmlformats-officedocument.presentationml.slideLayout+xml"/>
  <Override PartName="/ppt/tags/tag39.xml" ContentType="application/vnd.openxmlformats-officedocument.presentationml.tags+xml"/>
  <Override PartName="/ppt/tags/tag68.xml" ContentType="application/vnd.openxmlformats-officedocument.presentationml.tags+xml"/>
  <Default Extension="emf" ContentType="image/x-emf"/>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slideLayouts/slideLayout23.xml" ContentType="application/vnd.openxmlformats-officedocument.presentationml.slideLayout+xml"/>
  <Override PartName="/ppt/tags/tag1.xml" ContentType="application/vnd.openxmlformats-officedocument.presentationml.tags+xml"/>
  <Override PartName="/ppt/tags/tag19.xml" ContentType="application/vnd.openxmlformats-officedocument.presentationml.tags+xml"/>
  <Override PartName="/ppt/tags/tag28.xml" ContentType="application/vnd.openxmlformats-officedocument.presentationml.tags+xml"/>
  <Override PartName="/ppt/tags/tag37.xml" ContentType="application/vnd.openxmlformats-officedocument.presentationml.tags+xml"/>
  <Override PartName="/ppt/tags/tag48.xml" ContentType="application/vnd.openxmlformats-officedocument.presentationml.tags+xml"/>
  <Override PartName="/ppt/tags/tag57.xml" ContentType="application/vnd.openxmlformats-officedocument.presentationml.tags+xml"/>
  <Override PartName="/ppt/tags/tag66.xml" ContentType="application/vnd.openxmlformats-officedocument.presentationml.tags+xml"/>
  <Override PartName="/ppt/tags/tag75.xml" ContentType="application/vnd.openxmlformats-officedocument.presentationml.tags+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tags/tag17.xml" ContentType="application/vnd.openxmlformats-officedocument.presentationml.tags+xml"/>
  <Override PartName="/ppt/tags/tag26.xml" ContentType="application/vnd.openxmlformats-officedocument.presentationml.tags+xml"/>
  <Override PartName="/ppt/tags/tag35.xml" ContentType="application/vnd.openxmlformats-officedocument.presentationml.tags+xml"/>
  <Override PartName="/ppt/tags/tag46.xml" ContentType="application/vnd.openxmlformats-officedocument.presentationml.tags+xml"/>
  <Override PartName="/ppt/tags/tag55.xml" ContentType="application/vnd.openxmlformats-officedocument.presentationml.tags+xml"/>
  <Override PartName="/ppt/tags/tag64.xml" ContentType="application/vnd.openxmlformats-officedocument.presentationml.tags+xml"/>
  <Override PartName="/ppt/tags/tag73.xml" ContentType="application/vnd.openxmlformats-officedocument.presentationml.tags+xml"/>
  <Override PartName="/ppt/slideLayouts/slideLayout10.xml" ContentType="application/vnd.openxmlformats-officedocument.presentationml.slideLayout+xml"/>
  <Override PartName="/ppt/tags/tag15.xml" ContentType="application/vnd.openxmlformats-officedocument.presentationml.tags+xml"/>
  <Override PartName="/ppt/tags/tag24.xml" ContentType="application/vnd.openxmlformats-officedocument.presentationml.tags+xml"/>
  <Override PartName="/ppt/tags/tag33.xml" ContentType="application/vnd.openxmlformats-officedocument.presentationml.tags+xml"/>
  <Override PartName="/ppt/tags/tag44.xml" ContentType="application/vnd.openxmlformats-officedocument.presentationml.tags+xml"/>
  <Override PartName="/ppt/tags/tag53.xml" ContentType="application/vnd.openxmlformats-officedocument.presentationml.tags+xml"/>
  <Override PartName="/ppt/tags/tag62.xml" ContentType="application/vnd.openxmlformats-officedocument.presentationml.tags+xml"/>
  <Override PartName="/ppt/tags/tag71.xml" ContentType="application/vnd.openxmlformats-officedocument.presentationml.tags+xml"/>
  <Default Extension="vml" ContentType="application/vnd.openxmlformats-officedocument.vmlDrawing"/>
  <Override PartName="/ppt/tags/tag13.xml" ContentType="application/vnd.openxmlformats-officedocument.presentationml.tags+xml"/>
  <Override PartName="/ppt/tags/tag22.xml" ContentType="application/vnd.openxmlformats-officedocument.presentationml.tags+xml"/>
  <Override PartName="/ppt/tags/tag31.xml" ContentType="application/vnd.openxmlformats-officedocument.presentationml.tags+xml"/>
  <Override PartName="/ppt/tags/tag40.xml" ContentType="application/vnd.openxmlformats-officedocument.presentationml.tags+xml"/>
  <Override PartName="/ppt/tags/tag42.xml" ContentType="application/vnd.openxmlformats-officedocument.presentationml.tags+xml"/>
  <Override PartName="/ppt/tags/tag51.xml" ContentType="application/vnd.openxmlformats-officedocument.presentationml.tags+xml"/>
  <Override PartName="/ppt/tags/tag60.xml" ContentType="application/vnd.openxmlformats-officedocument.presentationml.tags+xml"/>
  <Override PartName="/ppt/slides/slide8.xml" ContentType="application/vnd.openxmlformats-officedocument.presentationml.slide+xml"/>
  <Override PartName="/ppt/tags/tag11.xml" ContentType="application/vnd.openxmlformats-officedocument.presentationml.tags+xml"/>
  <Override PartName="/ppt/tags/tag20.xml" ContentType="application/vnd.openxmlformats-officedocument.presentationml.tags+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tags/tag6.xml" ContentType="application/vnd.openxmlformats-officedocument.presentationml.tags+xml"/>
  <Override PartName="/ppt/slideMasters/slideMaster1.xml" ContentType="application/vnd.openxmlformats-officedocument.presentationml.slideMaster+xml"/>
  <Override PartName="/ppt/slides/slide27.xml" ContentType="application/vnd.openxmlformats-officedocument.presentationml.slide+xml"/>
  <Override PartName="/ppt/slideLayouts/slideLayout4.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Layouts/slideLayout15.xml" ContentType="application/vnd.openxmlformats-officedocument.presentationml.slideLayout+xml"/>
  <Override PartName="/ppt/slideLayouts/slideLayout26.xml" ContentType="application/vnd.openxmlformats-officedocument.presentationml.slideLayout+xml"/>
  <Override PartName="/ppt/tags/tag2.xml" ContentType="application/vnd.openxmlformats-officedocument.presentationml.tags+xml"/>
  <Override PartName="/ppt/tags/tag58.xml" ContentType="application/vnd.openxmlformats-officedocument.presentationml.tags+xml"/>
  <Override PartName="/ppt/tags/tag69.xml" ContentType="application/vnd.openxmlformats-officedocument.presentationml.tags+xml"/>
  <Default Extension="rels" ContentType="application/vnd.openxmlformats-package.relationships+xml"/>
  <Override PartName="/ppt/slides/slide23.xml" ContentType="application/vnd.openxmlformats-officedocument.presentationml.slide+xml"/>
  <Override PartName="/ppt/slideLayouts/slideLayout22.xml" ContentType="application/vnd.openxmlformats-officedocument.presentationml.slideLayout+xml"/>
  <Override PartName="/ppt/tags/tag29.xml" ContentType="application/vnd.openxmlformats-officedocument.presentationml.tags+xml"/>
  <Override PartName="/ppt/tags/tag47.xml" ContentType="application/vnd.openxmlformats-officedocument.presentationml.tags+xml"/>
  <Override PartName="/ppt/tags/tag76.xml" ContentType="application/vnd.openxmlformats-officedocument.presentationml.tags+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tags/tag18.xml" ContentType="application/vnd.openxmlformats-officedocument.presentationml.tags+xml"/>
  <Override PartName="/ppt/tags/tag36.xml" ContentType="application/vnd.openxmlformats-officedocument.presentationml.tags+xml"/>
  <Override PartName="/ppt/tags/tag54.xml" ContentType="application/vnd.openxmlformats-officedocument.presentationml.tags+xml"/>
  <Override PartName="/ppt/tags/tag65.xml" ContentType="application/vnd.openxmlformats-officedocument.presentationml.tags+xml"/>
  <Override PartName="/ppt/tags/tag14.xml" ContentType="application/vnd.openxmlformats-officedocument.presentationml.tags+xml"/>
  <Override PartName="/ppt/tags/tag25.xml" ContentType="application/vnd.openxmlformats-officedocument.presentationml.tags+xml"/>
  <Override PartName="/ppt/tags/tag43.xml" ContentType="application/vnd.openxmlformats-officedocument.presentationml.tags+xml"/>
  <Override PartName="/ppt/tags/tag61.xml" ContentType="application/vnd.openxmlformats-officedocument.presentationml.tags+xml"/>
  <Override PartName="/ppt/tags/tag72.xml" ContentType="application/vnd.openxmlformats-officedocument.presentationml.tags+xml"/>
  <Override PartName="/ppt/tags/tag32.xml" ContentType="application/vnd.openxmlformats-officedocument.presentationml.tags+xml"/>
  <Override PartName="/ppt/tags/tag50.xml" ContentType="application/vnd.openxmlformats-officedocument.presentationml.tags+xml"/>
  <Override PartName="/ppt/slides/slide7.xml" ContentType="application/vnd.openxmlformats-officedocument.presentationml.slide+xml"/>
  <Override PartName="/ppt/slideLayouts/slideLayout9.xml" ContentType="application/vnd.openxmlformats-officedocument.presentationml.slideLayout+xml"/>
  <Override PartName="/ppt/tags/tag10.xml" ContentType="application/vnd.openxmlformats-officedocument.presentationml.tags+xml"/>
  <Override PartName="/ppt/tags/tag21.xml" ContentType="application/vnd.openxmlformats-officedocument.presentationml.tags+xml"/>
  <Override PartName="/ppt/slides/slide28.xml" ContentType="application/vnd.openxmlformats-officedocument.presentationml.slide+xml"/>
  <Override PartName="/ppt/slides/slide39.xml" ContentType="application/vnd.openxmlformats-officedocument.presentationml.slide+xml"/>
  <Override PartName="/ppt/tags/tag7.xml" ContentType="application/vnd.openxmlformats-officedocument.presentationml.tags+xml"/>
  <Override PartName="/ppt/slides/slide3.xml" ContentType="application/vnd.openxmlformats-officedocument.presentationml.slide+xml"/>
  <Override PartName="/ppt/slides/slide17.xml" ContentType="application/vnd.openxmlformats-officedocument.presentationml.slide+xml"/>
  <Override PartName="/ppt/slideLayouts/slideLayout5.xml" ContentType="application/vnd.openxmlformats-officedocument.presentationml.slideLayout+xml"/>
  <Override PartName="/ppt/slideLayouts/slideLayout27.xml" ContentType="application/vnd.openxmlformats-officedocument.presentationml.slideLayout+xml"/>
  <Override PartName="/ppt/slides/slide24.xml" ContentType="application/vnd.openxmlformats-officedocument.presentationml.slide+xml"/>
  <Override PartName="/ppt/slides/slide35.xml" ContentType="application/vnd.openxmlformats-officedocument.presentationml.slide+xml"/>
  <Override PartName="/ppt/slideLayouts/slideLayout16.xml" ContentType="application/vnd.openxmlformats-officedocument.presentationml.slideLayout+xml"/>
  <Override PartName="/ppt/tags/tag3.xml" ContentType="application/vnd.openxmlformats-officedocument.presentationml.tags+xml"/>
  <Default Extension="jpeg" ContentType="image/jpeg"/>
  <Override PartName="/ppt/tags/tag59.xml" ContentType="application/vnd.openxmlformats-officedocument.presentationml.tag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1"/>
  </p:notesMasterIdLst>
  <p:sldIdLst>
    <p:sldId id="263" r:id="rId2"/>
    <p:sldId id="265" r:id="rId3"/>
    <p:sldId id="336" r:id="rId4"/>
    <p:sldId id="414" r:id="rId5"/>
    <p:sldId id="415" r:id="rId6"/>
    <p:sldId id="416" r:id="rId7"/>
    <p:sldId id="417" r:id="rId8"/>
    <p:sldId id="418" r:id="rId9"/>
    <p:sldId id="419" r:id="rId10"/>
    <p:sldId id="420" r:id="rId11"/>
    <p:sldId id="344" r:id="rId12"/>
    <p:sldId id="421" r:id="rId13"/>
    <p:sldId id="422" r:id="rId14"/>
    <p:sldId id="423" r:id="rId15"/>
    <p:sldId id="327" r:id="rId16"/>
    <p:sldId id="424" r:id="rId17"/>
    <p:sldId id="425" r:id="rId18"/>
    <p:sldId id="426" r:id="rId19"/>
    <p:sldId id="328" r:id="rId20"/>
    <p:sldId id="427" r:id="rId21"/>
    <p:sldId id="428" r:id="rId22"/>
    <p:sldId id="429" r:id="rId23"/>
    <p:sldId id="430" r:id="rId24"/>
    <p:sldId id="431" r:id="rId25"/>
    <p:sldId id="432" r:id="rId26"/>
    <p:sldId id="433" r:id="rId27"/>
    <p:sldId id="435" r:id="rId28"/>
    <p:sldId id="329" r:id="rId29"/>
    <p:sldId id="436" r:id="rId30"/>
    <p:sldId id="437" r:id="rId31"/>
    <p:sldId id="438" r:id="rId32"/>
    <p:sldId id="439" r:id="rId33"/>
    <p:sldId id="440" r:id="rId34"/>
    <p:sldId id="441" r:id="rId35"/>
    <p:sldId id="442" r:id="rId36"/>
    <p:sldId id="345" r:id="rId37"/>
    <p:sldId id="443" r:id="rId38"/>
    <p:sldId id="444" r:id="rId39"/>
    <p:sldId id="445" r:id="rId40"/>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7B0077"/>
    <a:srgbClr val="A5B592"/>
    <a:srgbClr val="DE7A03"/>
    <a:srgbClr val="C63173"/>
    <a:srgbClr val="681A3D"/>
    <a:srgbClr val="FFFFFF"/>
    <a:srgbClr val="0259A8"/>
    <a:srgbClr val="B8D432"/>
    <a:srgbClr val="00A8EF"/>
    <a:srgbClr val="AA5E0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4994" autoAdjust="0"/>
    <p:restoredTop sz="94660"/>
  </p:normalViewPr>
  <p:slideViewPr>
    <p:cSldViewPr showGuides="1">
      <p:cViewPr varScale="1">
        <p:scale>
          <a:sx n="89" d="100"/>
          <a:sy n="89" d="100"/>
        </p:scale>
        <p:origin x="-1464" y="-96"/>
      </p:cViewPr>
      <p:guideLst>
        <p:guide orient="horz" pos="482"/>
        <p:guide pos="1927"/>
        <p:guide pos="3379"/>
        <p:guide pos="3651"/>
        <p:guide pos="4105"/>
        <p:guide pos="4377"/>
        <p:guide pos="4830"/>
        <p:guide pos="5103"/>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10.vml.rels><?xml version="1.0" encoding="UTF-8" standalone="yes"?>
<Relationships xmlns="http://schemas.openxmlformats.org/package/2006/relationships"><Relationship Id="rId2" Type="http://schemas.openxmlformats.org/officeDocument/2006/relationships/image" Target="../media/image21.emf"/><Relationship Id="rId1" Type="http://schemas.openxmlformats.org/officeDocument/2006/relationships/image" Target="../media/image20.e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23.emf"/></Relationships>
</file>

<file path=ppt/drawings/_rels/vmlDrawing12.vml.rels><?xml version="1.0" encoding="UTF-8" standalone="yes"?>
<Relationships xmlns="http://schemas.openxmlformats.org/package/2006/relationships"><Relationship Id="rId2" Type="http://schemas.openxmlformats.org/officeDocument/2006/relationships/image" Target="../media/image25.emf"/><Relationship Id="rId1" Type="http://schemas.openxmlformats.org/officeDocument/2006/relationships/image" Target="../media/image24.emf"/></Relationships>
</file>

<file path=ppt/drawings/_rels/vmlDrawing13.vml.rels><?xml version="1.0" encoding="UTF-8" standalone="yes"?>
<Relationships xmlns="http://schemas.openxmlformats.org/package/2006/relationships"><Relationship Id="rId1" Type="http://schemas.openxmlformats.org/officeDocument/2006/relationships/image" Target="../media/image26.emf"/></Relationships>
</file>

<file path=ppt/drawings/_rels/vmlDrawing14.vml.rels><?xml version="1.0" encoding="UTF-8" standalone="yes"?>
<Relationships xmlns="http://schemas.openxmlformats.org/package/2006/relationships"><Relationship Id="rId1" Type="http://schemas.openxmlformats.org/officeDocument/2006/relationships/image" Target="../media/image27.emf"/></Relationships>
</file>

<file path=ppt/drawings/_rels/vmlDrawing15.vml.rels><?xml version="1.0" encoding="UTF-8" standalone="yes"?>
<Relationships xmlns="http://schemas.openxmlformats.org/package/2006/relationships"><Relationship Id="rId2" Type="http://schemas.openxmlformats.org/officeDocument/2006/relationships/image" Target="../media/image30.emf"/><Relationship Id="rId1" Type="http://schemas.openxmlformats.org/officeDocument/2006/relationships/image" Target="../media/image29.emf"/></Relationships>
</file>

<file path=ppt/drawings/_rels/vmlDrawing16.vml.rels><?xml version="1.0" encoding="UTF-8" standalone="yes"?>
<Relationships xmlns="http://schemas.openxmlformats.org/package/2006/relationships"><Relationship Id="rId1" Type="http://schemas.openxmlformats.org/officeDocument/2006/relationships/image" Target="../media/image31.emf"/></Relationships>
</file>

<file path=ppt/drawings/_rels/vmlDrawing17.vml.rels><?xml version="1.0" encoding="UTF-8" standalone="yes"?>
<Relationships xmlns="http://schemas.openxmlformats.org/package/2006/relationships"><Relationship Id="rId1" Type="http://schemas.openxmlformats.org/officeDocument/2006/relationships/image" Target="../media/image32.emf"/></Relationships>
</file>

<file path=ppt/drawings/_rels/vmlDrawing18.vml.rels><?xml version="1.0" encoding="UTF-8" standalone="yes"?>
<Relationships xmlns="http://schemas.openxmlformats.org/package/2006/relationships"><Relationship Id="rId1" Type="http://schemas.openxmlformats.org/officeDocument/2006/relationships/image" Target="../media/image33.emf"/></Relationships>
</file>

<file path=ppt/drawings/_rels/vmlDrawing19.vml.rels><?xml version="1.0" encoding="UTF-8" standalone="yes"?>
<Relationships xmlns="http://schemas.openxmlformats.org/package/2006/relationships"><Relationship Id="rId2" Type="http://schemas.openxmlformats.org/officeDocument/2006/relationships/image" Target="../media/image35.emf"/><Relationship Id="rId1" Type="http://schemas.openxmlformats.org/officeDocument/2006/relationships/image" Target="../media/image34.emf"/></Relationships>
</file>

<file path=ppt/drawings/_rels/vmlDrawing2.vml.rels><?xml version="1.0" encoding="UTF-8" standalone="yes"?>
<Relationships xmlns="http://schemas.openxmlformats.org/package/2006/relationships"><Relationship Id="rId2" Type="http://schemas.openxmlformats.org/officeDocument/2006/relationships/image" Target="../media/image11.emf"/><Relationship Id="rId1" Type="http://schemas.openxmlformats.org/officeDocument/2006/relationships/image" Target="../media/image10.emf"/></Relationships>
</file>

<file path=ppt/drawings/_rels/vmlDrawing20.vml.rels><?xml version="1.0" encoding="UTF-8" standalone="yes"?>
<Relationships xmlns="http://schemas.openxmlformats.org/package/2006/relationships"><Relationship Id="rId2" Type="http://schemas.openxmlformats.org/officeDocument/2006/relationships/image" Target="../media/image37.emf"/><Relationship Id="rId1" Type="http://schemas.openxmlformats.org/officeDocument/2006/relationships/image" Target="../media/image36.emf"/></Relationships>
</file>

<file path=ppt/drawings/_rels/vmlDrawing21.vml.rels><?xml version="1.0" encoding="UTF-8" standalone="yes"?>
<Relationships xmlns="http://schemas.openxmlformats.org/package/2006/relationships"><Relationship Id="rId1" Type="http://schemas.openxmlformats.org/officeDocument/2006/relationships/image" Target="../media/image38.emf"/></Relationships>
</file>

<file path=ppt/drawings/_rels/vmlDrawing22.vml.rels><?xml version="1.0" encoding="UTF-8" standalone="yes"?>
<Relationships xmlns="http://schemas.openxmlformats.org/package/2006/relationships"><Relationship Id="rId1" Type="http://schemas.openxmlformats.org/officeDocument/2006/relationships/image" Target="../media/image39.emf"/></Relationships>
</file>

<file path=ppt/drawings/_rels/vmlDrawing23.vml.rels><?xml version="1.0" encoding="UTF-8" standalone="yes"?>
<Relationships xmlns="http://schemas.openxmlformats.org/package/2006/relationships"><Relationship Id="rId1" Type="http://schemas.openxmlformats.org/officeDocument/2006/relationships/image" Target="../media/image40.emf"/></Relationships>
</file>

<file path=ppt/drawings/_rels/vmlDrawing24.vml.rels><?xml version="1.0" encoding="UTF-8" standalone="yes"?>
<Relationships xmlns="http://schemas.openxmlformats.org/package/2006/relationships"><Relationship Id="rId1" Type="http://schemas.openxmlformats.org/officeDocument/2006/relationships/image" Target="../media/image42.emf"/></Relationships>
</file>

<file path=ppt/drawings/_rels/vmlDrawing25.vml.rels><?xml version="1.0" encoding="UTF-8" standalone="yes"?>
<Relationships xmlns="http://schemas.openxmlformats.org/package/2006/relationships"><Relationship Id="rId2" Type="http://schemas.openxmlformats.org/officeDocument/2006/relationships/image" Target="../media/image44.emf"/><Relationship Id="rId1" Type="http://schemas.openxmlformats.org/officeDocument/2006/relationships/image" Target="../media/image43.emf"/></Relationships>
</file>

<file path=ppt/drawings/_rels/vmlDrawing26.vml.rels><?xml version="1.0" encoding="UTF-8" standalone="yes"?>
<Relationships xmlns="http://schemas.openxmlformats.org/package/2006/relationships"><Relationship Id="rId1" Type="http://schemas.openxmlformats.org/officeDocument/2006/relationships/image" Target="../media/image45.emf"/></Relationships>
</file>

<file path=ppt/drawings/_rels/vmlDrawing27.vml.rels><?xml version="1.0" encoding="UTF-8" standalone="yes"?>
<Relationships xmlns="http://schemas.openxmlformats.org/package/2006/relationships"><Relationship Id="rId1" Type="http://schemas.openxmlformats.org/officeDocument/2006/relationships/image" Target="../media/image46.emf"/></Relationships>
</file>

<file path=ppt/drawings/_rels/vmlDrawing28.vml.rels><?xml version="1.0" encoding="UTF-8" standalone="yes"?>
<Relationships xmlns="http://schemas.openxmlformats.org/package/2006/relationships"><Relationship Id="rId1" Type="http://schemas.openxmlformats.org/officeDocument/2006/relationships/image" Target="../media/image47.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2.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3.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4.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5.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16.emf"/></Relationships>
</file>

<file path=ppt/drawings/_rels/vmlDrawing8.vml.rels><?xml version="1.0" encoding="UTF-8" standalone="yes"?>
<Relationships xmlns="http://schemas.openxmlformats.org/package/2006/relationships"><Relationship Id="rId2" Type="http://schemas.openxmlformats.org/officeDocument/2006/relationships/image" Target="../media/image18.emf"/><Relationship Id="rId1" Type="http://schemas.openxmlformats.org/officeDocument/2006/relationships/image" Target="../media/image17.e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19.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0AF2471-2A3F-4C87-A869-A671258DC2ED}" type="datetimeFigureOut">
              <a:rPr lang="zh-CN" altLang="en-US" smtClean="0"/>
              <a:pPr/>
              <a:t>2020/2/25</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8126C6A-A277-47B2-B097-687C51019A04}"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8" Type="http://schemas.openxmlformats.org/officeDocument/2006/relationships/tags" Target="../tags/tag14.xml"/><Relationship Id="rId13" Type="http://schemas.openxmlformats.org/officeDocument/2006/relationships/image" Target="../media/image4.png"/><Relationship Id="rId3" Type="http://schemas.openxmlformats.org/officeDocument/2006/relationships/tags" Target="../tags/tag9.xml"/><Relationship Id="rId7" Type="http://schemas.openxmlformats.org/officeDocument/2006/relationships/tags" Target="../tags/tag13.xml"/><Relationship Id="rId12" Type="http://schemas.openxmlformats.org/officeDocument/2006/relationships/image" Target="../media/image3.jpeg"/><Relationship Id="rId2" Type="http://schemas.openxmlformats.org/officeDocument/2006/relationships/tags" Target="../tags/tag8.xml"/><Relationship Id="rId1" Type="http://schemas.openxmlformats.org/officeDocument/2006/relationships/tags" Target="../tags/tag7.xml"/><Relationship Id="rId6" Type="http://schemas.openxmlformats.org/officeDocument/2006/relationships/tags" Target="../tags/tag12.xml"/><Relationship Id="rId11" Type="http://schemas.openxmlformats.org/officeDocument/2006/relationships/slideMaster" Target="../slideMasters/slideMaster1.xml"/><Relationship Id="rId5" Type="http://schemas.openxmlformats.org/officeDocument/2006/relationships/tags" Target="../tags/tag11.xml"/><Relationship Id="rId10" Type="http://schemas.openxmlformats.org/officeDocument/2006/relationships/tags" Target="../tags/tag16.xml"/><Relationship Id="rId4" Type="http://schemas.openxmlformats.org/officeDocument/2006/relationships/tags" Target="../tags/tag10.xml"/><Relationship Id="rId9" Type="http://schemas.openxmlformats.org/officeDocument/2006/relationships/tags" Target="../tags/tag15.xml"/><Relationship Id="rId14" Type="http://schemas.openxmlformats.org/officeDocument/2006/relationships/image" Target="../media/image5.png"/></Relationships>
</file>

<file path=ppt/slideLayouts/_rels/slideLayout10.xml.rels><?xml version="1.0" encoding="UTF-8" standalone="yes"?>
<Relationships xmlns="http://schemas.openxmlformats.org/package/2006/relationships"><Relationship Id="rId3" Type="http://schemas.openxmlformats.org/officeDocument/2006/relationships/tags" Target="../tags/tag65.xml"/><Relationship Id="rId2" Type="http://schemas.openxmlformats.org/officeDocument/2006/relationships/tags" Target="../tags/tag64.xml"/><Relationship Id="rId1" Type="http://schemas.openxmlformats.org/officeDocument/2006/relationships/tags" Target="../tags/tag63.xml"/><Relationship Id="rId5" Type="http://schemas.openxmlformats.org/officeDocument/2006/relationships/slideMaster" Target="../slideMasters/slideMaster1.xml"/><Relationship Id="rId4" Type="http://schemas.openxmlformats.org/officeDocument/2006/relationships/tags" Target="../tags/tag66.xml"/></Relationships>
</file>

<file path=ppt/slideLayouts/_rels/slideLayout11.xml.rels><?xml version="1.0" encoding="UTF-8" standalone="yes"?>
<Relationships xmlns="http://schemas.openxmlformats.org/package/2006/relationships"><Relationship Id="rId8" Type="http://schemas.openxmlformats.org/officeDocument/2006/relationships/tags" Target="../tags/tag74.xml"/><Relationship Id="rId3" Type="http://schemas.openxmlformats.org/officeDocument/2006/relationships/tags" Target="../tags/tag69.xml"/><Relationship Id="rId7" Type="http://schemas.openxmlformats.org/officeDocument/2006/relationships/tags" Target="../tags/tag73.xml"/><Relationship Id="rId12" Type="http://schemas.openxmlformats.org/officeDocument/2006/relationships/image" Target="../media/image3.jpeg"/><Relationship Id="rId2" Type="http://schemas.openxmlformats.org/officeDocument/2006/relationships/tags" Target="../tags/tag68.xml"/><Relationship Id="rId1" Type="http://schemas.openxmlformats.org/officeDocument/2006/relationships/tags" Target="../tags/tag67.xml"/><Relationship Id="rId6" Type="http://schemas.openxmlformats.org/officeDocument/2006/relationships/tags" Target="../tags/tag72.xml"/><Relationship Id="rId11" Type="http://schemas.openxmlformats.org/officeDocument/2006/relationships/slideMaster" Target="../slideMasters/slideMaster1.xml"/><Relationship Id="rId5" Type="http://schemas.openxmlformats.org/officeDocument/2006/relationships/tags" Target="../tags/tag71.xml"/><Relationship Id="rId10" Type="http://schemas.openxmlformats.org/officeDocument/2006/relationships/tags" Target="../tags/tag76.xml"/><Relationship Id="rId4" Type="http://schemas.openxmlformats.org/officeDocument/2006/relationships/tags" Target="../tags/tag70.xml"/><Relationship Id="rId9" Type="http://schemas.openxmlformats.org/officeDocument/2006/relationships/tags" Target="../tags/tag75.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tags" Target="../tags/tag19.xml"/><Relationship Id="rId2" Type="http://schemas.openxmlformats.org/officeDocument/2006/relationships/tags" Target="../tags/tag18.xml"/><Relationship Id="rId1" Type="http://schemas.openxmlformats.org/officeDocument/2006/relationships/tags" Target="../tags/tag17.xml"/><Relationship Id="rId6" Type="http://schemas.openxmlformats.org/officeDocument/2006/relationships/slideMaster" Target="../slideMasters/slideMaster1.xml"/><Relationship Id="rId5" Type="http://schemas.openxmlformats.org/officeDocument/2006/relationships/tags" Target="../tags/tag21.xml"/><Relationship Id="rId4" Type="http://schemas.openxmlformats.org/officeDocument/2006/relationships/tags" Target="../tags/tag20.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8" Type="http://schemas.openxmlformats.org/officeDocument/2006/relationships/tags" Target="../tags/tag29.xml"/><Relationship Id="rId13" Type="http://schemas.openxmlformats.org/officeDocument/2006/relationships/image" Target="../media/image7.png"/><Relationship Id="rId3" Type="http://schemas.openxmlformats.org/officeDocument/2006/relationships/tags" Target="../tags/tag24.xml"/><Relationship Id="rId7" Type="http://schemas.openxmlformats.org/officeDocument/2006/relationships/tags" Target="../tags/tag28.xml"/><Relationship Id="rId12" Type="http://schemas.openxmlformats.org/officeDocument/2006/relationships/image" Target="../media/image4.png"/><Relationship Id="rId2" Type="http://schemas.openxmlformats.org/officeDocument/2006/relationships/tags" Target="../tags/tag23.xml"/><Relationship Id="rId1" Type="http://schemas.openxmlformats.org/officeDocument/2006/relationships/tags" Target="../tags/tag22.xml"/><Relationship Id="rId6" Type="http://schemas.openxmlformats.org/officeDocument/2006/relationships/tags" Target="../tags/tag27.xml"/><Relationship Id="rId11" Type="http://schemas.openxmlformats.org/officeDocument/2006/relationships/image" Target="../media/image6.png"/><Relationship Id="rId5" Type="http://schemas.openxmlformats.org/officeDocument/2006/relationships/tags" Target="../tags/tag26.xml"/><Relationship Id="rId10" Type="http://schemas.openxmlformats.org/officeDocument/2006/relationships/slideMaster" Target="../slideMasters/slideMaster1.xml"/><Relationship Id="rId4" Type="http://schemas.openxmlformats.org/officeDocument/2006/relationships/tags" Target="../tags/tag25.xml"/><Relationship Id="rId9" Type="http://schemas.openxmlformats.org/officeDocument/2006/relationships/tags" Target="../tags/tag30.xml"/></Relationships>
</file>

<file path=ppt/slideLayouts/_rels/slideLayout4.xml.rels><?xml version="1.0" encoding="UTF-8" standalone="yes"?>
<Relationships xmlns="http://schemas.openxmlformats.org/package/2006/relationships"><Relationship Id="rId3" Type="http://schemas.openxmlformats.org/officeDocument/2006/relationships/tags" Target="../tags/tag33.xml"/><Relationship Id="rId7" Type="http://schemas.openxmlformats.org/officeDocument/2006/relationships/slideMaster" Target="../slideMasters/slideMaster1.xml"/><Relationship Id="rId2" Type="http://schemas.openxmlformats.org/officeDocument/2006/relationships/tags" Target="../tags/tag32.xml"/><Relationship Id="rId1" Type="http://schemas.openxmlformats.org/officeDocument/2006/relationships/tags" Target="../tags/tag31.xml"/><Relationship Id="rId6" Type="http://schemas.openxmlformats.org/officeDocument/2006/relationships/tags" Target="../tags/tag36.xml"/><Relationship Id="rId5" Type="http://schemas.openxmlformats.org/officeDocument/2006/relationships/tags" Target="../tags/tag35.xml"/><Relationship Id="rId4" Type="http://schemas.openxmlformats.org/officeDocument/2006/relationships/tags" Target="../tags/tag34.xml"/></Relationships>
</file>

<file path=ppt/slideLayouts/_rels/slideLayout5.xml.rels><?xml version="1.0" encoding="UTF-8" standalone="yes"?>
<Relationships xmlns="http://schemas.openxmlformats.org/package/2006/relationships"><Relationship Id="rId8" Type="http://schemas.openxmlformats.org/officeDocument/2006/relationships/tags" Target="../tags/tag44.xml"/><Relationship Id="rId3" Type="http://schemas.openxmlformats.org/officeDocument/2006/relationships/tags" Target="../tags/tag39.xml"/><Relationship Id="rId7" Type="http://schemas.openxmlformats.org/officeDocument/2006/relationships/tags" Target="../tags/tag43.xml"/><Relationship Id="rId2" Type="http://schemas.openxmlformats.org/officeDocument/2006/relationships/tags" Target="../tags/tag38.xml"/><Relationship Id="rId1" Type="http://schemas.openxmlformats.org/officeDocument/2006/relationships/tags" Target="../tags/tag37.xml"/><Relationship Id="rId6" Type="http://schemas.openxmlformats.org/officeDocument/2006/relationships/tags" Target="../tags/tag42.xml"/><Relationship Id="rId5" Type="http://schemas.openxmlformats.org/officeDocument/2006/relationships/tags" Target="../tags/tag41.xml"/><Relationship Id="rId4" Type="http://schemas.openxmlformats.org/officeDocument/2006/relationships/tags" Target="../tags/tag40.xml"/><Relationship Id="rId9"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tags" Target="../tags/tag47.xml"/><Relationship Id="rId2" Type="http://schemas.openxmlformats.org/officeDocument/2006/relationships/tags" Target="../tags/tag46.xml"/><Relationship Id="rId1" Type="http://schemas.openxmlformats.org/officeDocument/2006/relationships/tags" Target="../tags/tag45.xml"/><Relationship Id="rId5" Type="http://schemas.openxmlformats.org/officeDocument/2006/relationships/slideMaster" Target="../slideMasters/slideMaster1.xml"/><Relationship Id="rId4" Type="http://schemas.openxmlformats.org/officeDocument/2006/relationships/tags" Target="../tags/tag48.xml"/></Relationships>
</file>

<file path=ppt/slideLayouts/_rels/slideLayout7.xml.rels><?xml version="1.0" encoding="UTF-8" standalone="yes"?>
<Relationships xmlns="http://schemas.openxmlformats.org/package/2006/relationships"><Relationship Id="rId3" Type="http://schemas.openxmlformats.org/officeDocument/2006/relationships/tags" Target="../tags/tag51.xml"/><Relationship Id="rId2" Type="http://schemas.openxmlformats.org/officeDocument/2006/relationships/tags" Target="../tags/tag50.xml"/><Relationship Id="rId1" Type="http://schemas.openxmlformats.org/officeDocument/2006/relationships/tags" Target="../tags/tag49.xml"/><Relationship Id="rId5" Type="http://schemas.openxmlformats.org/officeDocument/2006/relationships/slide" Target="../slides/slide15.xml"/><Relationship Id="rId4"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tags" Target="../tags/tag54.xml"/><Relationship Id="rId7" Type="http://schemas.openxmlformats.org/officeDocument/2006/relationships/slideMaster" Target="../slideMasters/slideMaster1.xml"/><Relationship Id="rId2" Type="http://schemas.openxmlformats.org/officeDocument/2006/relationships/tags" Target="../tags/tag53.xml"/><Relationship Id="rId1" Type="http://schemas.openxmlformats.org/officeDocument/2006/relationships/tags" Target="../tags/tag52.xml"/><Relationship Id="rId6" Type="http://schemas.openxmlformats.org/officeDocument/2006/relationships/tags" Target="../tags/tag57.xml"/><Relationship Id="rId5" Type="http://schemas.openxmlformats.org/officeDocument/2006/relationships/tags" Target="../tags/tag56.xml"/><Relationship Id="rId4" Type="http://schemas.openxmlformats.org/officeDocument/2006/relationships/tags" Target="../tags/tag55.xml"/></Relationships>
</file>

<file path=ppt/slideLayouts/_rels/slideLayout9.xml.rels><?xml version="1.0" encoding="UTF-8" standalone="yes"?>
<Relationships xmlns="http://schemas.openxmlformats.org/package/2006/relationships"><Relationship Id="rId3" Type="http://schemas.openxmlformats.org/officeDocument/2006/relationships/tags" Target="../tags/tag60.xml"/><Relationship Id="rId2" Type="http://schemas.openxmlformats.org/officeDocument/2006/relationships/tags" Target="../tags/tag59.xml"/><Relationship Id="rId1" Type="http://schemas.openxmlformats.org/officeDocument/2006/relationships/tags" Target="../tags/tag58.xml"/><Relationship Id="rId6" Type="http://schemas.openxmlformats.org/officeDocument/2006/relationships/slideMaster" Target="../slideMasters/slideMaster1.xml"/><Relationship Id="rId5" Type="http://schemas.openxmlformats.org/officeDocument/2006/relationships/tags" Target="../tags/tag62.xml"/><Relationship Id="rId4" Type="http://schemas.openxmlformats.org/officeDocument/2006/relationships/tags" Target="../tags/tag6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spTree>
      <p:nvGrpSpPr>
        <p:cNvPr id="1" name=""/>
        <p:cNvGrpSpPr/>
        <p:nvPr/>
      </p:nvGrpSpPr>
      <p:grpSpPr>
        <a:xfrm>
          <a:off x="0" y="0"/>
          <a:ext cx="0" cy="0"/>
          <a:chOff x="0" y="0"/>
          <a:chExt cx="0" cy="0"/>
        </a:xfrm>
      </p:grpSpPr>
      <p:pic>
        <p:nvPicPr>
          <p:cNvPr id="13" name="图片 12"/>
          <p:cNvPicPr>
            <a:picLocks noChangeAspect="1"/>
          </p:cNvPicPr>
          <p:nvPr>
            <p:custDataLst>
              <p:tags r:id="rId1"/>
            </p:custDataLst>
          </p:nvPr>
        </p:nvPicPr>
        <p:blipFill rotWithShape="1">
          <a:blip r:embed="rId12">
            <a:extLst>
              <a:ext uri="{28A0092B-C50C-407E-A947-70E740481C1C}">
                <a14:useLocalDpi xmlns:a14="http://schemas.microsoft.com/office/drawing/2010/main" xmlns="" val="0"/>
              </a:ext>
            </a:extLst>
          </a:blip>
          <a:srcRect t="9387" b="34447"/>
          <a:stretch>
            <a:fillRect/>
          </a:stretch>
        </p:blipFill>
        <p:spPr>
          <a:xfrm>
            <a:off x="1" y="-2"/>
            <a:ext cx="9143999" cy="4542287"/>
          </a:xfrm>
          <a:prstGeom prst="rect">
            <a:avLst/>
          </a:prstGeom>
        </p:spPr>
      </p:pic>
      <p:sp>
        <p:nvSpPr>
          <p:cNvPr id="5" name="矩形 4"/>
          <p:cNvSpPr/>
          <p:nvPr>
            <p:custDataLst>
              <p:tags r:id="rId2"/>
            </p:custDataLst>
          </p:nvPr>
        </p:nvSpPr>
        <p:spPr>
          <a:xfrm>
            <a:off x="0" y="5637213"/>
            <a:ext cx="9144000" cy="122078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lang="zh-CN" altLang="en-US" noProof="1">
              <a:cs typeface="+mn-ea"/>
            </a:endParaRPr>
          </a:p>
        </p:txBody>
      </p:sp>
      <p:sp>
        <p:nvSpPr>
          <p:cNvPr id="6" name="等腰三角形 5"/>
          <p:cNvSpPr/>
          <p:nvPr>
            <p:custDataLst>
              <p:tags r:id="rId3"/>
            </p:custDataLst>
          </p:nvPr>
        </p:nvSpPr>
        <p:spPr>
          <a:xfrm rot="5400000" flipV="1">
            <a:off x="3140273" y="-1146968"/>
            <a:ext cx="2863453" cy="12192000"/>
          </a:xfrm>
          <a:prstGeom prst="triangl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lang="zh-CN" altLang="en-US" noProof="1">
              <a:cs typeface="+mn-ea"/>
            </a:endParaRPr>
          </a:p>
        </p:txBody>
      </p:sp>
      <p:sp>
        <p:nvSpPr>
          <p:cNvPr id="7" name="直角三角形 6"/>
          <p:cNvSpPr/>
          <p:nvPr>
            <p:custDataLst>
              <p:tags r:id="rId4"/>
            </p:custDataLst>
          </p:nvPr>
        </p:nvSpPr>
        <p:spPr>
          <a:xfrm>
            <a:off x="0" y="3621088"/>
            <a:ext cx="9144000" cy="3236912"/>
          </a:xfrm>
          <a:prstGeom prst="rtTriangl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lang="zh-CN" altLang="en-US" noProof="1">
              <a:cs typeface="+mn-ea"/>
            </a:endParaRPr>
          </a:p>
        </p:txBody>
      </p:sp>
      <p:sp>
        <p:nvSpPr>
          <p:cNvPr id="8" name="直角三角形 7"/>
          <p:cNvSpPr/>
          <p:nvPr>
            <p:custDataLst>
              <p:tags r:id="rId5"/>
            </p:custDataLst>
          </p:nvPr>
        </p:nvSpPr>
        <p:spPr>
          <a:xfrm flipH="1">
            <a:off x="0" y="3048000"/>
            <a:ext cx="9144000" cy="3813175"/>
          </a:xfrm>
          <a:prstGeom prst="rtTriangl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lang="zh-CN" altLang="en-US" noProof="1">
              <a:cs typeface="+mn-ea"/>
            </a:endParaRPr>
          </a:p>
        </p:txBody>
      </p:sp>
      <p:sp>
        <p:nvSpPr>
          <p:cNvPr id="2" name="标题 1"/>
          <p:cNvSpPr>
            <a:spLocks noGrp="1"/>
          </p:cNvSpPr>
          <p:nvPr>
            <p:ph type="ctrTitle" hasCustomPrompt="1"/>
            <p:custDataLst>
              <p:tags r:id="rId6"/>
            </p:custDataLst>
          </p:nvPr>
        </p:nvSpPr>
        <p:spPr>
          <a:xfrm>
            <a:off x="5000625" y="4614350"/>
            <a:ext cx="4076700" cy="1053581"/>
          </a:xfrm>
          <a:noFill/>
        </p:spPr>
        <p:txBody>
          <a:bodyPr anchor="b">
            <a:normAutofit/>
          </a:bodyPr>
          <a:lstStyle>
            <a:lvl1pPr algn="r">
              <a:defRPr sz="3600" b="1">
                <a:solidFill>
                  <a:schemeClr val="tx1"/>
                </a:solidFill>
              </a:defRPr>
            </a:lvl1pPr>
          </a:lstStyle>
          <a:p>
            <a:r>
              <a:rPr lang="zh-CN" altLang="en-US" noProof="1"/>
              <a:t>单击此处编辑标题</a:t>
            </a:r>
          </a:p>
        </p:txBody>
      </p:sp>
      <p:sp>
        <p:nvSpPr>
          <p:cNvPr id="3" name="副标题 2"/>
          <p:cNvSpPr>
            <a:spLocks noGrp="1"/>
          </p:cNvSpPr>
          <p:nvPr>
            <p:ph type="subTitle" idx="1"/>
            <p:custDataLst>
              <p:tags r:id="rId7"/>
            </p:custDataLst>
          </p:nvPr>
        </p:nvSpPr>
        <p:spPr>
          <a:xfrm>
            <a:off x="5000625" y="5739996"/>
            <a:ext cx="4076700" cy="504000"/>
          </a:xfrm>
          <a:noFill/>
        </p:spPr>
        <p:txBody>
          <a:bodyPr>
            <a:normAutofit/>
          </a:bodyPr>
          <a:lstStyle>
            <a:lvl1pPr marL="0" indent="0" algn="r">
              <a:buNone/>
              <a:defRPr sz="1800">
                <a:solidFill>
                  <a:schemeClr val="tx1"/>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noProof="1"/>
              <a:t>单击此处编辑母版副标题样式</a:t>
            </a:r>
          </a:p>
        </p:txBody>
      </p:sp>
      <p:sp>
        <p:nvSpPr>
          <p:cNvPr id="9" name="日期占位符 3"/>
          <p:cNvSpPr>
            <a:spLocks noGrp="1"/>
          </p:cNvSpPr>
          <p:nvPr>
            <p:ph type="dt" sz="half" idx="10"/>
            <p:custDataLst>
              <p:tags r:id="rId8"/>
            </p:custDataLst>
          </p:nvPr>
        </p:nvSpPr>
        <p:spPr/>
        <p:txBody>
          <a:bodyPr/>
          <a:lstStyle>
            <a:lvl1pPr>
              <a:defRPr/>
            </a:lvl1pPr>
          </a:lstStyle>
          <a:p>
            <a:pPr>
              <a:defRPr/>
            </a:pPr>
            <a:endParaRPr lang="zh-CN" altLang="en-US"/>
          </a:p>
        </p:txBody>
      </p:sp>
      <p:sp>
        <p:nvSpPr>
          <p:cNvPr id="10" name="页脚占位符 4"/>
          <p:cNvSpPr>
            <a:spLocks noGrp="1"/>
          </p:cNvSpPr>
          <p:nvPr>
            <p:ph type="ftr" sz="quarter" idx="11"/>
            <p:custDataLst>
              <p:tags r:id="rId9"/>
            </p:custDataLst>
          </p:nvPr>
        </p:nvSpPr>
        <p:spPr/>
        <p:txBody>
          <a:bodyPr/>
          <a:lstStyle>
            <a:lvl1pPr>
              <a:defRPr/>
            </a:lvl1pPr>
          </a:lstStyle>
          <a:p>
            <a:pPr>
              <a:defRPr/>
            </a:pPr>
            <a:endParaRPr lang="zh-CN" altLang="en-US"/>
          </a:p>
        </p:txBody>
      </p:sp>
      <p:sp>
        <p:nvSpPr>
          <p:cNvPr id="11" name="灯片编号占位符 5"/>
          <p:cNvSpPr>
            <a:spLocks noGrp="1"/>
          </p:cNvSpPr>
          <p:nvPr>
            <p:ph type="sldNum" sz="quarter" idx="12"/>
            <p:custDataLst>
              <p:tags r:id="rId10"/>
            </p:custDataLst>
          </p:nvPr>
        </p:nvSpPr>
        <p:spPr/>
        <p:txBody>
          <a:bodyPr/>
          <a:lstStyle>
            <a:lvl1pPr>
              <a:defRPr/>
            </a:lvl1pPr>
          </a:lstStyle>
          <a:p>
            <a:pPr>
              <a:defRPr/>
            </a:pPr>
            <a:fld id="{8772FFEC-5704-4A3E-837E-93B721BC27BB}" type="slidenum">
              <a:rPr lang="zh-CN" altLang="en-US"/>
              <a:pPr>
                <a:defRPr/>
              </a:pPr>
              <a:t>‹#›</a:t>
            </a:fld>
            <a:endParaRPr lang="zh-CN" altLang="en-US"/>
          </a:p>
        </p:txBody>
      </p:sp>
      <p:pic>
        <p:nvPicPr>
          <p:cNvPr id="4" name="图片 3"/>
          <p:cNvPicPr>
            <a:picLocks noChangeAspect="1"/>
          </p:cNvPicPr>
          <p:nvPr userDrawn="1"/>
        </p:nvPicPr>
        <p:blipFill>
          <a:blip r:embed="rId13" cstate="print">
            <a:extLst>
              <a:ext uri="{28A0092B-C50C-407E-A947-70E740481C1C}">
                <a14:useLocalDpi xmlns:a14="http://schemas.microsoft.com/office/drawing/2010/main" xmlns="" val="0"/>
              </a:ext>
            </a:extLst>
          </a:blip>
          <a:stretch>
            <a:fillRect/>
          </a:stretch>
        </p:blipFill>
        <p:spPr>
          <a:xfrm>
            <a:off x="1049989" y="742965"/>
            <a:ext cx="1805726" cy="571140"/>
          </a:xfrm>
          <a:prstGeom prst="rect">
            <a:avLst/>
          </a:prstGeom>
        </p:spPr>
      </p:pic>
      <p:pic>
        <p:nvPicPr>
          <p:cNvPr id="12" name="图片 11"/>
          <p:cNvPicPr>
            <a:picLocks noChangeAspect="1"/>
          </p:cNvPicPr>
          <p:nvPr userDrawn="1"/>
        </p:nvPicPr>
        <p:blipFill>
          <a:blip r:embed="rId14">
            <a:extLst>
              <a:ext uri="{28A0092B-C50C-407E-A947-70E740481C1C}">
                <a14:useLocalDpi xmlns:a14="http://schemas.microsoft.com/office/drawing/2010/main" xmlns="" val="0"/>
              </a:ext>
            </a:extLst>
          </a:blip>
          <a:stretch>
            <a:fillRect/>
          </a:stretch>
        </p:blipFill>
        <p:spPr>
          <a:xfrm>
            <a:off x="0" y="1670343"/>
            <a:ext cx="7514335" cy="827651"/>
          </a:xfrm>
          <a:prstGeom prst="rect">
            <a:avLst/>
          </a:prstGeom>
        </p:spPr>
      </p:pic>
      <p:sp>
        <p:nvSpPr>
          <p:cNvPr id="14" name="TextBox 8"/>
          <p:cNvSpPr txBox="1"/>
          <p:nvPr userDrawn="1"/>
        </p:nvSpPr>
        <p:spPr>
          <a:xfrm>
            <a:off x="2310328" y="1779474"/>
            <a:ext cx="3168303" cy="646331"/>
          </a:xfrm>
          <a:prstGeom prst="rect">
            <a:avLst/>
          </a:prstGeom>
          <a:noFill/>
        </p:spPr>
        <p:txBody>
          <a:bodyPr wrap="none" rtlCol="0">
            <a:spAutoFit/>
          </a:bodyPr>
          <a:lstStyle/>
          <a:p>
            <a:r>
              <a:rPr lang="zh-CN" altLang="en-US" sz="3600" dirty="0" smtClean="0">
                <a:solidFill>
                  <a:schemeClr val="bg1"/>
                </a:solidFill>
                <a:latin typeface="微软雅黑" panose="020B0503020204020204" pitchFamily="34" charset="-122"/>
                <a:ea typeface="微软雅黑" panose="020B0503020204020204" pitchFamily="34" charset="-122"/>
              </a:rPr>
              <a:t>目录</a:t>
            </a:r>
            <a:r>
              <a:rPr lang="zh-CN" altLang="en-US" sz="3600" baseline="0" dirty="0" smtClean="0">
                <a:solidFill>
                  <a:schemeClr val="bg1"/>
                </a:solidFill>
                <a:latin typeface="微软雅黑" panose="020B0503020204020204" pitchFamily="34" charset="-122"/>
                <a:ea typeface="微软雅黑" panose="020B0503020204020204" pitchFamily="34" charset="-122"/>
              </a:rPr>
              <a:t>   </a:t>
            </a:r>
            <a:r>
              <a:rPr lang="en-US" altLang="zh-CN" sz="2400" baseline="0" dirty="0" smtClean="0">
                <a:solidFill>
                  <a:schemeClr val="bg1"/>
                </a:solidFill>
                <a:latin typeface="微软雅黑" panose="020B0503020204020204" pitchFamily="34" charset="-122"/>
                <a:ea typeface="微软雅黑" panose="020B0503020204020204" pitchFamily="34" charset="-122"/>
              </a:rPr>
              <a:t>CONTENTS</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hf sldNum="0"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内容">
    <p:spTree>
      <p:nvGrpSpPr>
        <p:cNvPr id="1" name=""/>
        <p:cNvGrpSpPr/>
        <p:nvPr/>
      </p:nvGrpSpPr>
      <p:grpSpPr>
        <a:xfrm>
          <a:off x="0" y="0"/>
          <a:ext cx="0" cy="0"/>
          <a:chOff x="0" y="0"/>
          <a:chExt cx="0" cy="0"/>
        </a:xfrm>
      </p:grpSpPr>
      <p:sp>
        <p:nvSpPr>
          <p:cNvPr id="7" name="内容占位符 6"/>
          <p:cNvSpPr>
            <a:spLocks noGrp="1"/>
          </p:cNvSpPr>
          <p:nvPr>
            <p:ph sz="quarter" idx="13"/>
            <p:custDataLst>
              <p:tags r:id="rId1"/>
            </p:custDataLst>
          </p:nvPr>
        </p:nvSpPr>
        <p:spPr>
          <a:xfrm>
            <a:off x="502448" y="952508"/>
            <a:ext cx="8139178" cy="5388907"/>
          </a:xfrm>
        </p:spPr>
        <p:txBody>
          <a:bodyPr/>
          <a:lstStyle>
            <a:lvl1pPr>
              <a:defRPr/>
            </a:lvl1pPr>
          </a:lstStyle>
          <a:p>
            <a:pPr lvl="0"/>
            <a:r>
              <a:rPr lang="zh-CN" altLang="en-US" noProof="1">
                <a:sym typeface="+mn-ea"/>
              </a:rPr>
              <a:t>单击此处</a:t>
            </a:r>
            <a:r>
              <a:rPr lang="zh-CN" altLang="en-US" noProof="1"/>
              <a:t>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3" name="日期占位符 3"/>
          <p:cNvSpPr>
            <a:spLocks noGrp="1"/>
          </p:cNvSpPr>
          <p:nvPr>
            <p:ph type="dt" sz="half" idx="14"/>
            <p:custDataLst>
              <p:tags r:id="rId2"/>
            </p:custDataLst>
          </p:nvPr>
        </p:nvSpPr>
        <p:spPr/>
        <p:txBody>
          <a:bodyPr/>
          <a:lstStyle>
            <a:lvl1pPr>
              <a:defRPr/>
            </a:lvl1pPr>
          </a:lstStyle>
          <a:p>
            <a:pPr>
              <a:defRPr/>
            </a:pPr>
            <a:endParaRPr lang="zh-CN" altLang="en-US"/>
          </a:p>
        </p:txBody>
      </p:sp>
      <p:sp>
        <p:nvSpPr>
          <p:cNvPr id="4" name="页脚占位符 4"/>
          <p:cNvSpPr>
            <a:spLocks noGrp="1"/>
          </p:cNvSpPr>
          <p:nvPr>
            <p:ph type="ftr" sz="quarter" idx="15"/>
            <p:custDataLst>
              <p:tags r:id="rId3"/>
            </p:custDataLst>
          </p:nvPr>
        </p:nvSpPr>
        <p:spPr/>
        <p:txBody>
          <a:bodyPr/>
          <a:lstStyle>
            <a:lvl1pPr>
              <a:defRPr/>
            </a:lvl1pPr>
          </a:lstStyle>
          <a:p>
            <a:pPr>
              <a:defRPr/>
            </a:pPr>
            <a:endParaRPr lang="zh-CN" altLang="en-US"/>
          </a:p>
        </p:txBody>
      </p:sp>
      <p:sp>
        <p:nvSpPr>
          <p:cNvPr id="5" name="灯片编号占位符 5"/>
          <p:cNvSpPr>
            <a:spLocks noGrp="1"/>
          </p:cNvSpPr>
          <p:nvPr>
            <p:ph type="sldNum" sz="quarter" idx="16"/>
            <p:custDataLst>
              <p:tags r:id="rId4"/>
            </p:custDataLst>
          </p:nvPr>
        </p:nvSpPr>
        <p:spPr/>
        <p:txBody>
          <a:bodyPr/>
          <a:lstStyle>
            <a:lvl1pPr>
              <a:defRPr/>
            </a:lvl1pPr>
          </a:lstStyle>
          <a:p>
            <a:pPr>
              <a:defRPr/>
            </a:pPr>
            <a:fld id="{5E5EBB0C-5A13-436A-8D2C-3DC1B1265DA7}" type="slidenum">
              <a:rPr lang="zh-CN" altLang="en-US"/>
              <a:pPr>
                <a:defRPr/>
              </a:pPr>
              <a:t>‹#›</a:t>
            </a:fld>
            <a:endParaRPr lang="zh-CN" altLang="en-US"/>
          </a:p>
        </p:txBody>
      </p:sp>
    </p:spTree>
  </p:cSld>
  <p:clrMapOvr>
    <a:masterClrMapping/>
  </p:clrMapOvr>
  <p:hf sldNum="0"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末尾幻灯片">
    <p:spTree>
      <p:nvGrpSpPr>
        <p:cNvPr id="1" name=""/>
        <p:cNvGrpSpPr/>
        <p:nvPr/>
      </p:nvGrpSpPr>
      <p:grpSpPr>
        <a:xfrm>
          <a:off x="0" y="0"/>
          <a:ext cx="0" cy="0"/>
          <a:chOff x="0" y="0"/>
          <a:chExt cx="0" cy="0"/>
        </a:xfrm>
      </p:grpSpPr>
      <p:pic>
        <p:nvPicPr>
          <p:cNvPr id="13" name="图片 12"/>
          <p:cNvPicPr>
            <a:picLocks noChangeAspect="1"/>
          </p:cNvPicPr>
          <p:nvPr>
            <p:custDataLst>
              <p:tags r:id="rId1"/>
            </p:custDataLst>
          </p:nvPr>
        </p:nvPicPr>
        <p:blipFill rotWithShape="1">
          <a:blip r:embed="rId12">
            <a:extLst>
              <a:ext uri="{28A0092B-C50C-407E-A947-70E740481C1C}">
                <a14:useLocalDpi xmlns:a14="http://schemas.microsoft.com/office/drawing/2010/main" xmlns="" val="0"/>
              </a:ext>
            </a:extLst>
          </a:blip>
          <a:srcRect t="9387" b="34447"/>
          <a:stretch>
            <a:fillRect/>
          </a:stretch>
        </p:blipFill>
        <p:spPr>
          <a:xfrm>
            <a:off x="1" y="-2"/>
            <a:ext cx="9143999" cy="4542287"/>
          </a:xfrm>
          <a:prstGeom prst="rect">
            <a:avLst/>
          </a:prstGeom>
        </p:spPr>
      </p:pic>
      <p:sp>
        <p:nvSpPr>
          <p:cNvPr id="5" name="矩形 4"/>
          <p:cNvSpPr/>
          <p:nvPr>
            <p:custDataLst>
              <p:tags r:id="rId2"/>
            </p:custDataLst>
          </p:nvPr>
        </p:nvSpPr>
        <p:spPr>
          <a:xfrm>
            <a:off x="0" y="5637213"/>
            <a:ext cx="9144000" cy="122078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lang="zh-CN" altLang="en-US" noProof="1">
              <a:cs typeface="+mn-ea"/>
            </a:endParaRPr>
          </a:p>
        </p:txBody>
      </p:sp>
      <p:sp>
        <p:nvSpPr>
          <p:cNvPr id="6" name="等腰三角形 5"/>
          <p:cNvSpPr/>
          <p:nvPr>
            <p:custDataLst>
              <p:tags r:id="rId3"/>
            </p:custDataLst>
          </p:nvPr>
        </p:nvSpPr>
        <p:spPr>
          <a:xfrm rot="5400000" flipV="1">
            <a:off x="3140273" y="-1146968"/>
            <a:ext cx="2863453" cy="12192000"/>
          </a:xfrm>
          <a:prstGeom prst="triangl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lang="zh-CN" altLang="en-US" noProof="1">
              <a:cs typeface="+mn-ea"/>
            </a:endParaRPr>
          </a:p>
        </p:txBody>
      </p:sp>
      <p:sp>
        <p:nvSpPr>
          <p:cNvPr id="7" name="直角三角形 6"/>
          <p:cNvSpPr/>
          <p:nvPr>
            <p:custDataLst>
              <p:tags r:id="rId4"/>
            </p:custDataLst>
          </p:nvPr>
        </p:nvSpPr>
        <p:spPr>
          <a:xfrm>
            <a:off x="0" y="3621088"/>
            <a:ext cx="9144000" cy="3236912"/>
          </a:xfrm>
          <a:prstGeom prst="rtTriangl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lang="zh-CN" altLang="en-US" noProof="1">
              <a:cs typeface="+mn-ea"/>
            </a:endParaRPr>
          </a:p>
        </p:txBody>
      </p:sp>
      <p:sp>
        <p:nvSpPr>
          <p:cNvPr id="8" name="直角三角形 7"/>
          <p:cNvSpPr/>
          <p:nvPr>
            <p:custDataLst>
              <p:tags r:id="rId5"/>
            </p:custDataLst>
          </p:nvPr>
        </p:nvSpPr>
        <p:spPr>
          <a:xfrm flipH="1">
            <a:off x="0" y="3044825"/>
            <a:ext cx="9144000" cy="3813175"/>
          </a:xfrm>
          <a:prstGeom prst="rtTriangl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lang="zh-CN" altLang="en-US" noProof="1">
              <a:cs typeface="+mn-ea"/>
            </a:endParaRPr>
          </a:p>
        </p:txBody>
      </p:sp>
      <p:sp>
        <p:nvSpPr>
          <p:cNvPr id="2" name="标题 1"/>
          <p:cNvSpPr>
            <a:spLocks noGrp="1"/>
          </p:cNvSpPr>
          <p:nvPr>
            <p:ph type="title" hasCustomPrompt="1"/>
            <p:custDataLst>
              <p:tags r:id="rId6"/>
            </p:custDataLst>
          </p:nvPr>
        </p:nvSpPr>
        <p:spPr>
          <a:xfrm>
            <a:off x="5572125" y="4290060"/>
            <a:ext cx="3319463" cy="1175385"/>
          </a:xfrm>
        </p:spPr>
        <p:txBody>
          <a:bodyPr rIns="25400" rtlCol="0" anchor="b">
            <a:noAutofit/>
          </a:bodyPr>
          <a:lstStyle>
            <a:lvl1pPr marL="0" marR="0" algn="r" defTabSz="914400" rtl="0" eaLnBrk="1" fontAlgn="auto" latinLnBrk="0" hangingPunct="1">
              <a:lnSpc>
                <a:spcPct val="100000"/>
              </a:lnSpc>
              <a:buNone/>
              <a:defRPr kumimoji="0" lang="zh-CN" altLang="en-US" sz="4950" b="1" i="0" u="none" strike="noStrike" kern="1200" cap="none" spc="600" normalizeH="0" baseline="0" noProof="1" dirty="0">
                <a:solidFill>
                  <a:schemeClr val="tx1"/>
                </a:solidFill>
                <a:uFillTx/>
                <a:latin typeface="微软雅黑" panose="020B0503020204020204" pitchFamily="34" charset="-122"/>
                <a:ea typeface="微软雅黑" panose="020B0503020204020204" pitchFamily="34" charset="-122"/>
                <a:cs typeface="+mj-cs"/>
                <a:sym typeface="+mn-ea"/>
              </a:defRPr>
            </a:lvl1pPr>
          </a:lstStyle>
          <a:p>
            <a:pPr lvl="0"/>
            <a:r>
              <a:rPr lang="zh-CN" altLang="en-US" noProof="1">
                <a:sym typeface="+mn-ea"/>
              </a:rPr>
              <a:t>编辑标题</a:t>
            </a:r>
            <a:endParaRPr noProof="1">
              <a:sym typeface="+mn-ea"/>
            </a:endParaRPr>
          </a:p>
        </p:txBody>
      </p:sp>
      <p:sp>
        <p:nvSpPr>
          <p:cNvPr id="14" name="文本占位符 13"/>
          <p:cNvSpPr>
            <a:spLocks noGrp="1"/>
          </p:cNvSpPr>
          <p:nvPr>
            <p:ph type="body" sz="quarter" idx="14" hasCustomPrompt="1"/>
            <p:custDataLst>
              <p:tags r:id="rId7"/>
            </p:custDataLst>
          </p:nvPr>
        </p:nvSpPr>
        <p:spPr>
          <a:xfrm>
            <a:off x="5572124" y="5540698"/>
            <a:ext cx="3319358" cy="691347"/>
          </a:xfrm>
        </p:spPr>
        <p:txBody>
          <a:bodyPr>
            <a:normAutofit/>
          </a:bodyPr>
          <a:lstStyle>
            <a:lvl1pPr marL="0" indent="0" algn="r">
              <a:buNone/>
              <a:defRPr sz="2400"/>
            </a:lvl1pPr>
            <a:lvl2pPr marL="342900" indent="0">
              <a:buNone/>
              <a:defRPr/>
            </a:lvl2pPr>
          </a:lstStyle>
          <a:p>
            <a:pPr lvl="0"/>
            <a:r>
              <a:rPr lang="zh-CN" altLang="en-US" noProof="1"/>
              <a:t>编辑文本</a:t>
            </a:r>
          </a:p>
        </p:txBody>
      </p:sp>
      <p:sp>
        <p:nvSpPr>
          <p:cNvPr id="9" name="日期占位符 2"/>
          <p:cNvSpPr>
            <a:spLocks noGrp="1"/>
          </p:cNvSpPr>
          <p:nvPr>
            <p:ph type="dt" sz="half" idx="15"/>
            <p:custDataLst>
              <p:tags r:id="rId8"/>
            </p:custDataLst>
          </p:nvPr>
        </p:nvSpPr>
        <p:spPr/>
        <p:txBody>
          <a:bodyPr/>
          <a:lstStyle>
            <a:lvl1pPr>
              <a:defRPr/>
            </a:lvl1pPr>
          </a:lstStyle>
          <a:p>
            <a:pPr>
              <a:defRPr/>
            </a:pPr>
            <a:endParaRPr lang="zh-CN" altLang="en-US"/>
          </a:p>
        </p:txBody>
      </p:sp>
      <p:sp>
        <p:nvSpPr>
          <p:cNvPr id="10" name="页脚占位符 3"/>
          <p:cNvSpPr>
            <a:spLocks noGrp="1"/>
          </p:cNvSpPr>
          <p:nvPr>
            <p:ph type="ftr" sz="quarter" idx="16"/>
            <p:custDataLst>
              <p:tags r:id="rId9"/>
            </p:custDataLst>
          </p:nvPr>
        </p:nvSpPr>
        <p:spPr/>
        <p:txBody>
          <a:bodyPr/>
          <a:lstStyle>
            <a:lvl1pPr>
              <a:defRPr/>
            </a:lvl1pPr>
          </a:lstStyle>
          <a:p>
            <a:pPr>
              <a:defRPr/>
            </a:pPr>
            <a:endParaRPr lang="zh-CN" altLang="en-US"/>
          </a:p>
        </p:txBody>
      </p:sp>
      <p:sp>
        <p:nvSpPr>
          <p:cNvPr id="11" name="灯片编号占位符 4"/>
          <p:cNvSpPr>
            <a:spLocks noGrp="1"/>
          </p:cNvSpPr>
          <p:nvPr>
            <p:ph type="sldNum" sz="quarter" idx="17"/>
            <p:custDataLst>
              <p:tags r:id="rId10"/>
            </p:custDataLst>
          </p:nvPr>
        </p:nvSpPr>
        <p:spPr/>
        <p:txBody>
          <a:bodyPr/>
          <a:lstStyle>
            <a:lvl1pPr>
              <a:defRPr/>
            </a:lvl1pPr>
          </a:lstStyle>
          <a:p>
            <a:pPr>
              <a:defRPr/>
            </a:pPr>
            <a:fld id="{4FC38A87-77AC-48C7-9F0B-A360E0E07000}" type="slidenum">
              <a:rPr lang="zh-CN" altLang="en-US"/>
              <a:pPr>
                <a:defRPr/>
              </a:pPr>
              <a:t>‹#›</a:t>
            </a:fld>
            <a:endParaRPr lang="zh-CN" altLang="en-US"/>
          </a:p>
        </p:txBody>
      </p:sp>
    </p:spTree>
  </p:cSld>
  <p:clrMapOvr>
    <a:masterClrMapping/>
  </p:clrMapOvr>
  <p:hf sldNum="0"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r>
              <a:rPr lang="en-US" altLang="zh-CN" smtClean="0"/>
              <a:t>-</a:t>
            </a:r>
            <a:fld id="{0F731708-16EF-4CD6-8DD4-1C8D59AED65E}" type="slidenum">
              <a:rPr lang="zh-CN" altLang="en-US" smtClean="0"/>
              <a:pPr/>
              <a:t>‹#›</a:t>
            </a:fld>
            <a:r>
              <a:rPr lang="en-US" altLang="zh-CN" smtClean="0"/>
              <a:t>-</a:t>
            </a:r>
            <a:endParaRPr lang="zh-CN" alt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r>
              <a:rPr lang="en-US" altLang="zh-CN" smtClean="0"/>
              <a:t>-</a:t>
            </a:r>
            <a:fld id="{0F731708-16EF-4CD6-8DD4-1C8D59AED65E}" type="slidenum">
              <a:rPr lang="zh-CN" altLang="en-US" smtClean="0"/>
              <a:pPr/>
              <a:t>‹#›</a:t>
            </a:fld>
            <a:r>
              <a:rPr lang="en-US" altLang="zh-CN" smtClean="0"/>
              <a:t>-</a:t>
            </a:r>
            <a:endParaRPr lang="zh-CN" alt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r>
              <a:rPr lang="en-US" altLang="zh-CN" smtClean="0"/>
              <a:t>-</a:t>
            </a:r>
            <a:fld id="{0F731708-16EF-4CD6-8DD4-1C8D59AED65E}" type="slidenum">
              <a:rPr lang="zh-CN" altLang="en-US" smtClean="0"/>
              <a:pPr/>
              <a:t>‹#›</a:t>
            </a:fld>
            <a:r>
              <a:rPr lang="en-US" altLang="zh-CN" smtClean="0"/>
              <a:t>-</a:t>
            </a:r>
            <a:endParaRPr lang="zh-CN" alt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userDrawn="1">
  <p:cSld name="3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r>
              <a:rPr lang="en-US" altLang="zh-CN" smtClean="0"/>
              <a:t>-</a:t>
            </a:r>
            <a:fld id="{0F731708-16EF-4CD6-8DD4-1C8D59AED65E}" type="slidenum">
              <a:rPr lang="zh-CN" altLang="en-US" smtClean="0"/>
              <a:pPr/>
              <a:t>‹#›</a:t>
            </a:fld>
            <a:r>
              <a:rPr lang="en-US" altLang="zh-CN" smtClean="0"/>
              <a:t>-</a:t>
            </a:r>
            <a:endParaRPr lang="zh-CN" alt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userDrawn="1">
  <p:cSld name="4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r>
              <a:rPr lang="en-US" altLang="zh-CN" smtClean="0"/>
              <a:t>-</a:t>
            </a:r>
            <a:fld id="{0F731708-16EF-4CD6-8DD4-1C8D59AED65E}" type="slidenum">
              <a:rPr lang="zh-CN" altLang="en-US" smtClean="0"/>
              <a:pPr/>
              <a:t>‹#›</a:t>
            </a:fld>
            <a:r>
              <a:rPr lang="en-US" altLang="zh-CN" smtClean="0"/>
              <a:t>-</a:t>
            </a:r>
            <a:endParaRPr lang="zh-CN" altLang="en-US"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userDrawn="1">
  <p:cSld name="5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r>
              <a:rPr lang="en-US" altLang="zh-CN" smtClean="0"/>
              <a:t>-</a:t>
            </a:r>
            <a:fld id="{0F731708-16EF-4CD6-8DD4-1C8D59AED65E}" type="slidenum">
              <a:rPr lang="zh-CN" altLang="en-US" smtClean="0"/>
              <a:pPr/>
              <a:t>‹#›</a:t>
            </a:fld>
            <a:r>
              <a:rPr lang="en-US" altLang="zh-CN" smtClean="0"/>
              <a:t>-</a:t>
            </a:r>
            <a:endParaRPr lang="zh-CN" altLang="en-US" dirty="0"/>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6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r>
              <a:rPr lang="en-US" altLang="zh-CN" smtClean="0"/>
              <a:t>-</a:t>
            </a:r>
            <a:fld id="{0F731708-16EF-4CD6-8DD4-1C8D59AED65E}" type="slidenum">
              <a:rPr lang="zh-CN" altLang="en-US" smtClean="0"/>
              <a:pPr/>
              <a:t>‹#›</a:t>
            </a:fld>
            <a:r>
              <a:rPr lang="en-US" altLang="zh-CN" smtClean="0"/>
              <a:t>-</a:t>
            </a:r>
            <a:endParaRPr lang="zh-CN" altLang="en-US" dirty="0"/>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7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r>
              <a:rPr lang="en-US" altLang="zh-CN" smtClean="0"/>
              <a:t>-</a:t>
            </a:r>
            <a:fld id="{0F731708-16EF-4CD6-8DD4-1C8D59AED65E}" type="slidenum">
              <a:rPr lang="zh-CN" altLang="en-US" smtClean="0"/>
              <a:pPr/>
              <a:t>‹#›</a:t>
            </a:fld>
            <a:r>
              <a:rPr lang="en-US" altLang="zh-CN" smtClean="0"/>
              <a:t>-</a:t>
            </a:r>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502412" y="443234"/>
            <a:ext cx="8139178" cy="441964"/>
          </a:xfrm>
        </p:spPr>
        <p:txBody>
          <a:bodyPr rtlCol="0">
            <a:noAutofit/>
          </a:bodyPr>
          <a:lstStyle>
            <a:lvl1pPr marL="0" marR="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微软雅黑" panose="020B0503020204020204" pitchFamily="34" charset="-122"/>
                <a:ea typeface="微软雅黑" panose="020B0503020204020204" pitchFamily="34" charset="-122"/>
                <a:cs typeface="+mj-cs"/>
                <a:sym typeface="+mn-ea"/>
              </a:defRPr>
            </a:lvl1pPr>
          </a:lstStyle>
          <a:p>
            <a:pPr lvl="0"/>
            <a:r>
              <a:rPr lang="zh-CN" altLang="en-US" noProof="1">
                <a:sym typeface="+mn-ea"/>
              </a:rPr>
              <a:t>单击此处编辑母版标题样式</a:t>
            </a:r>
            <a:endParaRPr noProof="1">
              <a:sym typeface="+mn-ea"/>
            </a:endParaRPr>
          </a:p>
        </p:txBody>
      </p:sp>
      <p:sp>
        <p:nvSpPr>
          <p:cNvPr id="3" name="内容占位符 2"/>
          <p:cNvSpPr>
            <a:spLocks noGrp="1"/>
          </p:cNvSpPr>
          <p:nvPr>
            <p:ph idx="1"/>
            <p:custDataLst>
              <p:tags r:id="rId2"/>
            </p:custDataLst>
          </p:nvPr>
        </p:nvSpPr>
        <p:spPr>
          <a:xfrm>
            <a:off x="502412" y="952508"/>
            <a:ext cx="8139178" cy="5388907"/>
          </a:xfrm>
        </p:spPr>
        <p:txBody>
          <a:bodyPr rtlCol="0">
            <a:no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5pPr>
          </a:lstStyle>
          <a:p>
            <a:pPr lvl="0"/>
            <a:r>
              <a:rPr lang="zh-CN" altLang="en-US" noProof="1">
                <a:sym typeface="+mn-ea"/>
              </a:rPr>
              <a:t>单击此处编辑母版文本样式</a:t>
            </a:r>
          </a:p>
          <a:p>
            <a:pPr lvl="1"/>
            <a:r>
              <a:rPr lang="zh-CN" altLang="en-US" noProof="1">
                <a:sym typeface="+mn-ea"/>
              </a:rPr>
              <a:t>第二级</a:t>
            </a:r>
          </a:p>
          <a:p>
            <a:pPr lvl="2"/>
            <a:r>
              <a:rPr lang="zh-CN" altLang="en-US" noProof="1">
                <a:sym typeface="+mn-ea"/>
              </a:rPr>
              <a:t>第三级</a:t>
            </a:r>
          </a:p>
          <a:p>
            <a:pPr lvl="3"/>
            <a:r>
              <a:rPr lang="zh-CN" altLang="en-US" noProof="1">
                <a:sym typeface="+mn-ea"/>
              </a:rPr>
              <a:t>第四级</a:t>
            </a:r>
          </a:p>
          <a:p>
            <a:pPr lvl="4"/>
            <a:r>
              <a:rPr lang="zh-CN" altLang="en-US" noProof="1">
                <a:sym typeface="+mn-ea"/>
              </a:rPr>
              <a:t>第五级</a:t>
            </a:r>
            <a:endParaRPr noProof="1">
              <a:sym typeface="+mn-ea"/>
            </a:endParaRPr>
          </a:p>
        </p:txBody>
      </p:sp>
      <p:sp>
        <p:nvSpPr>
          <p:cNvPr id="4" name="日期占位符 3"/>
          <p:cNvSpPr>
            <a:spLocks noGrp="1"/>
          </p:cNvSpPr>
          <p:nvPr>
            <p:ph type="dt" sz="half" idx="10"/>
            <p:custDataLst>
              <p:tags r:id="rId3"/>
            </p:custDataLst>
          </p:nvPr>
        </p:nvSpPr>
        <p:spPr/>
        <p:txBody>
          <a:bodyPr/>
          <a:lstStyle>
            <a:lvl1pPr>
              <a:defRPr/>
            </a:lvl1pPr>
          </a:lstStyle>
          <a:p>
            <a:pPr>
              <a:defRPr/>
            </a:pPr>
            <a:endParaRPr lang="zh-CN" altLang="en-US"/>
          </a:p>
        </p:txBody>
      </p:sp>
      <p:sp>
        <p:nvSpPr>
          <p:cNvPr id="5" name="页脚占位符 4"/>
          <p:cNvSpPr>
            <a:spLocks noGrp="1"/>
          </p:cNvSpPr>
          <p:nvPr>
            <p:ph type="ftr" sz="quarter" idx="11"/>
            <p:custDataLst>
              <p:tags r:id="rId4"/>
            </p:custDataLst>
          </p:nvPr>
        </p:nvSpPr>
        <p:spPr/>
        <p:txBody>
          <a:bodyPr/>
          <a:lstStyle>
            <a:lvl1pPr>
              <a:defRPr/>
            </a:lvl1pPr>
          </a:lstStyle>
          <a:p>
            <a:pPr>
              <a:defRPr/>
            </a:pPr>
            <a:endParaRPr lang="zh-CN" altLang="en-US"/>
          </a:p>
        </p:txBody>
      </p:sp>
      <p:sp>
        <p:nvSpPr>
          <p:cNvPr id="6" name="灯片编号占位符 5"/>
          <p:cNvSpPr>
            <a:spLocks noGrp="1"/>
          </p:cNvSpPr>
          <p:nvPr>
            <p:ph type="sldNum" sz="quarter" idx="12"/>
            <p:custDataLst>
              <p:tags r:id="rId5"/>
            </p:custDataLst>
          </p:nvPr>
        </p:nvSpPr>
        <p:spPr/>
        <p:txBody>
          <a:bodyPr/>
          <a:lstStyle>
            <a:lvl1pPr>
              <a:defRPr/>
            </a:lvl1pPr>
          </a:lstStyle>
          <a:p>
            <a:pPr>
              <a:defRPr/>
            </a:pPr>
            <a:fld id="{74FEF436-D7EA-4EF9-B5EE-0F0508D00828}" type="slidenum">
              <a:rPr lang="zh-CN" altLang="en-US"/>
              <a:pPr>
                <a:defRPr/>
              </a:pPr>
              <a:t>‹#›</a:t>
            </a:fld>
            <a:endParaRPr lang="zh-CN" altLang="en-US"/>
          </a:p>
        </p:txBody>
      </p:sp>
    </p:spTree>
  </p:cSld>
  <p:clrMapOvr>
    <a:masterClrMapping/>
  </p:clrMapOvr>
  <p:hf sldNum="0" hdr="0" ftr="0" dt="0"/>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8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r>
              <a:rPr lang="en-US" altLang="zh-CN" smtClean="0"/>
              <a:t>-</a:t>
            </a:r>
            <a:fld id="{0F731708-16EF-4CD6-8DD4-1C8D59AED65E}" type="slidenum">
              <a:rPr lang="zh-CN" altLang="en-US" smtClean="0"/>
              <a:pPr/>
              <a:t>‹#›</a:t>
            </a:fld>
            <a:r>
              <a:rPr lang="en-US" altLang="zh-CN" smtClean="0"/>
              <a:t>-</a:t>
            </a:r>
            <a:endParaRPr lang="zh-CN" altLang="en-US" dirty="0"/>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preserve="1" userDrawn="1">
  <p:cSld name="9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r>
              <a:rPr lang="en-US" altLang="zh-CN" smtClean="0"/>
              <a:t>-</a:t>
            </a:r>
            <a:fld id="{0F731708-16EF-4CD6-8DD4-1C8D59AED65E}" type="slidenum">
              <a:rPr lang="zh-CN" altLang="en-US" smtClean="0"/>
              <a:pPr/>
              <a:t>‹#›</a:t>
            </a:fld>
            <a:r>
              <a:rPr lang="en-US" altLang="zh-CN" smtClean="0"/>
              <a:t>-</a:t>
            </a:r>
            <a:endParaRPr lang="zh-CN" altLang="en-US" dirty="0"/>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10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r>
              <a:rPr lang="en-US" altLang="zh-CN" smtClean="0"/>
              <a:t>-</a:t>
            </a:r>
            <a:fld id="{0F731708-16EF-4CD6-8DD4-1C8D59AED65E}" type="slidenum">
              <a:rPr lang="zh-CN" altLang="en-US" smtClean="0"/>
              <a:pPr/>
              <a:t>‹#›</a:t>
            </a:fld>
            <a:r>
              <a:rPr lang="en-US" altLang="zh-CN" smtClean="0"/>
              <a:t>-</a:t>
            </a:r>
            <a:endParaRPr lang="zh-CN" altLang="en-US" dirty="0"/>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preserve="1" userDrawn="1">
  <p:cSld name="1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r>
              <a:rPr lang="en-US" altLang="zh-CN" smtClean="0"/>
              <a:t>-</a:t>
            </a:r>
            <a:fld id="{0F731708-16EF-4CD6-8DD4-1C8D59AED65E}" type="slidenum">
              <a:rPr lang="zh-CN" altLang="en-US" smtClean="0"/>
              <a:pPr/>
              <a:t>‹#›</a:t>
            </a:fld>
            <a:r>
              <a:rPr lang="en-US" altLang="zh-CN" smtClean="0"/>
              <a:t>-</a:t>
            </a:r>
            <a:endParaRPr lang="zh-CN" altLang="en-US" dirty="0"/>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preserve="1" userDrawn="1">
  <p:cSld name="1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r>
              <a:rPr lang="en-US" altLang="zh-CN" smtClean="0"/>
              <a:t>-</a:t>
            </a:r>
            <a:fld id="{0F731708-16EF-4CD6-8DD4-1C8D59AED65E}" type="slidenum">
              <a:rPr lang="zh-CN" altLang="en-US" smtClean="0"/>
              <a:pPr/>
              <a:t>‹#›</a:t>
            </a:fld>
            <a:r>
              <a:rPr lang="en-US" altLang="zh-CN" smtClean="0"/>
              <a:t>-</a:t>
            </a:r>
            <a:endParaRPr lang="zh-CN" altLang="en-US" dirty="0"/>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preserve="1" userDrawn="1">
  <p:cSld name="13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r>
              <a:rPr lang="en-US" altLang="zh-CN" smtClean="0"/>
              <a:t>-</a:t>
            </a:r>
            <a:fld id="{0F731708-16EF-4CD6-8DD4-1C8D59AED65E}" type="slidenum">
              <a:rPr lang="zh-CN" altLang="en-US" smtClean="0"/>
              <a:pPr/>
              <a:t>‹#›</a:t>
            </a:fld>
            <a:r>
              <a:rPr lang="en-US" altLang="zh-CN" smtClean="0"/>
              <a:t>-</a:t>
            </a:r>
            <a:endParaRPr lang="zh-CN" altLang="en-US" dirty="0"/>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preserve="1" userDrawn="1">
  <p:cSld name="14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r>
              <a:rPr lang="en-US" altLang="zh-CN" smtClean="0"/>
              <a:t>-</a:t>
            </a:r>
            <a:fld id="{0F731708-16EF-4CD6-8DD4-1C8D59AED65E}" type="slidenum">
              <a:rPr lang="zh-CN" altLang="en-US" smtClean="0"/>
              <a:pPr/>
              <a:t>‹#›</a:t>
            </a:fld>
            <a:r>
              <a:rPr lang="en-US" altLang="zh-CN" smtClean="0"/>
              <a:t>-</a:t>
            </a:r>
            <a:endParaRPr lang="zh-CN" altLang="en-US" dirty="0"/>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preserve="1" userDrawn="1">
  <p:cSld name="15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r>
              <a:rPr lang="en-US" altLang="zh-CN" smtClean="0"/>
              <a:t>-</a:t>
            </a:r>
            <a:fld id="{0F731708-16EF-4CD6-8DD4-1C8D59AED65E}" type="slidenum">
              <a:rPr lang="zh-CN" altLang="en-US" smtClean="0"/>
              <a:pPr/>
              <a:t>‹#›</a:t>
            </a:fld>
            <a:r>
              <a:rPr lang="en-US" altLang="zh-CN" smtClean="0"/>
              <a:t>-</a:t>
            </a:r>
            <a:endParaRPr lang="zh-CN" altLang="en-US" dirty="0"/>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preserve="1" userDrawn="1">
  <p:cSld name="16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r>
              <a:rPr lang="en-US" altLang="zh-CN" smtClean="0"/>
              <a:t>-</a:t>
            </a:r>
            <a:fld id="{0F731708-16EF-4CD6-8DD4-1C8D59AED65E}" type="slidenum">
              <a:rPr lang="zh-CN" altLang="en-US" smtClean="0"/>
              <a:pPr/>
              <a:t>‹#›</a:t>
            </a:fld>
            <a:r>
              <a:rPr lang="en-US" altLang="zh-CN" smtClean="0"/>
              <a:t>-</a:t>
            </a:r>
            <a:endParaRPr lang="zh-CN" altLang="en-US" dirty="0"/>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preserve="1" userDrawn="1">
  <p:cSld name="17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r>
              <a:rPr lang="en-US" altLang="zh-CN" smtClean="0"/>
              <a:t>-</a:t>
            </a:r>
            <a:fld id="{0F731708-16EF-4CD6-8DD4-1C8D59AED65E}" type="slidenum">
              <a:rPr lang="zh-CN" altLang="en-US" smtClean="0"/>
              <a:pPr/>
              <a:t>‹#›</a:t>
            </a:fld>
            <a:r>
              <a:rPr lang="en-US" altLang="zh-CN" smtClean="0"/>
              <a:t>-</a:t>
            </a:r>
            <a:endParaRPr lang="zh-CN" alt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节标题">
    <p:spTree>
      <p:nvGrpSpPr>
        <p:cNvPr id="1" name=""/>
        <p:cNvGrpSpPr/>
        <p:nvPr/>
      </p:nvGrpSpPr>
      <p:grpSpPr>
        <a:xfrm>
          <a:off x="0" y="0"/>
          <a:ext cx="0" cy="0"/>
          <a:chOff x="0" y="0"/>
          <a:chExt cx="0" cy="0"/>
        </a:xfrm>
      </p:grpSpPr>
      <p:sp>
        <p:nvSpPr>
          <p:cNvPr id="5" name="Freeform 6"/>
          <p:cNvSpPr>
            <a:spLocks noChangeArrowheads="1"/>
          </p:cNvSpPr>
          <p:nvPr>
            <p:custDataLst>
              <p:tags r:id="rId1"/>
            </p:custDataLst>
          </p:nvPr>
        </p:nvSpPr>
        <p:spPr bwMode="auto">
          <a:xfrm>
            <a:off x="0" y="3879850"/>
            <a:ext cx="3744516" cy="2978150"/>
          </a:xfrm>
          <a:custGeom>
            <a:avLst/>
            <a:gdLst>
              <a:gd name="T0" fmla="*/ 0 w 2348"/>
              <a:gd name="T1" fmla="*/ 0 h 1407"/>
              <a:gd name="T2" fmla="*/ 2348 w 2348"/>
              <a:gd name="T3" fmla="*/ 1407 h 1407"/>
              <a:gd name="T4" fmla="*/ 0 w 2348"/>
              <a:gd name="T5" fmla="*/ 1407 h 1407"/>
              <a:gd name="T6" fmla="*/ 0 w 2348"/>
              <a:gd name="T7" fmla="*/ 0 h 1407"/>
            </a:gdLst>
            <a:ahLst/>
            <a:cxnLst>
              <a:cxn ang="0">
                <a:pos x="T0" y="T1"/>
              </a:cxn>
              <a:cxn ang="0">
                <a:pos x="T2" y="T3"/>
              </a:cxn>
              <a:cxn ang="0">
                <a:pos x="T4" y="T5"/>
              </a:cxn>
              <a:cxn ang="0">
                <a:pos x="T6" y="T7"/>
              </a:cxn>
            </a:cxnLst>
            <a:rect l="0" t="0" r="r" b="b"/>
            <a:pathLst>
              <a:path w="2348" h="1407">
                <a:moveTo>
                  <a:pt x="0" y="0"/>
                </a:moveTo>
                <a:lnTo>
                  <a:pt x="2348" y="1407"/>
                </a:lnTo>
                <a:lnTo>
                  <a:pt x="0" y="1407"/>
                </a:lnTo>
                <a:lnTo>
                  <a:pt x="0" y="0"/>
                </a:lnTo>
                <a:close/>
              </a:path>
            </a:pathLst>
          </a:custGeom>
          <a:solidFill>
            <a:schemeClr val="accent1"/>
          </a:solidFill>
          <a:ln>
            <a:noFill/>
          </a:ln>
          <a:extLst>
            <a:ext uri="{91240B29-F687-4F45-9708-019B960494DF}">
              <a14:hiddenLine xmlns:a14="http://schemas.microsoft.com/office/drawing/2010/main" xmlns="" w="9525">
                <a:solidFill>
                  <a:srgbClr val="000000"/>
                </a:solidFill>
                <a:round/>
              </a14:hiddenLine>
            </a:ext>
          </a:extLst>
        </p:spPr>
        <p:txBody>
          <a:bodyPr lIns="91434" tIns="45717" rIns="91434" bIns="45717"/>
          <a:lstStyle>
            <a:lvl1pPr>
              <a:defRPr>
                <a:solidFill>
                  <a:schemeClr val="tx1"/>
                </a:solidFill>
                <a:latin typeface="Arial" panose="020B0604020202020204" pitchFamily="34" charset="0"/>
                <a:ea typeface="微软雅黑" panose="020B0503020204020204" pitchFamily="34" charset="-122"/>
              </a:defRPr>
            </a:lvl1pPr>
            <a:lvl2pPr>
              <a:defRPr>
                <a:solidFill>
                  <a:schemeClr val="tx1"/>
                </a:solidFill>
                <a:latin typeface="Arial" panose="020B0604020202020204" pitchFamily="34" charset="0"/>
                <a:ea typeface="微软雅黑" panose="020B0503020204020204" pitchFamily="34" charset="-122"/>
              </a:defRPr>
            </a:lvl2pPr>
            <a:lvl3pPr>
              <a:defRPr>
                <a:solidFill>
                  <a:schemeClr val="tx1"/>
                </a:solidFill>
                <a:latin typeface="Arial" panose="020B0604020202020204" pitchFamily="34" charset="0"/>
                <a:ea typeface="微软雅黑" panose="020B0503020204020204" pitchFamily="34" charset="-122"/>
              </a:defRPr>
            </a:lvl3pPr>
            <a:lvl4pPr>
              <a:defRPr>
                <a:solidFill>
                  <a:schemeClr val="tx1"/>
                </a:solidFill>
                <a:latin typeface="Arial" panose="020B0604020202020204" pitchFamily="34" charset="0"/>
                <a:ea typeface="微软雅黑" panose="020B0503020204020204" pitchFamily="34" charset="-122"/>
              </a:defRPr>
            </a:lvl4pPr>
            <a:lvl5pPr>
              <a:defRPr>
                <a:solidFill>
                  <a:schemeClr val="tx1"/>
                </a:solidFill>
                <a:latin typeface="Arial" panose="020B0604020202020204" pitchFamily="34" charset="0"/>
                <a:ea typeface="微软雅黑" panose="020B0503020204020204" pitchFamily="34"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defRPr/>
            </a:pPr>
            <a:endParaRPr lang="zh-CN" altLang="en-US" sz="1350"/>
          </a:p>
        </p:txBody>
      </p:sp>
      <p:sp>
        <p:nvSpPr>
          <p:cNvPr id="6" name="Freeform 7"/>
          <p:cNvSpPr>
            <a:spLocks noChangeArrowheads="1"/>
          </p:cNvSpPr>
          <p:nvPr>
            <p:custDataLst>
              <p:tags r:id="rId2"/>
            </p:custDataLst>
          </p:nvPr>
        </p:nvSpPr>
        <p:spPr bwMode="auto">
          <a:xfrm>
            <a:off x="2122885" y="4400550"/>
            <a:ext cx="7021115" cy="2457450"/>
          </a:xfrm>
          <a:custGeom>
            <a:avLst/>
            <a:gdLst>
              <a:gd name="T0" fmla="*/ 4403 w 4403"/>
              <a:gd name="T1" fmla="*/ 0 h 1161"/>
              <a:gd name="T2" fmla="*/ 4403 w 4403"/>
              <a:gd name="T3" fmla="*/ 1161 h 1161"/>
              <a:gd name="T4" fmla="*/ 0 w 4403"/>
              <a:gd name="T5" fmla="*/ 1161 h 1161"/>
              <a:gd name="T6" fmla="*/ 4403 w 4403"/>
              <a:gd name="T7" fmla="*/ 0 h 1161"/>
            </a:gdLst>
            <a:ahLst/>
            <a:cxnLst>
              <a:cxn ang="0">
                <a:pos x="T0" y="T1"/>
              </a:cxn>
              <a:cxn ang="0">
                <a:pos x="T2" y="T3"/>
              </a:cxn>
              <a:cxn ang="0">
                <a:pos x="T4" y="T5"/>
              </a:cxn>
              <a:cxn ang="0">
                <a:pos x="T6" y="T7"/>
              </a:cxn>
            </a:cxnLst>
            <a:rect l="0" t="0" r="r" b="b"/>
            <a:pathLst>
              <a:path w="4403" h="1161">
                <a:moveTo>
                  <a:pt x="4403" y="0"/>
                </a:moveTo>
                <a:lnTo>
                  <a:pt x="4403" y="1161"/>
                </a:lnTo>
                <a:lnTo>
                  <a:pt x="0" y="1161"/>
                </a:lnTo>
                <a:lnTo>
                  <a:pt x="4403" y="0"/>
                </a:lnTo>
                <a:close/>
              </a:path>
            </a:pathLst>
          </a:custGeom>
          <a:solidFill>
            <a:schemeClr val="tx2"/>
          </a:solidFill>
          <a:ln>
            <a:noFill/>
          </a:ln>
          <a:extLst>
            <a:ext uri="{91240B29-F687-4F45-9708-019B960494DF}">
              <a14:hiddenLine xmlns:a14="http://schemas.microsoft.com/office/drawing/2010/main" xmlns="" w="9525">
                <a:solidFill>
                  <a:srgbClr val="000000"/>
                </a:solidFill>
                <a:round/>
              </a14:hiddenLine>
            </a:ext>
          </a:extLst>
        </p:spPr>
        <p:txBody>
          <a:bodyPr lIns="91434" tIns="45717" rIns="91434" bIns="45717"/>
          <a:lstStyle>
            <a:lvl1pPr>
              <a:defRPr>
                <a:solidFill>
                  <a:schemeClr val="tx1"/>
                </a:solidFill>
                <a:latin typeface="Arial" panose="020B0604020202020204" pitchFamily="34" charset="0"/>
                <a:ea typeface="微软雅黑" panose="020B0503020204020204" pitchFamily="34" charset="-122"/>
              </a:defRPr>
            </a:lvl1pPr>
            <a:lvl2pPr>
              <a:defRPr>
                <a:solidFill>
                  <a:schemeClr val="tx1"/>
                </a:solidFill>
                <a:latin typeface="Arial" panose="020B0604020202020204" pitchFamily="34" charset="0"/>
                <a:ea typeface="微软雅黑" panose="020B0503020204020204" pitchFamily="34" charset="-122"/>
              </a:defRPr>
            </a:lvl2pPr>
            <a:lvl3pPr>
              <a:defRPr>
                <a:solidFill>
                  <a:schemeClr val="tx1"/>
                </a:solidFill>
                <a:latin typeface="Arial" panose="020B0604020202020204" pitchFamily="34" charset="0"/>
                <a:ea typeface="微软雅黑" panose="020B0503020204020204" pitchFamily="34" charset="-122"/>
              </a:defRPr>
            </a:lvl3pPr>
            <a:lvl4pPr>
              <a:defRPr>
                <a:solidFill>
                  <a:schemeClr val="tx1"/>
                </a:solidFill>
                <a:latin typeface="Arial" panose="020B0604020202020204" pitchFamily="34" charset="0"/>
                <a:ea typeface="微软雅黑" panose="020B0503020204020204" pitchFamily="34" charset="-122"/>
              </a:defRPr>
            </a:lvl4pPr>
            <a:lvl5pPr>
              <a:defRPr>
                <a:solidFill>
                  <a:schemeClr val="tx1"/>
                </a:solidFill>
                <a:latin typeface="Arial" panose="020B0604020202020204" pitchFamily="34" charset="0"/>
                <a:ea typeface="微软雅黑" panose="020B0503020204020204" pitchFamily="34"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defRPr/>
            </a:pPr>
            <a:endParaRPr lang="zh-CN" altLang="en-US" sz="1350"/>
          </a:p>
        </p:txBody>
      </p:sp>
      <p:sp>
        <p:nvSpPr>
          <p:cNvPr id="7" name="直接连接符 11"/>
          <p:cNvSpPr>
            <a:spLocks noChangeShapeType="1"/>
          </p:cNvSpPr>
          <p:nvPr>
            <p:custDataLst>
              <p:tags r:id="rId3"/>
            </p:custDataLst>
          </p:nvPr>
        </p:nvSpPr>
        <p:spPr bwMode="auto">
          <a:xfrm>
            <a:off x="1440656" y="2790825"/>
            <a:ext cx="3914775" cy="1588"/>
          </a:xfrm>
          <a:prstGeom prst="line">
            <a:avLst/>
          </a:prstGeom>
          <a:noFill/>
          <a:ln w="6350">
            <a:solidFill>
              <a:schemeClr val="accent1"/>
            </a:solidFill>
            <a:bevel/>
          </a:ln>
          <a:extLst>
            <a:ext uri="{909E8E84-426E-40DD-AFC4-6F175D3DCCD1}">
              <a14:hiddenFill xmlns:a14="http://schemas.microsoft.com/office/drawing/2010/main" xmlns="">
                <a:noFill/>
              </a14:hiddenFill>
            </a:ext>
          </a:extLst>
        </p:spPr>
        <p:txBody>
          <a:bodyPr/>
          <a:lstStyle>
            <a:lvl1pPr>
              <a:defRPr>
                <a:solidFill>
                  <a:schemeClr val="tx1"/>
                </a:solidFill>
                <a:latin typeface="Arial" panose="020B0604020202020204" pitchFamily="34" charset="0"/>
                <a:ea typeface="微软雅黑" panose="020B0503020204020204" pitchFamily="34" charset="-122"/>
              </a:defRPr>
            </a:lvl1pPr>
            <a:lvl2pPr>
              <a:defRPr>
                <a:solidFill>
                  <a:schemeClr val="tx1"/>
                </a:solidFill>
                <a:latin typeface="Arial" panose="020B0604020202020204" pitchFamily="34" charset="0"/>
                <a:ea typeface="微软雅黑" panose="020B0503020204020204" pitchFamily="34" charset="-122"/>
              </a:defRPr>
            </a:lvl2pPr>
            <a:lvl3pPr>
              <a:defRPr>
                <a:solidFill>
                  <a:schemeClr val="tx1"/>
                </a:solidFill>
                <a:latin typeface="Arial" panose="020B0604020202020204" pitchFamily="34" charset="0"/>
                <a:ea typeface="微软雅黑" panose="020B0503020204020204" pitchFamily="34" charset="-122"/>
              </a:defRPr>
            </a:lvl3pPr>
            <a:lvl4pPr>
              <a:defRPr>
                <a:solidFill>
                  <a:schemeClr val="tx1"/>
                </a:solidFill>
                <a:latin typeface="Arial" panose="020B0604020202020204" pitchFamily="34" charset="0"/>
                <a:ea typeface="微软雅黑" panose="020B0503020204020204" pitchFamily="34" charset="-122"/>
              </a:defRPr>
            </a:lvl4pPr>
            <a:lvl5pPr>
              <a:defRPr>
                <a:solidFill>
                  <a:schemeClr val="tx1"/>
                </a:solidFill>
                <a:latin typeface="Arial" panose="020B0604020202020204" pitchFamily="34" charset="0"/>
                <a:ea typeface="微软雅黑" panose="020B0503020204020204" pitchFamily="34"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defRPr/>
            </a:pPr>
            <a:endParaRPr lang="zh-CN" altLang="en-US" sz="1425">
              <a:solidFill>
                <a:schemeClr val="accent1"/>
              </a:solidFill>
              <a:sym typeface="Arial" panose="020B0604020202020204" pitchFamily="34" charset="0"/>
            </a:endParaRPr>
          </a:p>
        </p:txBody>
      </p:sp>
      <p:sp>
        <p:nvSpPr>
          <p:cNvPr id="2" name="标题 1"/>
          <p:cNvSpPr>
            <a:spLocks noGrp="1"/>
          </p:cNvSpPr>
          <p:nvPr>
            <p:ph type="title" hasCustomPrompt="1"/>
            <p:custDataLst>
              <p:tags r:id="rId4"/>
            </p:custDataLst>
          </p:nvPr>
        </p:nvSpPr>
        <p:spPr>
          <a:xfrm>
            <a:off x="1256801" y="3503613"/>
            <a:ext cx="4098630" cy="1058408"/>
          </a:xfrm>
        </p:spPr>
        <p:txBody>
          <a:bodyPr rIns="63500">
            <a:noAutofit/>
          </a:bodyPr>
          <a:lstStyle>
            <a:lvl1pPr algn="r">
              <a:defRPr sz="3600" u="none" strike="noStrike" kern="1200" cap="none" spc="300" normalizeH="0">
                <a:solidFill>
                  <a:schemeClr val="tx1"/>
                </a:solidFill>
                <a:uFillTx/>
                <a:latin typeface="微软雅黑" panose="020B0503020204020204" pitchFamily="34" charset="-122"/>
                <a:ea typeface="微软雅黑" panose="020B0503020204020204" pitchFamily="34" charset="-122"/>
              </a:defRPr>
            </a:lvl1pPr>
          </a:lstStyle>
          <a:p>
            <a:r>
              <a:rPr lang="zh-CN" altLang="en-US" noProof="1"/>
              <a:t>单击此处编辑标题</a:t>
            </a:r>
          </a:p>
        </p:txBody>
      </p:sp>
      <p:sp>
        <p:nvSpPr>
          <p:cNvPr id="3" name="文本占位符 2"/>
          <p:cNvSpPr>
            <a:spLocks noGrp="1"/>
          </p:cNvSpPr>
          <p:nvPr>
            <p:ph type="body" idx="1" hasCustomPrompt="1"/>
            <p:custDataLst>
              <p:tags r:id="rId5"/>
            </p:custDataLst>
          </p:nvPr>
        </p:nvSpPr>
        <p:spPr>
          <a:xfrm>
            <a:off x="1256801" y="2856230"/>
            <a:ext cx="4098630" cy="586804"/>
          </a:xfrm>
        </p:spPr>
        <p:txBody>
          <a:bodyPr tIns="38100" rIns="76200" bIns="38100" anchor="ctr">
            <a:noAutofit/>
          </a:bodyPr>
          <a:lstStyle>
            <a:lvl1pPr marL="0" indent="0" algn="r" eaLnBrk="1" fontAlgn="base" latinLnBrk="0" hangingPunct="1">
              <a:buNone/>
              <a:defRPr kumimoji="0" lang="zh-CN" altLang="en-US" sz="2400" b="0" i="0" u="none" strike="noStrike" kern="1200" cap="none" spc="150" normalizeH="0" baseline="0" noProof="1">
                <a:solidFill>
                  <a:schemeClr val="tx1"/>
                </a:solidFill>
                <a:uFillTx/>
                <a:latin typeface="微软雅黑" panose="020B0503020204020204" pitchFamily="34" charset="-122"/>
                <a:ea typeface="微软雅黑" panose="020B0503020204020204" pitchFamily="34" charset="-122"/>
                <a:cs typeface="+mn-cs"/>
                <a:sym typeface="+mn-ea"/>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noProof="1"/>
              <a:t>编辑文本</a:t>
            </a:r>
          </a:p>
        </p:txBody>
      </p:sp>
      <p:sp>
        <p:nvSpPr>
          <p:cNvPr id="12" name="文本占位符 11"/>
          <p:cNvSpPr>
            <a:spLocks noGrp="1"/>
          </p:cNvSpPr>
          <p:nvPr>
            <p:ph type="body" sz="quarter" idx="13" hasCustomPrompt="1"/>
            <p:custDataLst>
              <p:tags r:id="rId6"/>
            </p:custDataLst>
          </p:nvPr>
        </p:nvSpPr>
        <p:spPr>
          <a:xfrm>
            <a:off x="1256831" y="2383625"/>
            <a:ext cx="4098600" cy="356400"/>
          </a:xfrm>
        </p:spPr>
        <p:txBody>
          <a:bodyPr anchor="b"/>
          <a:lstStyle>
            <a:lvl1pPr marL="0" indent="0" algn="r">
              <a:buNone/>
              <a:defRPr>
                <a:solidFill>
                  <a:schemeClr val="tx1"/>
                </a:solidFill>
              </a:defRPr>
            </a:lvl1pPr>
            <a:lvl2pPr marL="342900" indent="0">
              <a:buNone/>
              <a:defRPr/>
            </a:lvl2pPr>
          </a:lstStyle>
          <a:p>
            <a:pPr lvl="0"/>
            <a:r>
              <a:rPr lang="zh-CN" altLang="en-US" noProof="1"/>
              <a:t>编辑文本</a:t>
            </a:r>
          </a:p>
        </p:txBody>
      </p:sp>
      <p:sp>
        <p:nvSpPr>
          <p:cNvPr id="8" name="日期占位符 3"/>
          <p:cNvSpPr>
            <a:spLocks noGrp="1"/>
          </p:cNvSpPr>
          <p:nvPr>
            <p:ph type="dt" sz="half" idx="14"/>
            <p:custDataLst>
              <p:tags r:id="rId7"/>
            </p:custDataLst>
          </p:nvPr>
        </p:nvSpPr>
        <p:spPr/>
        <p:txBody>
          <a:bodyPr/>
          <a:lstStyle>
            <a:lvl1pPr>
              <a:defRPr/>
            </a:lvl1pPr>
          </a:lstStyle>
          <a:p>
            <a:pPr>
              <a:defRPr/>
            </a:pPr>
            <a:endParaRPr lang="zh-CN" altLang="en-US"/>
          </a:p>
        </p:txBody>
      </p:sp>
      <p:sp>
        <p:nvSpPr>
          <p:cNvPr id="9" name="页脚占位符 4"/>
          <p:cNvSpPr>
            <a:spLocks noGrp="1"/>
          </p:cNvSpPr>
          <p:nvPr>
            <p:ph type="ftr" sz="quarter" idx="15"/>
            <p:custDataLst>
              <p:tags r:id="rId8"/>
            </p:custDataLst>
          </p:nvPr>
        </p:nvSpPr>
        <p:spPr/>
        <p:txBody>
          <a:bodyPr/>
          <a:lstStyle>
            <a:lvl1pPr>
              <a:defRPr/>
            </a:lvl1pPr>
          </a:lstStyle>
          <a:p>
            <a:pPr>
              <a:defRPr/>
            </a:pPr>
            <a:endParaRPr lang="zh-CN" altLang="en-US"/>
          </a:p>
        </p:txBody>
      </p:sp>
      <p:sp>
        <p:nvSpPr>
          <p:cNvPr id="10" name="灯片编号占位符 5"/>
          <p:cNvSpPr>
            <a:spLocks noGrp="1"/>
          </p:cNvSpPr>
          <p:nvPr>
            <p:ph type="sldNum" sz="quarter" idx="16"/>
            <p:custDataLst>
              <p:tags r:id="rId9"/>
            </p:custDataLst>
          </p:nvPr>
        </p:nvSpPr>
        <p:spPr/>
        <p:txBody>
          <a:bodyPr/>
          <a:lstStyle>
            <a:lvl1pPr>
              <a:defRPr/>
            </a:lvl1pPr>
          </a:lstStyle>
          <a:p>
            <a:pPr>
              <a:defRPr/>
            </a:pPr>
            <a:fld id="{DD47DC10-9F80-47CA-9BB0-03FC4730FA43}" type="slidenum">
              <a:rPr lang="zh-CN" altLang="en-US"/>
              <a:pPr>
                <a:defRPr/>
              </a:pPr>
              <a:t>‹#›</a:t>
            </a:fld>
            <a:endParaRPr lang="zh-CN" altLang="en-US"/>
          </a:p>
        </p:txBody>
      </p:sp>
      <p:sp>
        <p:nvSpPr>
          <p:cNvPr id="4" name="椭圆 3"/>
          <p:cNvSpPr/>
          <p:nvPr userDrawn="1"/>
        </p:nvSpPr>
        <p:spPr>
          <a:xfrm>
            <a:off x="6897671" y="4575040"/>
            <a:ext cx="1224136" cy="1224136"/>
          </a:xfrm>
          <a:prstGeom prst="ellipse">
            <a:avLst/>
          </a:prstGeom>
          <a:solidFill>
            <a:srgbClr val="7B007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1" name="图片 10"/>
          <p:cNvPicPr>
            <a:picLocks noChangeAspect="1"/>
          </p:cNvPicPr>
          <p:nvPr userDrawn="1"/>
        </p:nvPicPr>
        <p:blipFill>
          <a:blip r:embed="rId11">
            <a:extLst>
              <a:ext uri="{28A0092B-C50C-407E-A947-70E740481C1C}">
                <a14:useLocalDpi xmlns:a14="http://schemas.microsoft.com/office/drawing/2010/main" xmlns="" val="0"/>
              </a:ext>
            </a:extLst>
          </a:blip>
          <a:stretch>
            <a:fillRect/>
          </a:stretch>
        </p:blipFill>
        <p:spPr>
          <a:xfrm>
            <a:off x="0" y="1988840"/>
            <a:ext cx="7956376" cy="1680152"/>
          </a:xfrm>
          <a:prstGeom prst="rect">
            <a:avLst/>
          </a:prstGeom>
        </p:spPr>
      </p:pic>
      <p:pic>
        <p:nvPicPr>
          <p:cNvPr id="13" name="图片 12"/>
          <p:cNvPicPr>
            <a:picLocks noChangeAspect="1"/>
          </p:cNvPicPr>
          <p:nvPr userDrawn="1"/>
        </p:nvPicPr>
        <p:blipFill>
          <a:blip r:embed="rId12" cstate="print">
            <a:extLst>
              <a:ext uri="{28A0092B-C50C-407E-A947-70E740481C1C}">
                <a14:useLocalDpi xmlns:a14="http://schemas.microsoft.com/office/drawing/2010/main" xmlns="" val="0"/>
              </a:ext>
            </a:extLst>
          </a:blip>
          <a:stretch>
            <a:fillRect/>
          </a:stretch>
        </p:blipFill>
        <p:spPr>
          <a:xfrm>
            <a:off x="1049989" y="742965"/>
            <a:ext cx="1805726" cy="571140"/>
          </a:xfrm>
          <a:prstGeom prst="rect">
            <a:avLst/>
          </a:prstGeom>
        </p:spPr>
      </p:pic>
      <p:grpSp>
        <p:nvGrpSpPr>
          <p:cNvPr id="14" name="组合 13"/>
          <p:cNvGrpSpPr/>
          <p:nvPr userDrawn="1"/>
        </p:nvGrpSpPr>
        <p:grpSpPr>
          <a:xfrm>
            <a:off x="209312" y="3742860"/>
            <a:ext cx="7469431" cy="276999"/>
            <a:chOff x="209312" y="3742860"/>
            <a:chExt cx="7469431" cy="276999"/>
          </a:xfrm>
        </p:grpSpPr>
        <p:sp>
          <p:nvSpPr>
            <p:cNvPr id="15" name="TextBox 10"/>
            <p:cNvSpPr txBox="1"/>
            <p:nvPr userDrawn="1"/>
          </p:nvSpPr>
          <p:spPr>
            <a:xfrm>
              <a:off x="299800" y="3742860"/>
              <a:ext cx="7378943" cy="276999"/>
            </a:xfrm>
            <a:prstGeom prst="rect">
              <a:avLst/>
            </a:prstGeom>
            <a:noFill/>
          </p:spPr>
          <p:txBody>
            <a:bodyPr wrap="none" rtlCol="0">
              <a:spAutoFit/>
            </a:bodyPr>
            <a:lstStyle/>
            <a:p>
              <a:r>
                <a:rPr lang="zh-CN" altLang="en-US" sz="1200" dirty="0" smtClean="0">
                  <a:solidFill>
                    <a:schemeClr val="tx1"/>
                  </a:solidFill>
                  <a:latin typeface="微软雅黑" panose="020B0503020204020204" pitchFamily="34" charset="-122"/>
                  <a:ea typeface="微软雅黑" panose="020B0503020204020204" pitchFamily="34" charset="-122"/>
                </a:rPr>
                <a:t>课堂教学流程完美展示          全书优质试题随意编辑          独家研发错题组卷系统          志鸿优化 永远更新</a:t>
              </a:r>
              <a:endParaRPr lang="zh-CN" altLang="en-US" sz="1200" dirty="0">
                <a:solidFill>
                  <a:schemeClr val="tx1"/>
                </a:solidFill>
                <a:latin typeface="微软雅黑" panose="020B0503020204020204" pitchFamily="34" charset="-122"/>
                <a:ea typeface="微软雅黑" panose="020B0503020204020204" pitchFamily="34" charset="-122"/>
              </a:endParaRPr>
            </a:p>
          </p:txBody>
        </p:sp>
        <p:pic>
          <p:nvPicPr>
            <p:cNvPr id="16" name="图片 15"/>
            <p:cNvPicPr>
              <a:picLocks noChangeAspect="1"/>
            </p:cNvPicPr>
            <p:nvPr userDrawn="1"/>
          </p:nvPicPr>
          <p:blipFill>
            <a:blip r:embed="rId13">
              <a:extLst>
                <a:ext uri="{28A0092B-C50C-407E-A947-70E740481C1C}">
                  <a14:useLocalDpi xmlns:a14="http://schemas.microsoft.com/office/drawing/2010/main" xmlns="" val="0"/>
                </a:ext>
              </a:extLst>
            </a:blip>
            <a:stretch>
              <a:fillRect/>
            </a:stretch>
          </p:blipFill>
          <p:spPr>
            <a:xfrm>
              <a:off x="209312" y="3825056"/>
              <a:ext cx="108000" cy="108000"/>
            </a:xfrm>
            <a:prstGeom prst="rect">
              <a:avLst/>
            </a:prstGeom>
          </p:spPr>
        </p:pic>
        <p:pic>
          <p:nvPicPr>
            <p:cNvPr id="17" name="图片 16"/>
            <p:cNvPicPr>
              <a:picLocks noChangeAspect="1"/>
            </p:cNvPicPr>
            <p:nvPr userDrawn="1"/>
          </p:nvPicPr>
          <p:blipFill>
            <a:blip r:embed="rId13">
              <a:extLst>
                <a:ext uri="{28A0092B-C50C-407E-A947-70E740481C1C}">
                  <a14:useLocalDpi xmlns:a14="http://schemas.microsoft.com/office/drawing/2010/main" xmlns="" val="0"/>
                </a:ext>
              </a:extLst>
            </a:blip>
            <a:stretch>
              <a:fillRect/>
            </a:stretch>
          </p:blipFill>
          <p:spPr>
            <a:xfrm>
              <a:off x="2176657" y="3825056"/>
              <a:ext cx="108000" cy="108000"/>
            </a:xfrm>
            <a:prstGeom prst="rect">
              <a:avLst/>
            </a:prstGeom>
          </p:spPr>
        </p:pic>
        <p:pic>
          <p:nvPicPr>
            <p:cNvPr id="18" name="图片 17"/>
            <p:cNvPicPr>
              <a:picLocks noChangeAspect="1"/>
            </p:cNvPicPr>
            <p:nvPr userDrawn="1"/>
          </p:nvPicPr>
          <p:blipFill>
            <a:blip r:embed="rId13">
              <a:extLst>
                <a:ext uri="{28A0092B-C50C-407E-A947-70E740481C1C}">
                  <a14:useLocalDpi xmlns:a14="http://schemas.microsoft.com/office/drawing/2010/main" xmlns="" val="0"/>
                </a:ext>
              </a:extLst>
            </a:blip>
            <a:stretch>
              <a:fillRect/>
            </a:stretch>
          </p:blipFill>
          <p:spPr>
            <a:xfrm>
              <a:off x="4162477" y="3825056"/>
              <a:ext cx="108000" cy="108000"/>
            </a:xfrm>
            <a:prstGeom prst="rect">
              <a:avLst/>
            </a:prstGeom>
          </p:spPr>
        </p:pic>
        <p:pic>
          <p:nvPicPr>
            <p:cNvPr id="19" name="图片 18"/>
            <p:cNvPicPr>
              <a:picLocks noChangeAspect="1"/>
            </p:cNvPicPr>
            <p:nvPr userDrawn="1"/>
          </p:nvPicPr>
          <p:blipFill>
            <a:blip r:embed="rId13">
              <a:extLst>
                <a:ext uri="{28A0092B-C50C-407E-A947-70E740481C1C}">
                  <a14:useLocalDpi xmlns:a14="http://schemas.microsoft.com/office/drawing/2010/main" xmlns="" val="0"/>
                </a:ext>
              </a:extLst>
            </a:blip>
            <a:stretch>
              <a:fillRect/>
            </a:stretch>
          </p:blipFill>
          <p:spPr>
            <a:xfrm>
              <a:off x="6111349" y="3825056"/>
              <a:ext cx="108000" cy="108000"/>
            </a:xfrm>
            <a:prstGeom prst="rect">
              <a:avLst/>
            </a:prstGeom>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500"/>
                                        <p:tgtEl>
                                          <p:spTgt spid="11"/>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fade">
                                      <p:cBhvr>
                                        <p:cTn id="11" dur="500"/>
                                        <p:tgtEl>
                                          <p:spTgt spid="14"/>
                                        </p:tgtEl>
                                      </p:cBhvr>
                                    </p:animEffect>
                                  </p:childTnLst>
                                </p:cTn>
                              </p:par>
                            </p:childTnLst>
                          </p:cTn>
                        </p:par>
                        <p:par>
                          <p:cTn id="12" fill="hold">
                            <p:stCondLst>
                              <p:cond delay="1000"/>
                            </p:stCondLst>
                            <p:childTnLst>
                              <p:par>
                                <p:cTn id="13" presetID="49" presetClass="entr" presetSubtype="0" decel="100000"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p:cTn id="15" dur="500" fill="hold"/>
                                        <p:tgtEl>
                                          <p:spTgt spid="4"/>
                                        </p:tgtEl>
                                        <p:attrNameLst>
                                          <p:attrName>ppt_w</p:attrName>
                                        </p:attrNameLst>
                                      </p:cBhvr>
                                      <p:tavLst>
                                        <p:tav tm="0">
                                          <p:val>
                                            <p:fltVal val="0"/>
                                          </p:val>
                                        </p:tav>
                                        <p:tav tm="100000">
                                          <p:val>
                                            <p:strVal val="#ppt_w"/>
                                          </p:val>
                                        </p:tav>
                                      </p:tavLst>
                                    </p:anim>
                                    <p:anim calcmode="lin" valueType="num">
                                      <p:cBhvr>
                                        <p:cTn id="16" dur="500" fill="hold"/>
                                        <p:tgtEl>
                                          <p:spTgt spid="4"/>
                                        </p:tgtEl>
                                        <p:attrNameLst>
                                          <p:attrName>ppt_h</p:attrName>
                                        </p:attrNameLst>
                                      </p:cBhvr>
                                      <p:tavLst>
                                        <p:tav tm="0">
                                          <p:val>
                                            <p:fltVal val="0"/>
                                          </p:val>
                                        </p:tav>
                                        <p:tav tm="100000">
                                          <p:val>
                                            <p:strVal val="#ppt_h"/>
                                          </p:val>
                                        </p:tav>
                                      </p:tavLst>
                                    </p:anim>
                                    <p:anim calcmode="lin" valueType="num">
                                      <p:cBhvr>
                                        <p:cTn id="17" dur="500" fill="hold"/>
                                        <p:tgtEl>
                                          <p:spTgt spid="4"/>
                                        </p:tgtEl>
                                        <p:attrNameLst>
                                          <p:attrName>style.rotation</p:attrName>
                                        </p:attrNameLst>
                                      </p:cBhvr>
                                      <p:tavLst>
                                        <p:tav tm="0">
                                          <p:val>
                                            <p:fltVal val="360"/>
                                          </p:val>
                                        </p:tav>
                                        <p:tav tm="100000">
                                          <p:val>
                                            <p:fltVal val="0"/>
                                          </p:val>
                                        </p:tav>
                                      </p:tavLst>
                                    </p:anim>
                                    <p:animEffect transition="in" filter="fade">
                                      <p:cBhvr>
                                        <p:cTn id="18"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hf sldNum="0"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502412" y="443234"/>
            <a:ext cx="8139178" cy="441964"/>
          </a:xfrm>
        </p:spPr>
        <p:txBody>
          <a:bodyPr rtlCol="0">
            <a:no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微软雅黑" panose="020B0503020204020204" pitchFamily="34" charset="-122"/>
                <a:ea typeface="微软雅黑" panose="020B0503020204020204" pitchFamily="34" charset="-122"/>
                <a:cs typeface="+mj-cs"/>
                <a:sym typeface="+mn-ea"/>
              </a:defRPr>
            </a:lvl1pPr>
          </a:lstStyle>
          <a:p>
            <a:pPr lvl="0"/>
            <a:r>
              <a:rPr lang="zh-CN" altLang="en-US" noProof="1">
                <a:sym typeface="+mn-ea"/>
              </a:rPr>
              <a:t>单击此处编辑母版标题样式</a:t>
            </a:r>
            <a:endParaRPr noProof="1">
              <a:sym typeface="+mn-ea"/>
            </a:endParaRPr>
          </a:p>
        </p:txBody>
      </p:sp>
      <p:sp>
        <p:nvSpPr>
          <p:cNvPr id="3" name="内容占位符 2"/>
          <p:cNvSpPr>
            <a:spLocks noGrp="1"/>
          </p:cNvSpPr>
          <p:nvPr>
            <p:ph sz="half" idx="1"/>
            <p:custDataLst>
              <p:tags r:id="rId2"/>
            </p:custDataLst>
          </p:nvPr>
        </p:nvSpPr>
        <p:spPr>
          <a:xfrm>
            <a:off x="502448" y="952508"/>
            <a:ext cx="3962432" cy="5388907"/>
          </a:xfrm>
        </p:spPr>
        <p:txBody>
          <a:bodyPr rtlCol="0">
            <a:no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5pPr>
          </a:lstStyle>
          <a:p>
            <a:pPr lvl="0"/>
            <a:r>
              <a:rPr lang="zh-CN" altLang="en-US" noProof="1">
                <a:sym typeface="+mn-ea"/>
              </a:rPr>
              <a:t>单击此处编辑母版文本样式</a:t>
            </a:r>
          </a:p>
          <a:p>
            <a:pPr lvl="1"/>
            <a:r>
              <a:rPr lang="zh-CN" altLang="en-US" noProof="1">
                <a:sym typeface="+mn-ea"/>
              </a:rPr>
              <a:t>第二级</a:t>
            </a:r>
          </a:p>
          <a:p>
            <a:pPr lvl="2"/>
            <a:r>
              <a:rPr lang="zh-CN" altLang="en-US" noProof="1">
                <a:sym typeface="+mn-ea"/>
              </a:rPr>
              <a:t>第三级</a:t>
            </a:r>
          </a:p>
          <a:p>
            <a:pPr lvl="3"/>
            <a:r>
              <a:rPr lang="zh-CN" altLang="en-US" noProof="1">
                <a:sym typeface="+mn-ea"/>
              </a:rPr>
              <a:t>第四级</a:t>
            </a:r>
          </a:p>
          <a:p>
            <a:pPr lvl="4"/>
            <a:r>
              <a:rPr lang="zh-CN" altLang="en-US" noProof="1">
                <a:sym typeface="+mn-ea"/>
              </a:rPr>
              <a:t>第五级</a:t>
            </a:r>
            <a:endParaRPr noProof="1">
              <a:sym typeface="+mn-ea"/>
            </a:endParaRPr>
          </a:p>
        </p:txBody>
      </p:sp>
      <p:sp>
        <p:nvSpPr>
          <p:cNvPr id="4" name="内容占位符 3"/>
          <p:cNvSpPr>
            <a:spLocks noGrp="1"/>
          </p:cNvSpPr>
          <p:nvPr>
            <p:ph sz="half" idx="2"/>
            <p:custDataLst>
              <p:tags r:id="rId3"/>
            </p:custDataLst>
          </p:nvPr>
        </p:nvSpPr>
        <p:spPr>
          <a:xfrm>
            <a:off x="4679158" y="952508"/>
            <a:ext cx="3962432" cy="5388907"/>
          </a:xfrm>
        </p:spPr>
        <p:txBody>
          <a:bodyPr>
            <a:noAutofit/>
          </a:bodyPr>
          <a:lstStyle>
            <a:lvl1pPr>
              <a:defRPr sz="1200">
                <a:latin typeface="微软雅黑" panose="020B0503020204020204" pitchFamily="34" charset="-122"/>
                <a:ea typeface="微软雅黑" panose="020B0503020204020204" pitchFamily="34" charset="-122"/>
              </a:defRPr>
            </a:lvl1pPr>
            <a:lvl2pPr>
              <a:defRPr sz="1200">
                <a:latin typeface="微软雅黑" panose="020B0503020204020204" pitchFamily="34" charset="-122"/>
                <a:ea typeface="微软雅黑" panose="020B0503020204020204" pitchFamily="34" charset="-122"/>
              </a:defRPr>
            </a:lvl2pPr>
            <a:lvl3pPr>
              <a:defRPr sz="1200">
                <a:latin typeface="微软雅黑" panose="020B0503020204020204" pitchFamily="34" charset="-122"/>
                <a:ea typeface="微软雅黑" panose="020B0503020204020204" pitchFamily="34" charset="-122"/>
              </a:defRPr>
            </a:lvl3pPr>
            <a:lvl4pPr>
              <a:defRPr sz="1200">
                <a:latin typeface="微软雅黑" panose="020B0503020204020204" pitchFamily="34" charset="-122"/>
                <a:ea typeface="微软雅黑" panose="020B0503020204020204" pitchFamily="34" charset="-122"/>
              </a:defRPr>
            </a:lvl4pPr>
            <a:lvl5pPr>
              <a:defRPr sz="1200">
                <a:latin typeface="微软雅黑" panose="020B0503020204020204" pitchFamily="34" charset="-122"/>
                <a:ea typeface="微软雅黑" panose="020B0503020204020204" pitchFamily="34" charset="-122"/>
              </a:defRPr>
            </a:lvl5pPr>
          </a:lstStyle>
          <a:p>
            <a:pPr lvl="0"/>
            <a:r>
              <a:rPr lang="zh-CN" altLang="en-US" noProof="1">
                <a:sym typeface="+mn-ea"/>
              </a:rPr>
              <a:t>单击此处</a:t>
            </a:r>
            <a:r>
              <a:rPr lang="zh-CN" altLang="en-US" noProof="1"/>
              <a:t>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5" name="日期占位符 3"/>
          <p:cNvSpPr>
            <a:spLocks noGrp="1"/>
          </p:cNvSpPr>
          <p:nvPr>
            <p:ph type="dt" sz="half" idx="10"/>
            <p:custDataLst>
              <p:tags r:id="rId4"/>
            </p:custDataLst>
          </p:nvPr>
        </p:nvSpPr>
        <p:spPr/>
        <p:txBody>
          <a:bodyPr/>
          <a:lstStyle>
            <a:lvl1pPr>
              <a:defRPr/>
            </a:lvl1pPr>
          </a:lstStyle>
          <a:p>
            <a:pPr>
              <a:defRPr/>
            </a:pPr>
            <a:endParaRPr lang="zh-CN" altLang="en-US"/>
          </a:p>
        </p:txBody>
      </p:sp>
      <p:sp>
        <p:nvSpPr>
          <p:cNvPr id="6" name="页脚占位符 4"/>
          <p:cNvSpPr>
            <a:spLocks noGrp="1"/>
          </p:cNvSpPr>
          <p:nvPr>
            <p:ph type="ftr" sz="quarter" idx="11"/>
            <p:custDataLst>
              <p:tags r:id="rId5"/>
            </p:custDataLst>
          </p:nvPr>
        </p:nvSpPr>
        <p:spPr/>
        <p:txBody>
          <a:bodyPr/>
          <a:lstStyle>
            <a:lvl1pPr>
              <a:defRPr/>
            </a:lvl1pPr>
          </a:lstStyle>
          <a:p>
            <a:pPr>
              <a:defRPr/>
            </a:pPr>
            <a:endParaRPr lang="zh-CN" altLang="en-US"/>
          </a:p>
        </p:txBody>
      </p:sp>
      <p:sp>
        <p:nvSpPr>
          <p:cNvPr id="7" name="灯片编号占位符 5"/>
          <p:cNvSpPr>
            <a:spLocks noGrp="1"/>
          </p:cNvSpPr>
          <p:nvPr>
            <p:ph type="sldNum" sz="quarter" idx="12"/>
            <p:custDataLst>
              <p:tags r:id="rId6"/>
            </p:custDataLst>
          </p:nvPr>
        </p:nvSpPr>
        <p:spPr/>
        <p:txBody>
          <a:bodyPr/>
          <a:lstStyle>
            <a:lvl1pPr>
              <a:defRPr/>
            </a:lvl1pPr>
          </a:lstStyle>
          <a:p>
            <a:pPr>
              <a:defRPr/>
            </a:pPr>
            <a:fld id="{BDAEE2AC-368D-4ED2-A387-F07EC13D6107}" type="slidenum">
              <a:rPr lang="zh-CN" altLang="en-US"/>
              <a:pPr>
                <a:defRPr/>
              </a:pPr>
              <a:t>‹#›</a:t>
            </a:fld>
            <a:endParaRPr lang="zh-CN" altLang="en-US"/>
          </a:p>
        </p:txBody>
      </p:sp>
    </p:spTree>
  </p:cSld>
  <p:clrMapOvr>
    <a:masterClrMapping/>
  </p:clrMapOvr>
  <p:hf sldNum="0"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502412" y="443234"/>
            <a:ext cx="8139178" cy="441964"/>
          </a:xfrm>
        </p:spPr>
        <p:txBody>
          <a:bodyPr rtlCol="0">
            <a:no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微软雅黑" panose="020B0503020204020204" pitchFamily="34" charset="-122"/>
                <a:ea typeface="微软雅黑" panose="020B0503020204020204" pitchFamily="34" charset="-122"/>
                <a:cs typeface="+mj-cs"/>
                <a:sym typeface="+mn-ea"/>
              </a:defRPr>
            </a:lvl1pPr>
          </a:lstStyle>
          <a:p>
            <a:pPr lvl="0"/>
            <a:r>
              <a:rPr lang="zh-CN" altLang="en-US" noProof="1">
                <a:sym typeface="+mn-ea"/>
              </a:rPr>
              <a:t>单击此处编辑母版标题样式</a:t>
            </a:r>
            <a:endParaRPr noProof="1">
              <a:sym typeface="+mn-ea"/>
            </a:endParaRPr>
          </a:p>
        </p:txBody>
      </p:sp>
      <p:sp>
        <p:nvSpPr>
          <p:cNvPr id="3" name="文本占位符 2"/>
          <p:cNvSpPr>
            <a:spLocks noGrp="1"/>
          </p:cNvSpPr>
          <p:nvPr>
            <p:ph type="body" idx="1"/>
            <p:custDataLst>
              <p:tags r:id="rId2"/>
            </p:custDataLst>
          </p:nvPr>
        </p:nvSpPr>
        <p:spPr>
          <a:xfrm>
            <a:off x="502448" y="952508"/>
            <a:ext cx="3962432" cy="381003"/>
          </a:xfrm>
        </p:spPr>
        <p:txBody>
          <a:bodyPr tIns="38100" rIns="76200" bIns="38100">
            <a:noAutofit/>
          </a:bodyPr>
          <a:lstStyle>
            <a:lvl1pPr marL="0" indent="0" eaLnBrk="1" fontAlgn="auto" latinLnBrk="0" hangingPunct="1">
              <a:lnSpc>
                <a:spcPct val="100000"/>
              </a:lnSpc>
              <a:spcAft>
                <a:spcPts val="0"/>
              </a:spcAft>
              <a:buNone/>
              <a:defRPr sz="1500" b="0" u="none" strike="noStrike" kern="1200" cap="none" spc="200" normalizeH="0" baseline="0">
                <a:solidFill>
                  <a:schemeClr val="tx1"/>
                </a:solidFill>
                <a:uFillTx/>
                <a:latin typeface="微软雅黑" panose="020B0503020204020204" pitchFamily="34" charset="-122"/>
                <a:ea typeface="微软雅黑" panose="020B0503020204020204" pitchFamily="34" charset="-122"/>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noProof="1">
                <a:sym typeface="+mn-ea"/>
              </a:rPr>
              <a:t>单击此处</a:t>
            </a:r>
            <a:r>
              <a:rPr lang="zh-CN" altLang="en-US" noProof="1"/>
              <a:t>编辑母版文本样式</a:t>
            </a:r>
          </a:p>
        </p:txBody>
      </p:sp>
      <p:sp>
        <p:nvSpPr>
          <p:cNvPr id="4" name="内容占位符 3"/>
          <p:cNvSpPr>
            <a:spLocks noGrp="1"/>
          </p:cNvSpPr>
          <p:nvPr>
            <p:ph sz="half" idx="2"/>
            <p:custDataLst>
              <p:tags r:id="rId3"/>
            </p:custDataLst>
          </p:nvPr>
        </p:nvSpPr>
        <p:spPr>
          <a:xfrm>
            <a:off x="502444" y="1406525"/>
            <a:ext cx="3962400" cy="4934752"/>
          </a:xfrm>
        </p:spPr>
        <p:txBody>
          <a:bodyPr rtlCol="0">
            <a:no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5pPr>
          </a:lstStyle>
          <a:p>
            <a:pPr lvl="0"/>
            <a:r>
              <a:rPr lang="zh-CN" altLang="en-US" noProof="1">
                <a:sym typeface="+mn-ea"/>
              </a:rPr>
              <a:t>单击此处编辑母版文本样式</a:t>
            </a:r>
          </a:p>
          <a:p>
            <a:pPr lvl="1"/>
            <a:r>
              <a:rPr lang="zh-CN" altLang="en-US" noProof="1">
                <a:sym typeface="+mn-ea"/>
              </a:rPr>
              <a:t>第二级</a:t>
            </a:r>
          </a:p>
          <a:p>
            <a:pPr lvl="2"/>
            <a:r>
              <a:rPr lang="zh-CN" altLang="en-US" noProof="1">
                <a:sym typeface="+mn-ea"/>
              </a:rPr>
              <a:t>第三级</a:t>
            </a:r>
          </a:p>
          <a:p>
            <a:pPr lvl="3"/>
            <a:r>
              <a:rPr lang="zh-CN" altLang="en-US" noProof="1">
                <a:sym typeface="+mn-ea"/>
              </a:rPr>
              <a:t>第四级</a:t>
            </a:r>
          </a:p>
          <a:p>
            <a:pPr lvl="4"/>
            <a:r>
              <a:rPr lang="zh-CN" altLang="en-US" noProof="1">
                <a:sym typeface="+mn-ea"/>
              </a:rPr>
              <a:t>第五级</a:t>
            </a:r>
            <a:endParaRPr noProof="1">
              <a:sym typeface="+mn-ea"/>
            </a:endParaRPr>
          </a:p>
        </p:txBody>
      </p:sp>
      <p:sp>
        <p:nvSpPr>
          <p:cNvPr id="5" name="文本占位符 4"/>
          <p:cNvSpPr>
            <a:spLocks noGrp="1"/>
          </p:cNvSpPr>
          <p:nvPr>
            <p:ph type="body" sz="quarter" idx="3"/>
            <p:custDataLst>
              <p:tags r:id="rId4"/>
            </p:custDataLst>
          </p:nvPr>
        </p:nvSpPr>
        <p:spPr>
          <a:xfrm>
            <a:off x="4676813" y="952508"/>
            <a:ext cx="3962432" cy="381003"/>
          </a:xfrm>
        </p:spPr>
        <p:txBody>
          <a:bodyPr tIns="38100" rIns="76200" bIns="38100" rtlCol="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1500" b="0" i="0" u="none" strike="noStrike" kern="1200" cap="none" spc="20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noProof="1">
                <a:sym typeface="+mn-ea"/>
              </a:rPr>
              <a:t>单击此处编辑母版文本样式</a:t>
            </a:r>
          </a:p>
        </p:txBody>
      </p:sp>
      <p:sp>
        <p:nvSpPr>
          <p:cNvPr id="6" name="内容占位符 5"/>
          <p:cNvSpPr>
            <a:spLocks noGrp="1"/>
          </p:cNvSpPr>
          <p:nvPr>
            <p:ph sz="quarter" idx="4"/>
            <p:custDataLst>
              <p:tags r:id="rId5"/>
            </p:custDataLst>
          </p:nvPr>
        </p:nvSpPr>
        <p:spPr>
          <a:xfrm>
            <a:off x="4676813" y="1406525"/>
            <a:ext cx="3962432" cy="4934752"/>
          </a:xfrm>
        </p:spPr>
        <p:txBody>
          <a:bodyPr rtlCol="0">
            <a:no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5pPr>
          </a:lstStyle>
          <a:p>
            <a:pPr lvl="0"/>
            <a:r>
              <a:rPr lang="zh-CN" altLang="en-US" noProof="1">
                <a:sym typeface="+mn-ea"/>
              </a:rPr>
              <a:t>单击此处编辑母版文本样式</a:t>
            </a:r>
          </a:p>
          <a:p>
            <a:pPr lvl="1"/>
            <a:r>
              <a:rPr lang="zh-CN" altLang="en-US" noProof="1">
                <a:sym typeface="+mn-ea"/>
              </a:rPr>
              <a:t>第二级</a:t>
            </a:r>
          </a:p>
          <a:p>
            <a:pPr lvl="2"/>
            <a:r>
              <a:rPr lang="zh-CN" altLang="en-US" noProof="1">
                <a:sym typeface="+mn-ea"/>
              </a:rPr>
              <a:t>第三级</a:t>
            </a:r>
          </a:p>
          <a:p>
            <a:pPr lvl="3"/>
            <a:r>
              <a:rPr lang="zh-CN" altLang="en-US" noProof="1">
                <a:sym typeface="+mn-ea"/>
              </a:rPr>
              <a:t>第四级</a:t>
            </a:r>
          </a:p>
          <a:p>
            <a:pPr lvl="4"/>
            <a:r>
              <a:rPr lang="zh-CN" altLang="en-US" noProof="1">
                <a:sym typeface="+mn-ea"/>
              </a:rPr>
              <a:t>第五级</a:t>
            </a:r>
            <a:endParaRPr noProof="1">
              <a:sym typeface="+mn-ea"/>
            </a:endParaRPr>
          </a:p>
        </p:txBody>
      </p:sp>
      <p:sp>
        <p:nvSpPr>
          <p:cNvPr id="7" name="日期占位符 3"/>
          <p:cNvSpPr>
            <a:spLocks noGrp="1"/>
          </p:cNvSpPr>
          <p:nvPr>
            <p:ph type="dt" sz="half" idx="10"/>
            <p:custDataLst>
              <p:tags r:id="rId6"/>
            </p:custDataLst>
          </p:nvPr>
        </p:nvSpPr>
        <p:spPr/>
        <p:txBody>
          <a:bodyPr/>
          <a:lstStyle>
            <a:lvl1pPr>
              <a:defRPr/>
            </a:lvl1pPr>
          </a:lstStyle>
          <a:p>
            <a:pPr>
              <a:defRPr/>
            </a:pPr>
            <a:endParaRPr lang="zh-CN" altLang="en-US"/>
          </a:p>
        </p:txBody>
      </p:sp>
      <p:sp>
        <p:nvSpPr>
          <p:cNvPr id="8" name="页脚占位符 4"/>
          <p:cNvSpPr>
            <a:spLocks noGrp="1"/>
          </p:cNvSpPr>
          <p:nvPr>
            <p:ph type="ftr" sz="quarter" idx="11"/>
            <p:custDataLst>
              <p:tags r:id="rId7"/>
            </p:custDataLst>
          </p:nvPr>
        </p:nvSpPr>
        <p:spPr/>
        <p:txBody>
          <a:bodyPr/>
          <a:lstStyle>
            <a:lvl1pPr>
              <a:defRPr/>
            </a:lvl1pPr>
          </a:lstStyle>
          <a:p>
            <a:pPr>
              <a:defRPr/>
            </a:pPr>
            <a:endParaRPr lang="zh-CN" altLang="en-US"/>
          </a:p>
        </p:txBody>
      </p:sp>
      <p:sp>
        <p:nvSpPr>
          <p:cNvPr id="9" name="灯片编号占位符 5"/>
          <p:cNvSpPr>
            <a:spLocks noGrp="1"/>
          </p:cNvSpPr>
          <p:nvPr>
            <p:ph type="sldNum" sz="quarter" idx="12"/>
            <p:custDataLst>
              <p:tags r:id="rId8"/>
            </p:custDataLst>
          </p:nvPr>
        </p:nvSpPr>
        <p:spPr/>
        <p:txBody>
          <a:bodyPr/>
          <a:lstStyle>
            <a:lvl1pPr>
              <a:defRPr/>
            </a:lvl1pPr>
          </a:lstStyle>
          <a:p>
            <a:pPr>
              <a:defRPr/>
            </a:pPr>
            <a:fld id="{69B27451-B61D-4EBD-9E20-9C423E26C623}" type="slidenum">
              <a:rPr lang="zh-CN" altLang="en-US"/>
              <a:pPr>
                <a:defRPr/>
              </a:pPr>
              <a:t>‹#›</a:t>
            </a:fld>
            <a:endParaRPr lang="zh-CN" altLang="en-US"/>
          </a:p>
        </p:txBody>
      </p:sp>
    </p:spTree>
  </p:cSld>
  <p:clrMapOvr>
    <a:masterClrMapping/>
  </p:clrMapOvr>
  <p:hf sldNum="0"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p:txBody>
          <a:bodyPr rtlCol="0">
            <a:no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微软雅黑" panose="020B0503020204020204" pitchFamily="34" charset="-122"/>
                <a:ea typeface="微软雅黑" panose="020B0503020204020204" pitchFamily="34" charset="-122"/>
                <a:cs typeface="+mj-cs"/>
                <a:sym typeface="+mn-ea"/>
              </a:defRPr>
            </a:lvl1pPr>
          </a:lstStyle>
          <a:p>
            <a:pPr lvl="0"/>
            <a:r>
              <a:rPr lang="zh-CN" altLang="en-US" noProof="1">
                <a:sym typeface="+mn-ea"/>
              </a:rPr>
              <a:t>单击此处编辑母版标题样式</a:t>
            </a:r>
            <a:endParaRPr noProof="1">
              <a:sym typeface="+mn-ea"/>
            </a:endParaRPr>
          </a:p>
        </p:txBody>
      </p:sp>
      <p:sp>
        <p:nvSpPr>
          <p:cNvPr id="3" name="日期占位符 3"/>
          <p:cNvSpPr>
            <a:spLocks noGrp="1"/>
          </p:cNvSpPr>
          <p:nvPr>
            <p:ph type="dt" sz="half" idx="10"/>
            <p:custDataLst>
              <p:tags r:id="rId2"/>
            </p:custDataLst>
          </p:nvPr>
        </p:nvSpPr>
        <p:spPr/>
        <p:txBody>
          <a:bodyPr/>
          <a:lstStyle>
            <a:lvl1pPr>
              <a:defRPr/>
            </a:lvl1pPr>
          </a:lstStyle>
          <a:p>
            <a:pPr>
              <a:defRPr/>
            </a:pPr>
            <a:endParaRPr lang="zh-CN" altLang="en-US"/>
          </a:p>
        </p:txBody>
      </p:sp>
      <p:sp>
        <p:nvSpPr>
          <p:cNvPr id="4" name="页脚占位符 4"/>
          <p:cNvSpPr>
            <a:spLocks noGrp="1"/>
          </p:cNvSpPr>
          <p:nvPr>
            <p:ph type="ftr" sz="quarter" idx="11"/>
            <p:custDataLst>
              <p:tags r:id="rId3"/>
            </p:custDataLst>
          </p:nvPr>
        </p:nvSpPr>
        <p:spPr/>
        <p:txBody>
          <a:bodyPr/>
          <a:lstStyle>
            <a:lvl1pPr>
              <a:defRPr/>
            </a:lvl1pPr>
          </a:lstStyle>
          <a:p>
            <a:pPr>
              <a:defRPr/>
            </a:pPr>
            <a:endParaRPr lang="zh-CN" altLang="en-US"/>
          </a:p>
        </p:txBody>
      </p:sp>
      <p:sp>
        <p:nvSpPr>
          <p:cNvPr id="5" name="灯片编号占位符 5"/>
          <p:cNvSpPr>
            <a:spLocks noGrp="1"/>
          </p:cNvSpPr>
          <p:nvPr>
            <p:ph type="sldNum" sz="quarter" idx="12"/>
            <p:custDataLst>
              <p:tags r:id="rId4"/>
            </p:custDataLst>
          </p:nvPr>
        </p:nvSpPr>
        <p:spPr/>
        <p:txBody>
          <a:bodyPr/>
          <a:lstStyle>
            <a:lvl1pPr>
              <a:defRPr/>
            </a:lvl1pPr>
          </a:lstStyle>
          <a:p>
            <a:pPr>
              <a:defRPr/>
            </a:pPr>
            <a:fld id="{49BB12C0-236C-47D9-B21E-53704C811C44}" type="slidenum">
              <a:rPr lang="zh-CN" altLang="en-US"/>
              <a:pPr>
                <a:defRPr/>
              </a:pPr>
              <a:t>‹#›</a:t>
            </a:fld>
            <a:endParaRPr lang="zh-CN" altLang="en-US"/>
          </a:p>
        </p:txBody>
      </p:sp>
    </p:spTree>
  </p:cSld>
  <p:clrMapOvr>
    <a:masterClrMapping/>
  </p:clrMapOvr>
  <p:hf sldNum="0"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custDataLst>
              <p:tags r:id="rId1"/>
            </p:custDataLst>
          </p:nvPr>
        </p:nvSpPr>
        <p:spPr/>
        <p:txBody>
          <a:bodyPr/>
          <a:lstStyle>
            <a:lvl1pPr>
              <a:defRPr/>
            </a:lvl1pPr>
          </a:lstStyle>
          <a:p>
            <a:pPr>
              <a:defRPr/>
            </a:pPr>
            <a:endParaRPr lang="zh-CN" altLang="en-US"/>
          </a:p>
        </p:txBody>
      </p:sp>
      <p:sp>
        <p:nvSpPr>
          <p:cNvPr id="3" name="页脚占位符 4"/>
          <p:cNvSpPr>
            <a:spLocks noGrp="1"/>
          </p:cNvSpPr>
          <p:nvPr>
            <p:ph type="ftr" sz="quarter" idx="11"/>
            <p:custDataLst>
              <p:tags r:id="rId2"/>
            </p:custDataLst>
          </p:nvPr>
        </p:nvSpPr>
        <p:spPr/>
        <p:txBody>
          <a:bodyPr/>
          <a:lstStyle>
            <a:lvl1pPr>
              <a:defRPr/>
            </a:lvl1pPr>
          </a:lstStyle>
          <a:p>
            <a:pPr>
              <a:defRPr/>
            </a:pPr>
            <a:endParaRPr lang="zh-CN" altLang="en-US"/>
          </a:p>
        </p:txBody>
      </p:sp>
      <p:sp>
        <p:nvSpPr>
          <p:cNvPr id="4" name="灯片编号占位符 5"/>
          <p:cNvSpPr>
            <a:spLocks noGrp="1"/>
          </p:cNvSpPr>
          <p:nvPr>
            <p:ph type="sldNum" sz="quarter" idx="12"/>
            <p:custDataLst>
              <p:tags r:id="rId3"/>
            </p:custDataLst>
          </p:nvPr>
        </p:nvSpPr>
        <p:spPr/>
        <p:txBody>
          <a:bodyPr/>
          <a:lstStyle>
            <a:lvl1pPr>
              <a:defRPr/>
            </a:lvl1pPr>
          </a:lstStyle>
          <a:p>
            <a:pPr>
              <a:defRPr/>
            </a:pPr>
            <a:fld id="{B8C1EB70-7901-479E-AC6D-39092085774B}" type="slidenum">
              <a:rPr lang="zh-CN" altLang="en-US"/>
              <a:pPr>
                <a:defRPr/>
              </a:pPr>
              <a:t>‹#›</a:t>
            </a:fld>
            <a:endParaRPr lang="zh-CN" altLang="en-US"/>
          </a:p>
        </p:txBody>
      </p:sp>
      <p:grpSp>
        <p:nvGrpSpPr>
          <p:cNvPr id="5" name="组合 4"/>
          <p:cNvGrpSpPr/>
          <p:nvPr userDrawn="1"/>
        </p:nvGrpSpPr>
        <p:grpSpPr>
          <a:xfrm>
            <a:off x="6412840" y="298946"/>
            <a:ext cx="1451061" cy="413744"/>
            <a:chOff x="4563612" y="298946"/>
            <a:chExt cx="1090204" cy="413744"/>
          </a:xfrm>
        </p:grpSpPr>
        <p:sp>
          <p:nvSpPr>
            <p:cNvPr id="6" name="流程图: 数据 5"/>
            <p:cNvSpPr/>
            <p:nvPr userDrawn="1"/>
          </p:nvSpPr>
          <p:spPr>
            <a:xfrm>
              <a:off x="4565308" y="298946"/>
              <a:ext cx="1088508" cy="49676"/>
            </a:xfrm>
            <a:prstGeom prst="flowChartInputOutput">
              <a:avLst/>
            </a:prstGeom>
            <a:solidFill>
              <a:srgbClr val="AA5E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a:hlinkClick r:id="rId5" action="ppaction://hlinksldjump"/>
            </p:cNvPr>
            <p:cNvSpPr/>
            <p:nvPr userDrawn="1"/>
          </p:nvSpPr>
          <p:spPr>
            <a:xfrm>
              <a:off x="4563612" y="341127"/>
              <a:ext cx="911834" cy="371563"/>
            </a:xfrm>
            <a:prstGeom prst="rect">
              <a:avLst/>
            </a:prstGeom>
            <a:solidFill>
              <a:srgbClr val="DE7A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latin typeface="微软雅黑" panose="020B0503020204020204" pitchFamily="34" charset="-122"/>
                  <a:ea typeface="微软雅黑" panose="020B0503020204020204" pitchFamily="34" charset="-122"/>
                </a:rPr>
                <a:t>高频考点</a:t>
              </a:r>
              <a:r>
                <a:rPr lang="en-US" altLang="zh-CN" sz="1200" smtClean="0">
                  <a:latin typeface="微软雅黑" panose="020B0503020204020204" pitchFamily="34" charset="-122"/>
                  <a:ea typeface="微软雅黑" panose="020B0503020204020204" pitchFamily="34" charset="-122"/>
                </a:rPr>
                <a:t>•</a:t>
              </a:r>
              <a:r>
                <a:rPr lang="zh-CN" altLang="en-US" sz="1200" smtClean="0">
                  <a:latin typeface="微软雅黑" panose="020B0503020204020204" pitchFamily="34" charset="-122"/>
                  <a:ea typeface="微软雅黑" panose="020B0503020204020204" pitchFamily="34" charset="-122"/>
                </a:rPr>
                <a:t>突破</a:t>
              </a:r>
              <a:endParaRPr lang="zh-CN" altLang="en-US" sz="1200" dirty="0" smtClean="0">
                <a:latin typeface="微软雅黑" panose="020B0503020204020204" pitchFamily="34" charset="-122"/>
                <a:ea typeface="微软雅黑" panose="020B0503020204020204" pitchFamily="34" charset="-122"/>
              </a:endParaRPr>
            </a:p>
          </p:txBody>
        </p:sp>
      </p:grpSp>
    </p:spTree>
  </p:cSld>
  <p:clrMapOvr>
    <a:masterClrMapping/>
  </p:clrMapOvr>
  <p:hf sldNum="0"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图片与标题">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502448" y="443234"/>
            <a:ext cx="8139178" cy="441964"/>
          </a:xfrm>
        </p:spPr>
        <p:txBody>
          <a:bodyPr rtlCol="0">
            <a:no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微软雅黑" panose="020B0503020204020204" pitchFamily="34" charset="-122"/>
                <a:ea typeface="微软雅黑" panose="020B0503020204020204" pitchFamily="34" charset="-122"/>
                <a:cs typeface="+mj-cs"/>
                <a:sym typeface="+mn-ea"/>
              </a:defRPr>
            </a:lvl1pPr>
          </a:lstStyle>
          <a:p>
            <a:pPr lvl="0"/>
            <a:r>
              <a:rPr lang="zh-CN" altLang="en-US" noProof="1">
                <a:sym typeface="+mn-ea"/>
              </a:rPr>
              <a:t>单击此处编辑母版标题样式</a:t>
            </a:r>
            <a:endParaRPr noProof="1">
              <a:sym typeface="+mn-ea"/>
            </a:endParaRPr>
          </a:p>
        </p:txBody>
      </p:sp>
      <p:sp>
        <p:nvSpPr>
          <p:cNvPr id="3" name="图片占位符 2"/>
          <p:cNvSpPr>
            <a:spLocks noGrp="1"/>
          </p:cNvSpPr>
          <p:nvPr>
            <p:ph type="pic" idx="1"/>
            <p:custDataLst>
              <p:tags r:id="rId2"/>
            </p:custDataLst>
          </p:nvPr>
        </p:nvSpPr>
        <p:spPr>
          <a:xfrm>
            <a:off x="502448" y="952508"/>
            <a:ext cx="3962432" cy="5388907"/>
          </a:xfrm>
        </p:spPr>
        <p:txBody>
          <a:bodyPr rtlCol="0">
            <a:no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2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mn-lt"/>
                <a:ea typeface="+mn-ea"/>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5pPr>
          </a:lstStyle>
          <a:p>
            <a:pPr lvl="0"/>
            <a:r>
              <a:rPr lang="zh-CN" altLang="en-US" noProof="1">
                <a:sym typeface="+mn-ea"/>
              </a:rPr>
              <a:t>单击图标添加图片</a:t>
            </a:r>
          </a:p>
        </p:txBody>
      </p:sp>
      <p:sp>
        <p:nvSpPr>
          <p:cNvPr id="4" name="文本占位符 3"/>
          <p:cNvSpPr>
            <a:spLocks noGrp="1"/>
          </p:cNvSpPr>
          <p:nvPr>
            <p:ph type="body" sz="half" idx="2"/>
            <p:custDataLst>
              <p:tags r:id="rId3"/>
            </p:custDataLst>
          </p:nvPr>
        </p:nvSpPr>
        <p:spPr>
          <a:xfrm>
            <a:off x="4679194" y="952508"/>
            <a:ext cx="3962432" cy="5388907"/>
          </a:xfrm>
        </p:spPr>
        <p:txBody>
          <a:bodyPr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1pPr>
          </a:lstStyle>
          <a:p>
            <a:pPr lvl="0"/>
            <a:r>
              <a:rPr lang="zh-CN" altLang="en-US" noProof="1">
                <a:sym typeface="+mn-ea"/>
              </a:rPr>
              <a:t>单击此处编辑母版文本样式</a:t>
            </a:r>
          </a:p>
        </p:txBody>
      </p:sp>
      <p:sp>
        <p:nvSpPr>
          <p:cNvPr id="5" name="日期占位符 3"/>
          <p:cNvSpPr>
            <a:spLocks noGrp="1"/>
          </p:cNvSpPr>
          <p:nvPr>
            <p:ph type="dt" sz="half" idx="10"/>
            <p:custDataLst>
              <p:tags r:id="rId4"/>
            </p:custDataLst>
          </p:nvPr>
        </p:nvSpPr>
        <p:spPr/>
        <p:txBody>
          <a:bodyPr/>
          <a:lstStyle>
            <a:lvl1pPr>
              <a:defRPr/>
            </a:lvl1pPr>
          </a:lstStyle>
          <a:p>
            <a:pPr>
              <a:defRPr/>
            </a:pPr>
            <a:endParaRPr lang="zh-CN" altLang="en-US"/>
          </a:p>
        </p:txBody>
      </p:sp>
      <p:sp>
        <p:nvSpPr>
          <p:cNvPr id="6" name="页脚占位符 4"/>
          <p:cNvSpPr>
            <a:spLocks noGrp="1"/>
          </p:cNvSpPr>
          <p:nvPr>
            <p:ph type="ftr" sz="quarter" idx="11"/>
            <p:custDataLst>
              <p:tags r:id="rId5"/>
            </p:custDataLst>
          </p:nvPr>
        </p:nvSpPr>
        <p:spPr/>
        <p:txBody>
          <a:bodyPr/>
          <a:lstStyle>
            <a:lvl1pPr>
              <a:defRPr/>
            </a:lvl1pPr>
          </a:lstStyle>
          <a:p>
            <a:pPr>
              <a:defRPr/>
            </a:pPr>
            <a:endParaRPr lang="zh-CN" altLang="en-US"/>
          </a:p>
        </p:txBody>
      </p:sp>
      <p:sp>
        <p:nvSpPr>
          <p:cNvPr id="7" name="灯片编号占位符 5"/>
          <p:cNvSpPr>
            <a:spLocks noGrp="1"/>
          </p:cNvSpPr>
          <p:nvPr>
            <p:ph type="sldNum" sz="quarter" idx="12"/>
            <p:custDataLst>
              <p:tags r:id="rId6"/>
            </p:custDataLst>
          </p:nvPr>
        </p:nvSpPr>
        <p:spPr/>
        <p:txBody>
          <a:bodyPr/>
          <a:lstStyle>
            <a:lvl1pPr>
              <a:defRPr/>
            </a:lvl1pPr>
          </a:lstStyle>
          <a:p>
            <a:pPr>
              <a:defRPr/>
            </a:pPr>
            <a:fld id="{C67445A4-C0BB-452B-A7F3-D7AA9591C7EA}" type="slidenum">
              <a:rPr lang="zh-CN" altLang="en-US"/>
              <a:pPr>
                <a:defRPr/>
              </a:pPr>
              <a:t>‹#›</a:t>
            </a:fld>
            <a:endParaRPr lang="zh-CN" altLang="en-US"/>
          </a:p>
        </p:txBody>
      </p:sp>
    </p:spTree>
  </p:cSld>
  <p:clrMapOvr>
    <a:masterClrMapping/>
  </p:clrMapOvr>
  <p:hf sldNum="0"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custDataLst>
              <p:tags r:id="rId1"/>
            </p:custDataLst>
          </p:nvPr>
        </p:nvSpPr>
        <p:spPr>
          <a:xfrm>
            <a:off x="7928351" y="952508"/>
            <a:ext cx="713238" cy="5388907"/>
          </a:xfrm>
        </p:spPr>
        <p:txBody>
          <a:bodyPr vert="eaVert" rtlCol="0" anchor="ctr">
            <a:noAutofit/>
          </a:bodyPr>
          <a:lstStyle>
            <a:lvl1pPr marL="0" marR="0" lvl="0" algn="l" defTabSz="914400" rtl="0" eaLnBrk="1" fontAlgn="auto" latinLnBrk="0" hangingPunct="1">
              <a:lnSpc>
                <a:spcPct val="100000"/>
              </a:lnSpc>
              <a:spcAft>
                <a:spcPts val="0"/>
              </a:spcAft>
              <a:buNone/>
              <a:defRPr kumimoji="0" lang="zh-CN" altLang="en-US" sz="1800" b="1" i="0" u="none" strike="noStrike" kern="1200" cap="none" spc="200" normalizeH="0" baseline="0" noProof="1" dirty="0">
                <a:solidFill>
                  <a:schemeClr val="tx1"/>
                </a:solidFill>
                <a:uFillTx/>
                <a:latin typeface="微软雅黑" panose="020B0503020204020204" pitchFamily="34" charset="-122"/>
                <a:ea typeface="微软雅黑" panose="020B0503020204020204" pitchFamily="34" charset="-122"/>
                <a:cs typeface="+mj-cs"/>
                <a:sym typeface="+mn-ea"/>
              </a:defRPr>
            </a:lvl1pPr>
          </a:lstStyle>
          <a:p>
            <a:pPr lvl="0"/>
            <a:r>
              <a:rPr lang="zh-CN" altLang="en-US" noProof="1">
                <a:sym typeface="+mn-ea"/>
              </a:rPr>
              <a:t>单击此处编辑母版标题样式</a:t>
            </a:r>
            <a:endParaRPr noProof="1">
              <a:sym typeface="+mn-ea"/>
            </a:endParaRPr>
          </a:p>
        </p:txBody>
      </p:sp>
      <p:sp>
        <p:nvSpPr>
          <p:cNvPr id="3" name="竖排文字占位符 2"/>
          <p:cNvSpPr>
            <a:spLocks noGrp="1"/>
          </p:cNvSpPr>
          <p:nvPr>
            <p:ph type="body" orient="vert" idx="1"/>
            <p:custDataLst>
              <p:tags r:id="rId2"/>
            </p:custDataLst>
          </p:nvPr>
        </p:nvSpPr>
        <p:spPr>
          <a:xfrm>
            <a:off x="502444" y="952500"/>
            <a:ext cx="7371076" cy="5388907"/>
          </a:xfrm>
        </p:spPr>
        <p:txBody>
          <a:bodyPr vert="eaVert"/>
          <a:lstStyle>
            <a:lvl1pPr indent="0" eaLnBrk="1" fontAlgn="auto" latinLnBrk="0" hangingPunct="1">
              <a:defRPr>
                <a:latin typeface="微软雅黑" panose="020B0503020204020204" pitchFamily="34" charset="-122"/>
                <a:ea typeface="微软雅黑" panose="020B0503020204020204" pitchFamily="34" charset="-122"/>
              </a:defRPr>
            </a:lvl1pPr>
            <a:lvl2pPr indent="0" eaLnBrk="1" fontAlgn="auto" latinLnBrk="0" hangingPunct="1">
              <a:defRPr>
                <a:latin typeface="微软雅黑" panose="020B0503020204020204" pitchFamily="34" charset="-122"/>
                <a:ea typeface="微软雅黑" panose="020B0503020204020204" pitchFamily="34" charset="-122"/>
              </a:defRPr>
            </a:lvl2pPr>
            <a:lvl3pPr indent="0" eaLnBrk="1" fontAlgn="auto" latinLnBrk="0" hangingPunct="1">
              <a:defRPr>
                <a:latin typeface="微软雅黑" panose="020B0503020204020204" pitchFamily="34" charset="-122"/>
                <a:ea typeface="微软雅黑" panose="020B0503020204020204" pitchFamily="34" charset="-122"/>
              </a:defRPr>
            </a:lvl3pPr>
            <a:lvl4pPr indent="0" eaLnBrk="1" fontAlgn="auto" latinLnBrk="0" hangingPunct="1">
              <a:defRPr>
                <a:latin typeface="微软雅黑" panose="020B0503020204020204" pitchFamily="34" charset="-122"/>
                <a:ea typeface="微软雅黑" panose="020B0503020204020204" pitchFamily="34" charset="-122"/>
              </a:defRPr>
            </a:lvl4pPr>
            <a:lvl5pPr indent="0" eaLnBrk="1" fontAlgn="auto" latinLnBrk="0" hangingPunct="1">
              <a:defRPr>
                <a:latin typeface="微软雅黑" panose="020B0503020204020204" pitchFamily="34" charset="-122"/>
                <a:ea typeface="微软雅黑" panose="020B0503020204020204" pitchFamily="34" charset="-122"/>
              </a:defRPr>
            </a:lvl5pPr>
          </a:lstStyle>
          <a:p>
            <a:pPr lvl="0"/>
            <a:r>
              <a:rPr lang="zh-CN" altLang="en-US" noProof="1">
                <a:sym typeface="+mn-ea"/>
              </a:rPr>
              <a:t>单击此处</a:t>
            </a:r>
            <a:r>
              <a:rPr lang="zh-CN" altLang="en-US" noProof="1"/>
              <a:t>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4" name="日期占位符 3"/>
          <p:cNvSpPr>
            <a:spLocks noGrp="1"/>
          </p:cNvSpPr>
          <p:nvPr>
            <p:ph type="dt" sz="half" idx="10"/>
            <p:custDataLst>
              <p:tags r:id="rId3"/>
            </p:custDataLst>
          </p:nvPr>
        </p:nvSpPr>
        <p:spPr/>
        <p:txBody>
          <a:bodyPr/>
          <a:lstStyle>
            <a:lvl1pPr>
              <a:defRPr/>
            </a:lvl1pPr>
          </a:lstStyle>
          <a:p>
            <a:pPr>
              <a:defRPr/>
            </a:pPr>
            <a:endParaRPr lang="zh-CN" altLang="en-US"/>
          </a:p>
        </p:txBody>
      </p:sp>
      <p:sp>
        <p:nvSpPr>
          <p:cNvPr id="5" name="页脚占位符 4"/>
          <p:cNvSpPr>
            <a:spLocks noGrp="1"/>
          </p:cNvSpPr>
          <p:nvPr>
            <p:ph type="ftr" sz="quarter" idx="11"/>
            <p:custDataLst>
              <p:tags r:id="rId4"/>
            </p:custDataLst>
          </p:nvPr>
        </p:nvSpPr>
        <p:spPr/>
        <p:txBody>
          <a:bodyPr/>
          <a:lstStyle>
            <a:lvl1pPr>
              <a:defRPr/>
            </a:lvl1pPr>
          </a:lstStyle>
          <a:p>
            <a:pPr>
              <a:defRPr/>
            </a:pPr>
            <a:endParaRPr lang="zh-CN" altLang="en-US"/>
          </a:p>
        </p:txBody>
      </p:sp>
      <p:sp>
        <p:nvSpPr>
          <p:cNvPr id="6" name="灯片编号占位符 5"/>
          <p:cNvSpPr>
            <a:spLocks noGrp="1"/>
          </p:cNvSpPr>
          <p:nvPr>
            <p:ph type="sldNum" sz="quarter" idx="12"/>
            <p:custDataLst>
              <p:tags r:id="rId5"/>
            </p:custDataLst>
          </p:nvPr>
        </p:nvSpPr>
        <p:spPr/>
        <p:txBody>
          <a:bodyPr/>
          <a:lstStyle>
            <a:lvl1pPr>
              <a:defRPr/>
            </a:lvl1pPr>
          </a:lstStyle>
          <a:p>
            <a:pPr>
              <a:defRPr/>
            </a:pPr>
            <a:fld id="{19DE868F-D697-40DF-890C-3E7AE3034BAC}" type="slidenum">
              <a:rPr lang="zh-CN" altLang="en-US"/>
              <a:pPr>
                <a:defRPr/>
              </a:pPr>
              <a:t>‹#›</a:t>
            </a:fld>
            <a:endParaRPr lang="zh-CN" altLang="en-US"/>
          </a:p>
        </p:txBody>
      </p:sp>
    </p:spTree>
  </p:cSld>
  <p:clrMapOvr>
    <a:masterClrMapping/>
  </p:clrMapOvr>
  <p:hf sldNum="0" hdr="0" ftr="0" dt="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 Target="../slides/slide15.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tags" Target="../tags/tag4.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tags" Target="../tags/tag3.xml"/><Relationship Id="rId38" Type="http://schemas.openxmlformats.org/officeDocument/2006/relationships/image" Target="../media/image2.png"/><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 Target="../slides/slide3.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tags" Target="../tags/tag2.xml"/><Relationship Id="rId37" Type="http://schemas.openxmlformats.org/officeDocument/2006/relationships/image" Target="../media/image1.png"/><Relationship Id="rId40" Type="http://schemas.openxmlformats.org/officeDocument/2006/relationships/slide" Target="../slides/slide36.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tags" Target="../tags/tag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tags" Target="../tags/tag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theme" Target="../theme/theme1.xml"/><Relationship Id="rId35" Type="http://schemas.openxmlformats.org/officeDocument/2006/relationships/tags" Target="../tags/tag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blipFill dpi="0" rotWithShape="1">
          <a:blip r:embed="rId37">
            <a:lum/>
          </a:blip>
          <a:srcRect/>
          <a:stretch>
            <a:fillRect/>
          </a:stretch>
        </a:blipFill>
        <a:effectLst/>
      </p:bgPr>
    </p:bg>
    <p:spTree>
      <p:nvGrpSpPr>
        <p:cNvPr id="1" name=""/>
        <p:cNvGrpSpPr/>
        <p:nvPr/>
      </p:nvGrpSpPr>
      <p:grpSpPr>
        <a:xfrm>
          <a:off x="0" y="0"/>
          <a:ext cx="0" cy="0"/>
          <a:chOff x="0" y="0"/>
          <a:chExt cx="0" cy="0"/>
        </a:xfrm>
      </p:grpSpPr>
      <p:sp>
        <p:nvSpPr>
          <p:cNvPr id="1026" name="标题占位符 1"/>
          <p:cNvSpPr>
            <a:spLocks noGrp="1" noChangeArrowheads="1"/>
          </p:cNvSpPr>
          <p:nvPr>
            <p:ph type="title" idx="4294967295"/>
            <p:custDataLst>
              <p:tags r:id="rId31"/>
            </p:custDataLst>
          </p:nvPr>
        </p:nvSpPr>
        <p:spPr bwMode="auto">
          <a:xfrm>
            <a:off x="502444" y="442913"/>
            <a:ext cx="8139113" cy="4429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101600" tIns="38100" rIns="76200" bIns="38100" numCol="1" anchor="t" anchorCtr="0" compatLnSpc="1"/>
          <a:lstStyle/>
          <a:p>
            <a:pPr lvl="0"/>
            <a:r>
              <a:rPr lang="zh-CN" altLang="en-US" dirty="0"/>
              <a:t>单击此处编辑母版标题样式</a:t>
            </a:r>
          </a:p>
        </p:txBody>
      </p:sp>
      <p:sp>
        <p:nvSpPr>
          <p:cNvPr id="1027" name="文本占位符 2"/>
          <p:cNvSpPr>
            <a:spLocks noGrp="1" noChangeArrowheads="1"/>
          </p:cNvSpPr>
          <p:nvPr>
            <p:ph type="body" idx="9"/>
            <p:custDataLst>
              <p:tags r:id="rId32"/>
            </p:custDataLst>
          </p:nvPr>
        </p:nvSpPr>
        <p:spPr bwMode="auto">
          <a:xfrm>
            <a:off x="502444" y="952500"/>
            <a:ext cx="8139113" cy="53895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101600" tIns="0" rIns="82550" bIns="0" numCol="1" anchor="t" anchorCtr="0" compatLnSpc="1"/>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custDataLst>
              <p:tags r:id="rId33"/>
            </p:custDataLst>
          </p:nvPr>
        </p:nvSpPr>
        <p:spPr>
          <a:xfrm>
            <a:off x="659606" y="6350000"/>
            <a:ext cx="2025254" cy="315913"/>
          </a:xfrm>
          <a:prstGeom prst="rect">
            <a:avLst/>
          </a:prstGeom>
        </p:spPr>
        <p:txBody>
          <a:bodyPr vert="horz" lIns="91440" tIns="45720" rIns="91440" bIns="45720" rtlCol="0" anchor="ctr">
            <a:normAutofit/>
          </a:bodyPr>
          <a:lstStyle>
            <a:lvl1pPr algn="l">
              <a:defRPr sz="900" noProof="1">
                <a:solidFill>
                  <a:schemeClr val="tx1">
                    <a:tint val="75000"/>
                  </a:schemeClr>
                </a:solidFill>
                <a:ea typeface="微软雅黑" panose="020B0503020204020204" pitchFamily="34" charset="-122"/>
              </a:defRPr>
            </a:lvl1pPr>
          </a:lstStyle>
          <a:p>
            <a:pPr>
              <a:defRPr/>
            </a:pPr>
            <a:endParaRPr lang="zh-CN" altLang="en-US"/>
          </a:p>
        </p:txBody>
      </p:sp>
      <p:sp>
        <p:nvSpPr>
          <p:cNvPr id="5" name="页脚占位符 4"/>
          <p:cNvSpPr>
            <a:spLocks noGrp="1"/>
          </p:cNvSpPr>
          <p:nvPr>
            <p:ph type="ftr" sz="quarter" idx="3"/>
            <p:custDataLst>
              <p:tags r:id="rId34"/>
            </p:custDataLst>
          </p:nvPr>
        </p:nvSpPr>
        <p:spPr>
          <a:xfrm>
            <a:off x="3087291" y="6350000"/>
            <a:ext cx="2969419" cy="315913"/>
          </a:xfrm>
          <a:prstGeom prst="rect">
            <a:avLst/>
          </a:prstGeom>
        </p:spPr>
        <p:txBody>
          <a:bodyPr vert="horz" lIns="91440" tIns="45720" rIns="91440" bIns="45720" rtlCol="0" anchor="ctr">
            <a:normAutofit/>
          </a:bodyPr>
          <a:lstStyle>
            <a:lvl1pPr algn="ctr">
              <a:defRPr sz="900" noProof="1">
                <a:solidFill>
                  <a:schemeClr val="tx1">
                    <a:tint val="75000"/>
                  </a:schemeClr>
                </a:solidFill>
              </a:defRPr>
            </a:lvl1pPr>
          </a:lstStyle>
          <a:p>
            <a:pPr>
              <a:defRPr/>
            </a:pPr>
            <a:endParaRPr lang="zh-CN" altLang="en-US"/>
          </a:p>
        </p:txBody>
      </p:sp>
      <p:sp>
        <p:nvSpPr>
          <p:cNvPr id="6" name="灯片编号占位符 5"/>
          <p:cNvSpPr>
            <a:spLocks noGrp="1"/>
          </p:cNvSpPr>
          <p:nvPr>
            <p:ph type="sldNum" sz="quarter" idx="4"/>
            <p:custDataLst>
              <p:tags r:id="rId35"/>
            </p:custDataLst>
          </p:nvPr>
        </p:nvSpPr>
        <p:spPr>
          <a:xfrm>
            <a:off x="6457950" y="6350000"/>
            <a:ext cx="2025254" cy="315913"/>
          </a:xfrm>
          <a:prstGeom prst="rect">
            <a:avLst/>
          </a:prstGeom>
        </p:spPr>
        <p:txBody>
          <a:bodyPr vert="horz" lIns="91440" tIns="45720" rIns="91440" bIns="45720" rtlCol="0" anchor="ctr">
            <a:normAutofit/>
          </a:bodyPr>
          <a:lstStyle>
            <a:lvl1pPr algn="r">
              <a:defRPr sz="900" noProof="1">
                <a:solidFill>
                  <a:schemeClr val="tx1">
                    <a:tint val="75000"/>
                  </a:schemeClr>
                </a:solidFill>
                <a:ea typeface="微软雅黑" panose="020B0503020204020204" pitchFamily="34" charset="-122"/>
              </a:defRPr>
            </a:lvl1pPr>
          </a:lstStyle>
          <a:p>
            <a:r>
              <a:rPr lang="en-US" altLang="zh-CN" smtClean="0"/>
              <a:t>-</a:t>
            </a:r>
            <a:fld id="{0F731708-16EF-4CD6-8DD4-1C8D59AED65E}" type="slidenum">
              <a:rPr lang="zh-CN" altLang="en-US" smtClean="0"/>
              <a:pPr/>
              <a:t>‹#›</a:t>
            </a:fld>
            <a:r>
              <a:rPr lang="en-US" altLang="zh-CN" smtClean="0"/>
              <a:t>-</a:t>
            </a:r>
            <a:endParaRPr lang="zh-CN" altLang="en-US" dirty="0"/>
          </a:p>
        </p:txBody>
      </p:sp>
      <p:sp>
        <p:nvSpPr>
          <p:cNvPr id="2" name="KSO_TEMPLATE" hidden="1"/>
          <p:cNvSpPr/>
          <p:nvPr>
            <p:custDataLst>
              <p:tags r:id="rId36"/>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noProof="1"/>
          </a:p>
        </p:txBody>
      </p:sp>
      <p:sp>
        <p:nvSpPr>
          <p:cNvPr id="3" name="矩形 2"/>
          <p:cNvSpPr/>
          <p:nvPr userDrawn="1"/>
        </p:nvSpPr>
        <p:spPr>
          <a:xfrm>
            <a:off x="-36512" y="6741368"/>
            <a:ext cx="9180512" cy="144016"/>
          </a:xfrm>
          <a:prstGeom prst="rect">
            <a:avLst/>
          </a:prstGeom>
          <a:solidFill>
            <a:srgbClr val="7B007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 name="图片 6"/>
          <p:cNvPicPr>
            <a:picLocks noChangeAspect="1"/>
          </p:cNvPicPr>
          <p:nvPr userDrawn="1"/>
        </p:nvPicPr>
        <p:blipFill>
          <a:blip r:embed="rId38">
            <a:extLst>
              <a:ext uri="{28A0092B-C50C-407E-A947-70E740481C1C}">
                <a14:useLocalDpi xmlns:a14="http://schemas.microsoft.com/office/drawing/2010/main" xmlns="" val="0"/>
              </a:ext>
            </a:extLst>
          </a:blip>
          <a:stretch>
            <a:fillRect/>
          </a:stretch>
        </p:blipFill>
        <p:spPr>
          <a:xfrm>
            <a:off x="143508" y="764704"/>
            <a:ext cx="8856984" cy="5904656"/>
          </a:xfrm>
          <a:prstGeom prst="rect">
            <a:avLst/>
          </a:prstGeom>
        </p:spPr>
      </p:pic>
      <p:sp>
        <p:nvSpPr>
          <p:cNvPr id="21" name="标题 1"/>
          <p:cNvSpPr txBox="1"/>
          <p:nvPr userDrawn="1"/>
        </p:nvSpPr>
        <p:spPr>
          <a:xfrm>
            <a:off x="662475" y="301693"/>
            <a:ext cx="2829405" cy="318995"/>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marL="0" marR="0" indent="0" algn="l" defTabSz="914400" rtl="0" eaLnBrk="1" fontAlgn="auto" latinLnBrk="0" hangingPunct="1">
              <a:lnSpc>
                <a:spcPct val="100000"/>
              </a:lnSpc>
              <a:spcBef>
                <a:spcPct val="0"/>
              </a:spcBef>
              <a:spcAft>
                <a:spcPts val="0"/>
              </a:spcAft>
              <a:buClrTx/>
              <a:buSzTx/>
              <a:buFontTx/>
              <a:buNone/>
              <a:defRPr/>
            </a:pPr>
            <a:r>
              <a:rPr lang="zh-CN" altLang="en-US" sz="1400" b="1" kern="1200" smtClean="0">
                <a:solidFill>
                  <a:schemeClr val="tx1"/>
                </a:solidFill>
                <a:effectLst/>
                <a:latin typeface="+mj-lt"/>
                <a:ea typeface="+mj-ea"/>
                <a:cs typeface="+mj-cs"/>
              </a:rPr>
              <a:t>第</a:t>
            </a:r>
            <a:r>
              <a:rPr lang="en-US" altLang="zh-CN" sz="1400" b="1" kern="1200" smtClean="0">
                <a:solidFill>
                  <a:schemeClr val="tx1"/>
                </a:solidFill>
                <a:effectLst/>
                <a:latin typeface="+mj-lt"/>
                <a:ea typeface="+mj-ea"/>
                <a:cs typeface="+mj-cs"/>
              </a:rPr>
              <a:t>2</a:t>
            </a:r>
            <a:r>
              <a:rPr lang="zh-CN" altLang="en-US" sz="1400" b="1" kern="1200" smtClean="0">
                <a:solidFill>
                  <a:schemeClr val="tx1"/>
                </a:solidFill>
                <a:effectLst/>
                <a:latin typeface="+mj-lt"/>
                <a:ea typeface="+mj-ea"/>
                <a:cs typeface="+mj-cs"/>
              </a:rPr>
              <a:t>讲　概率</a:t>
            </a:r>
            <a:endParaRPr lang="zh-CN" altLang="en-US" sz="1400" dirty="0"/>
          </a:p>
        </p:txBody>
      </p:sp>
      <p:sp>
        <p:nvSpPr>
          <p:cNvPr id="25" name="TextBox 13">
            <a:hlinkClick r:id="rId39" action="ppaction://hlinksldjump"/>
          </p:cNvPr>
          <p:cNvSpPr txBox="1"/>
          <p:nvPr userDrawn="1"/>
        </p:nvSpPr>
        <p:spPr>
          <a:xfrm>
            <a:off x="6434627" y="390721"/>
            <a:ext cx="1175322" cy="276999"/>
          </a:xfrm>
          <a:prstGeom prst="rect">
            <a:avLst/>
          </a:prstGeom>
          <a:noFill/>
        </p:spPr>
        <p:txBody>
          <a:bodyPr wrap="none" rtlCol="0">
            <a:spAutoFit/>
          </a:bodyPr>
          <a:lstStyle/>
          <a:p>
            <a:r>
              <a:rPr lang="zh-CN" altLang="en-US" sz="1200" smtClean="0">
                <a:solidFill>
                  <a:schemeClr val="bg1"/>
                </a:solidFill>
                <a:latin typeface="微软雅黑" panose="020B0503020204020204" pitchFamily="34" charset="-122"/>
                <a:ea typeface="微软雅黑" panose="020B0503020204020204" pitchFamily="34" charset="-122"/>
              </a:rPr>
              <a:t>高频考点</a:t>
            </a:r>
            <a:r>
              <a:rPr lang="en-US" altLang="zh-CN" sz="1200" smtClean="0">
                <a:solidFill>
                  <a:schemeClr val="bg1"/>
                </a:solidFill>
                <a:latin typeface="微软雅黑" panose="020B0503020204020204" pitchFamily="34" charset="-122"/>
                <a:ea typeface="微软雅黑" panose="020B0503020204020204" pitchFamily="34" charset="-122"/>
              </a:rPr>
              <a:t>•</a:t>
            </a:r>
            <a:r>
              <a:rPr lang="zh-CN" altLang="en-US" sz="1200" smtClean="0">
                <a:solidFill>
                  <a:schemeClr val="bg1"/>
                </a:solidFill>
                <a:latin typeface="微软雅黑" panose="020B0503020204020204" pitchFamily="34" charset="-122"/>
                <a:ea typeface="微软雅黑" panose="020B0503020204020204" pitchFamily="34" charset="-122"/>
              </a:rPr>
              <a:t>突破</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26" name="TextBox 13">
            <a:hlinkClick r:id="rId40" action="ppaction://hlinksldjump"/>
          </p:cNvPr>
          <p:cNvSpPr txBox="1"/>
          <p:nvPr userDrawn="1"/>
        </p:nvSpPr>
        <p:spPr>
          <a:xfrm>
            <a:off x="7740352" y="385202"/>
            <a:ext cx="1261884" cy="276999"/>
          </a:xfrm>
          <a:prstGeom prst="rect">
            <a:avLst/>
          </a:prstGeom>
          <a:noFill/>
        </p:spPr>
        <p:txBody>
          <a:bodyPr wrap="none" rtlCol="0">
            <a:spAutoFit/>
          </a:bodyPr>
          <a:lstStyle/>
          <a:p>
            <a:r>
              <a:rPr lang="zh-CN" altLang="en-US" sz="1200" baseline="0" smtClean="0">
                <a:solidFill>
                  <a:schemeClr val="bg1"/>
                </a:solidFill>
                <a:latin typeface="微软雅黑" panose="020B0503020204020204" pitchFamily="34" charset="-122"/>
                <a:ea typeface="微软雅黑" panose="020B0503020204020204" pitchFamily="34" charset="-122"/>
              </a:rPr>
              <a:t>审题与答题示范</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11" name="TextBox 13">
            <a:hlinkClick r:id="rId41" action="ppaction://hlinksldjump"/>
          </p:cNvPr>
          <p:cNvSpPr txBox="1"/>
          <p:nvPr userDrawn="1"/>
        </p:nvSpPr>
        <p:spPr>
          <a:xfrm>
            <a:off x="3811815" y="376200"/>
            <a:ext cx="1175322" cy="276999"/>
          </a:xfrm>
          <a:prstGeom prst="rect">
            <a:avLst/>
          </a:prstGeom>
          <a:noFill/>
        </p:spPr>
        <p:txBody>
          <a:bodyPr wrap="none" rtlCol="0">
            <a:spAutoFit/>
          </a:bodyPr>
          <a:lstStyle/>
          <a:p>
            <a:r>
              <a:rPr lang="zh-CN" altLang="en-US" sz="1200" smtClean="0">
                <a:solidFill>
                  <a:schemeClr val="bg1"/>
                </a:solidFill>
                <a:latin typeface="微软雅黑" panose="020B0503020204020204" pitchFamily="34" charset="-122"/>
                <a:ea typeface="微软雅黑" panose="020B0503020204020204" pitchFamily="34" charset="-122"/>
              </a:rPr>
              <a:t>高考真题</a:t>
            </a:r>
            <a:r>
              <a:rPr lang="en-US" altLang="zh-CN" sz="1200" smtClean="0">
                <a:solidFill>
                  <a:schemeClr val="bg1"/>
                </a:solidFill>
                <a:latin typeface="微软雅黑" panose="020B0503020204020204" pitchFamily="34" charset="-122"/>
                <a:ea typeface="微软雅黑" panose="020B0503020204020204" pitchFamily="34" charset="-122"/>
              </a:rPr>
              <a:t>•</a:t>
            </a:r>
            <a:r>
              <a:rPr lang="zh-CN" altLang="en-US" sz="1200" smtClean="0">
                <a:solidFill>
                  <a:schemeClr val="bg1"/>
                </a:solidFill>
                <a:latin typeface="微软雅黑" panose="020B0503020204020204" pitchFamily="34" charset="-122"/>
                <a:ea typeface="微软雅黑" panose="020B0503020204020204" pitchFamily="34" charset="-122"/>
              </a:rPr>
              <a:t>诊断</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 id="2147483676" r:id="rId28"/>
    <p:sldLayoutId id="2147483677" r:id="rId29"/>
  </p:sldLayoutIdLst>
  <p:hf sldNum="0" hdr="0" ftr="0" dt="0"/>
  <p:txStyles>
    <p:titleStyle>
      <a:lvl1pPr algn="l" rtl="0" eaLnBrk="1" fontAlgn="base" hangingPunct="1">
        <a:spcBef>
          <a:spcPct val="0"/>
        </a:spcBef>
        <a:spcAft>
          <a:spcPct val="0"/>
        </a:spcAft>
        <a:defRPr sz="1800" b="1" kern="1200" spc="200">
          <a:solidFill>
            <a:schemeClr val="tx1"/>
          </a:solidFill>
          <a:latin typeface="微软雅黑" panose="020B0503020204020204" pitchFamily="34" charset="-122"/>
          <a:ea typeface="微软雅黑" panose="020B0503020204020204" pitchFamily="34" charset="-122"/>
          <a:cs typeface="+mj-cs"/>
        </a:defRPr>
      </a:lvl1pPr>
      <a:lvl2pPr algn="l" rtl="0" eaLnBrk="1" fontAlgn="base" hangingPunct="1">
        <a:spcBef>
          <a:spcPct val="0"/>
        </a:spcBef>
        <a:spcAft>
          <a:spcPct val="0"/>
        </a:spcAft>
        <a:defRPr sz="2400" b="1">
          <a:solidFill>
            <a:schemeClr val="tx1"/>
          </a:solidFill>
          <a:latin typeface="微软雅黑" panose="020B0503020204020204" pitchFamily="34" charset="-122"/>
          <a:ea typeface="微软雅黑" panose="020B0503020204020204" pitchFamily="34" charset="-122"/>
        </a:defRPr>
      </a:lvl2pPr>
      <a:lvl3pPr algn="l" rtl="0" eaLnBrk="1" fontAlgn="base" hangingPunct="1">
        <a:spcBef>
          <a:spcPct val="0"/>
        </a:spcBef>
        <a:spcAft>
          <a:spcPct val="0"/>
        </a:spcAft>
        <a:defRPr sz="2400" b="1">
          <a:solidFill>
            <a:schemeClr val="tx1"/>
          </a:solidFill>
          <a:latin typeface="微软雅黑" panose="020B0503020204020204" pitchFamily="34" charset="-122"/>
          <a:ea typeface="微软雅黑" panose="020B0503020204020204" pitchFamily="34" charset="-122"/>
        </a:defRPr>
      </a:lvl3pPr>
      <a:lvl4pPr algn="l" rtl="0" eaLnBrk="1" fontAlgn="base" hangingPunct="1">
        <a:spcBef>
          <a:spcPct val="0"/>
        </a:spcBef>
        <a:spcAft>
          <a:spcPct val="0"/>
        </a:spcAft>
        <a:defRPr sz="2400" b="1">
          <a:solidFill>
            <a:schemeClr val="tx1"/>
          </a:solidFill>
          <a:latin typeface="微软雅黑" panose="020B0503020204020204" pitchFamily="34" charset="-122"/>
          <a:ea typeface="微软雅黑" panose="020B0503020204020204" pitchFamily="34" charset="-122"/>
        </a:defRPr>
      </a:lvl4pPr>
      <a:lvl5pPr algn="l" rtl="0" eaLnBrk="1" fontAlgn="base" hangingPunct="1">
        <a:spcBef>
          <a:spcPct val="0"/>
        </a:spcBef>
        <a:spcAft>
          <a:spcPct val="0"/>
        </a:spcAft>
        <a:defRPr sz="2400" b="1">
          <a:solidFill>
            <a:schemeClr val="tx1"/>
          </a:solidFill>
          <a:latin typeface="微软雅黑" panose="020B0503020204020204" pitchFamily="34" charset="-122"/>
          <a:ea typeface="微软雅黑" panose="020B0503020204020204" pitchFamily="34" charset="-122"/>
        </a:defRPr>
      </a:lvl5pPr>
      <a:lvl6pPr marL="457200" algn="l" rtl="0" eaLnBrk="1" fontAlgn="base" hangingPunct="1">
        <a:spcBef>
          <a:spcPct val="0"/>
        </a:spcBef>
        <a:spcAft>
          <a:spcPct val="0"/>
        </a:spcAft>
        <a:defRPr sz="2400" b="1">
          <a:solidFill>
            <a:schemeClr val="tx1"/>
          </a:solidFill>
          <a:latin typeface="微软雅黑" panose="020B0503020204020204" pitchFamily="34" charset="-122"/>
          <a:ea typeface="微软雅黑" panose="020B0503020204020204" pitchFamily="34" charset="-122"/>
        </a:defRPr>
      </a:lvl6pPr>
      <a:lvl7pPr marL="914400" algn="l" rtl="0" eaLnBrk="1" fontAlgn="base" hangingPunct="1">
        <a:spcBef>
          <a:spcPct val="0"/>
        </a:spcBef>
        <a:spcAft>
          <a:spcPct val="0"/>
        </a:spcAft>
        <a:defRPr sz="2400" b="1">
          <a:solidFill>
            <a:schemeClr val="tx1"/>
          </a:solidFill>
          <a:latin typeface="微软雅黑" panose="020B0503020204020204" pitchFamily="34" charset="-122"/>
          <a:ea typeface="微软雅黑" panose="020B0503020204020204" pitchFamily="34" charset="-122"/>
        </a:defRPr>
      </a:lvl7pPr>
      <a:lvl8pPr marL="1371600" algn="l" rtl="0" eaLnBrk="1" fontAlgn="base" hangingPunct="1">
        <a:spcBef>
          <a:spcPct val="0"/>
        </a:spcBef>
        <a:spcAft>
          <a:spcPct val="0"/>
        </a:spcAft>
        <a:defRPr sz="2400" b="1">
          <a:solidFill>
            <a:schemeClr val="tx1"/>
          </a:solidFill>
          <a:latin typeface="微软雅黑" panose="020B0503020204020204" pitchFamily="34" charset="-122"/>
          <a:ea typeface="微软雅黑" panose="020B0503020204020204" pitchFamily="34" charset="-122"/>
        </a:defRPr>
      </a:lvl8pPr>
      <a:lvl9pPr marL="1828800" algn="l" rtl="0" eaLnBrk="1" fontAlgn="base" hangingPunct="1">
        <a:spcBef>
          <a:spcPct val="0"/>
        </a:spcBef>
        <a:spcAft>
          <a:spcPct val="0"/>
        </a:spcAft>
        <a:defRPr sz="2400" b="1">
          <a:solidFill>
            <a:schemeClr val="tx1"/>
          </a:solidFill>
          <a:latin typeface="微软雅黑" panose="020B0503020204020204" pitchFamily="34" charset="-122"/>
          <a:ea typeface="微软雅黑" panose="020B0503020204020204" pitchFamily="34" charset="-122"/>
        </a:defRPr>
      </a:lvl9pPr>
    </p:titleStyle>
    <p:bodyStyle>
      <a:lvl1pPr marL="171450" indent="-171450" algn="l" rtl="0" eaLnBrk="1" fontAlgn="base" hangingPunct="1">
        <a:lnSpc>
          <a:spcPct val="130000"/>
        </a:lnSpc>
        <a:spcBef>
          <a:spcPct val="0"/>
        </a:spcBef>
        <a:spcAft>
          <a:spcPts val="1000"/>
        </a:spcAft>
        <a:buFont typeface="Arial" panose="020B0604020202020204" pitchFamily="34" charset="0"/>
        <a:buChar char="•"/>
        <a:defRPr sz="1200" kern="1200" spc="150">
          <a:solidFill>
            <a:schemeClr val="tx1"/>
          </a:solidFill>
          <a:latin typeface="微软雅黑" panose="020B0503020204020204" pitchFamily="34" charset="-122"/>
          <a:ea typeface="微软雅黑" panose="020B0503020204020204" pitchFamily="34" charset="-122"/>
          <a:cs typeface="+mn-cs"/>
        </a:defRPr>
      </a:lvl1pPr>
      <a:lvl2pPr marL="514350" indent="-171450" algn="l" defTabSz="0" rtl="0" eaLnBrk="1" fontAlgn="base" hangingPunct="1">
        <a:lnSpc>
          <a:spcPct val="130000"/>
        </a:lnSpc>
        <a:spcBef>
          <a:spcPct val="0"/>
        </a:spcBef>
        <a:spcAft>
          <a:spcPts val="1000"/>
        </a:spcAft>
        <a:buFont typeface="Arial" panose="020B0604020202020204" pitchFamily="34" charset="0"/>
        <a:buChar char="•"/>
        <a:tabLst>
          <a:tab pos="1207135" algn="l"/>
        </a:tabLst>
        <a:defRPr sz="1200" kern="1200" spc="150">
          <a:solidFill>
            <a:schemeClr val="tx1"/>
          </a:solidFill>
          <a:latin typeface="微软雅黑" panose="020B0503020204020204" pitchFamily="34" charset="-122"/>
          <a:ea typeface="微软雅黑" panose="020B0503020204020204" pitchFamily="34" charset="-122"/>
          <a:cs typeface="+mn-cs"/>
        </a:defRPr>
      </a:lvl2pPr>
      <a:lvl3pPr marL="857250" indent="-171450" algn="l" defTabSz="0" rtl="0" eaLnBrk="1" fontAlgn="base" hangingPunct="1">
        <a:lnSpc>
          <a:spcPct val="130000"/>
        </a:lnSpc>
        <a:spcBef>
          <a:spcPct val="0"/>
        </a:spcBef>
        <a:spcAft>
          <a:spcPts val="1000"/>
        </a:spcAft>
        <a:buFont typeface="Arial" panose="020B0604020202020204" pitchFamily="34" charset="0"/>
        <a:buChar char="•"/>
        <a:tabLst>
          <a:tab pos="1207135" algn="l"/>
        </a:tabLst>
        <a:defRPr sz="1200" kern="1200" spc="150">
          <a:solidFill>
            <a:schemeClr val="tx1"/>
          </a:solidFill>
          <a:latin typeface="微软雅黑" panose="020B0503020204020204" pitchFamily="34" charset="-122"/>
          <a:ea typeface="微软雅黑" panose="020B0503020204020204" pitchFamily="34" charset="-122"/>
          <a:cs typeface="+mn-cs"/>
        </a:defRPr>
      </a:lvl3pPr>
      <a:lvl4pPr marL="1200150" indent="-171450" algn="l" defTabSz="0" rtl="0" eaLnBrk="1" fontAlgn="base" hangingPunct="1">
        <a:lnSpc>
          <a:spcPct val="130000"/>
        </a:lnSpc>
        <a:spcBef>
          <a:spcPct val="0"/>
        </a:spcBef>
        <a:spcAft>
          <a:spcPts val="1000"/>
        </a:spcAft>
        <a:buFont typeface="Arial" panose="020B0604020202020204" pitchFamily="34" charset="0"/>
        <a:buChar char="•"/>
        <a:tabLst>
          <a:tab pos="1207135" algn="l"/>
        </a:tabLst>
        <a:defRPr sz="1200" kern="1200" spc="150">
          <a:solidFill>
            <a:schemeClr val="tx1"/>
          </a:solidFill>
          <a:latin typeface="微软雅黑" panose="020B0503020204020204" pitchFamily="34" charset="-122"/>
          <a:ea typeface="微软雅黑" panose="020B0503020204020204" pitchFamily="34" charset="-122"/>
          <a:cs typeface="+mn-cs"/>
        </a:defRPr>
      </a:lvl4pPr>
      <a:lvl5pPr marL="1543050" indent="-171450" algn="l" defTabSz="0" rtl="0" eaLnBrk="1" fontAlgn="base" hangingPunct="1">
        <a:lnSpc>
          <a:spcPct val="130000"/>
        </a:lnSpc>
        <a:spcBef>
          <a:spcPct val="0"/>
        </a:spcBef>
        <a:spcAft>
          <a:spcPts val="1000"/>
        </a:spcAft>
        <a:buFont typeface="Arial" panose="020B0604020202020204" pitchFamily="34" charset="0"/>
        <a:buChar char="•"/>
        <a:tabLst>
          <a:tab pos="1207135" algn="l"/>
        </a:tabLst>
        <a:defRPr sz="1200" kern="1200" spc="150">
          <a:solidFill>
            <a:schemeClr val="tx1"/>
          </a:solidFill>
          <a:latin typeface="微软雅黑" panose="020B0503020204020204" pitchFamily="34" charset="-122"/>
          <a:ea typeface="微软雅黑" panose="020B0503020204020204" pitchFamily="34"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hyperlink" Target="http://www.mzwhzx.cn/" TargetMode="Externa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11.xml.rels><?xml version="1.0" encoding="UTF-8" standalone="yes"?>
<Relationships xmlns="http://schemas.openxmlformats.org/package/2006/relationships"><Relationship Id="rId3" Type="http://schemas.openxmlformats.org/officeDocument/2006/relationships/package" Target="../embeddings/Microsoft_Office_Word___8.docx"/><Relationship Id="rId2" Type="http://schemas.openxmlformats.org/officeDocument/2006/relationships/slideLayout" Target="../slideLayouts/slideLayout22.xml"/><Relationship Id="rId1" Type="http://schemas.openxmlformats.org/officeDocument/2006/relationships/vmlDrawing" Target="../drawings/vmlDrawing7.v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13.xml.rels><?xml version="1.0" encoding="UTF-8" standalone="yes"?>
<Relationships xmlns="http://schemas.openxmlformats.org/package/2006/relationships"><Relationship Id="rId3" Type="http://schemas.openxmlformats.org/officeDocument/2006/relationships/package" Target="../embeddings/Microsoft_Office_Word___9.docx"/><Relationship Id="rId2" Type="http://schemas.openxmlformats.org/officeDocument/2006/relationships/slideLayout" Target="../slideLayouts/slideLayout24.xml"/><Relationship Id="rId1" Type="http://schemas.openxmlformats.org/officeDocument/2006/relationships/vmlDrawing" Target="../drawings/vmlDrawing8.vml"/><Relationship Id="rId4" Type="http://schemas.openxmlformats.org/officeDocument/2006/relationships/package" Target="../embeddings/Microsoft_Office_Word___10.docx"/></Relationships>
</file>

<file path=ppt/slides/_rels/slide14.xml.rels><?xml version="1.0" encoding="UTF-8" standalone="yes"?>
<Relationships xmlns="http://schemas.openxmlformats.org/package/2006/relationships"><Relationship Id="rId3" Type="http://schemas.openxmlformats.org/officeDocument/2006/relationships/package" Target="../embeddings/Microsoft_Office_Word___11.docx"/><Relationship Id="rId2" Type="http://schemas.openxmlformats.org/officeDocument/2006/relationships/slideLayout" Target="../slideLayouts/slideLayout25.xml"/><Relationship Id="rId1" Type="http://schemas.openxmlformats.org/officeDocument/2006/relationships/vmlDrawing" Target="../drawings/vmlDrawing9.vml"/></Relationships>
</file>

<file path=ppt/slides/_rels/slide15.xml.rels><?xml version="1.0" encoding="UTF-8" standalone="yes"?>
<Relationships xmlns="http://schemas.openxmlformats.org/package/2006/relationships"><Relationship Id="rId3" Type="http://schemas.openxmlformats.org/officeDocument/2006/relationships/slide" Target="slide15.xml"/><Relationship Id="rId7" Type="http://schemas.openxmlformats.org/officeDocument/2006/relationships/package" Target="../embeddings/Microsoft_Office_Word___13.docx"/><Relationship Id="rId2" Type="http://schemas.openxmlformats.org/officeDocument/2006/relationships/slideLayout" Target="../slideLayouts/slideLayout7.xml"/><Relationship Id="rId1" Type="http://schemas.openxmlformats.org/officeDocument/2006/relationships/vmlDrawing" Target="../drawings/vmlDrawing10.vml"/><Relationship Id="rId6" Type="http://schemas.openxmlformats.org/officeDocument/2006/relationships/package" Target="../embeddings/Microsoft_Office_Word___12.docx"/><Relationship Id="rId5" Type="http://schemas.openxmlformats.org/officeDocument/2006/relationships/slide" Target="slide28.xml"/><Relationship Id="rId4" Type="http://schemas.openxmlformats.org/officeDocument/2006/relationships/slide" Target="slide19.xml"/></Relationships>
</file>

<file path=ppt/slides/_rels/slide16.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slide" Target="slide15.xml"/><Relationship Id="rId1" Type="http://schemas.openxmlformats.org/officeDocument/2006/relationships/slideLayout" Target="../slideLayouts/slideLayout7.xml"/><Relationship Id="rId5" Type="http://schemas.openxmlformats.org/officeDocument/2006/relationships/image" Target="../media/image22.png"/><Relationship Id="rId4" Type="http://schemas.openxmlformats.org/officeDocument/2006/relationships/slide" Target="slide28.xml"/></Relationships>
</file>

<file path=ppt/slides/_rels/slide17.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Layout" Target="../slideLayouts/slideLayout7.xml"/><Relationship Id="rId1" Type="http://schemas.openxmlformats.org/officeDocument/2006/relationships/vmlDrawing" Target="../drawings/vmlDrawing11.vml"/><Relationship Id="rId6" Type="http://schemas.openxmlformats.org/officeDocument/2006/relationships/package" Target="../embeddings/Microsoft_Office_Word___14.docx"/><Relationship Id="rId5" Type="http://schemas.openxmlformats.org/officeDocument/2006/relationships/slide" Target="slide28.xml"/><Relationship Id="rId4" Type="http://schemas.openxmlformats.org/officeDocument/2006/relationships/slide" Target="slide19.xml"/></Relationships>
</file>

<file path=ppt/slides/_rels/slide18.xml.rels><?xml version="1.0" encoding="UTF-8" standalone="yes"?>
<Relationships xmlns="http://schemas.openxmlformats.org/package/2006/relationships"><Relationship Id="rId3" Type="http://schemas.openxmlformats.org/officeDocument/2006/relationships/slide" Target="slide15.xml"/><Relationship Id="rId7" Type="http://schemas.openxmlformats.org/officeDocument/2006/relationships/package" Target="../embeddings/Microsoft_Office_Word___16.docx"/><Relationship Id="rId2" Type="http://schemas.openxmlformats.org/officeDocument/2006/relationships/slideLayout" Target="../slideLayouts/slideLayout7.xml"/><Relationship Id="rId1" Type="http://schemas.openxmlformats.org/officeDocument/2006/relationships/vmlDrawing" Target="../drawings/vmlDrawing12.vml"/><Relationship Id="rId6" Type="http://schemas.openxmlformats.org/officeDocument/2006/relationships/package" Target="../embeddings/Microsoft_Office_Word___15.docx"/><Relationship Id="rId5" Type="http://schemas.openxmlformats.org/officeDocument/2006/relationships/slide" Target="slide28.xml"/><Relationship Id="rId4" Type="http://schemas.openxmlformats.org/officeDocument/2006/relationships/slide" Target="slide19.xml"/></Relationships>
</file>

<file path=ppt/slides/_rels/slide19.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slide" Target="slide15.xml"/><Relationship Id="rId1" Type="http://schemas.openxmlformats.org/officeDocument/2006/relationships/slideLayout" Target="../slideLayouts/slideLayout7.xml"/><Relationship Id="rId4" Type="http://schemas.openxmlformats.org/officeDocument/2006/relationships/slide" Target="slide28.xml"/></Relationships>
</file>

<file path=ppt/slides/_rels/slide2.xml.rels><?xml version="1.0" encoding="UTF-8" standalone="yes"?>
<Relationships xmlns="http://schemas.openxmlformats.org/package/2006/relationships"><Relationship Id="rId3" Type="http://schemas.openxmlformats.org/officeDocument/2006/relationships/package" Target="../embeddings/Microsoft_Office_Word___1.docx"/><Relationship Id="rId2" Type="http://schemas.openxmlformats.org/officeDocument/2006/relationships/slideLayout" Target="../slideLayouts/slideLayout13.xml"/><Relationship Id="rId1" Type="http://schemas.openxmlformats.org/officeDocument/2006/relationships/vmlDrawing" Target="../drawings/vmlDrawing1.vml"/></Relationships>
</file>

<file path=ppt/slides/_rels/slide20.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slide" Target="slide15.xml"/><Relationship Id="rId1" Type="http://schemas.openxmlformats.org/officeDocument/2006/relationships/slideLayout" Target="../slideLayouts/slideLayout7.xml"/><Relationship Id="rId4" Type="http://schemas.openxmlformats.org/officeDocument/2006/relationships/slide" Target="slide28.xml"/></Relationships>
</file>

<file path=ppt/slides/_rels/slide21.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Layout" Target="../slideLayouts/slideLayout7.xml"/><Relationship Id="rId1" Type="http://schemas.openxmlformats.org/officeDocument/2006/relationships/vmlDrawing" Target="../drawings/vmlDrawing13.vml"/><Relationship Id="rId6" Type="http://schemas.openxmlformats.org/officeDocument/2006/relationships/package" Target="../embeddings/Microsoft_Office_Word___17.docx"/><Relationship Id="rId5" Type="http://schemas.openxmlformats.org/officeDocument/2006/relationships/slide" Target="slide28.xml"/><Relationship Id="rId4" Type="http://schemas.openxmlformats.org/officeDocument/2006/relationships/slide" Target="slide19.xml"/></Relationships>
</file>

<file path=ppt/slides/_rels/slide22.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Layout" Target="../slideLayouts/slideLayout7.xml"/><Relationship Id="rId1" Type="http://schemas.openxmlformats.org/officeDocument/2006/relationships/vmlDrawing" Target="../drawings/vmlDrawing14.vml"/><Relationship Id="rId6" Type="http://schemas.openxmlformats.org/officeDocument/2006/relationships/package" Target="../embeddings/Microsoft_Office_Word___18.docx"/><Relationship Id="rId5" Type="http://schemas.openxmlformats.org/officeDocument/2006/relationships/slide" Target="slide28.xml"/><Relationship Id="rId4" Type="http://schemas.openxmlformats.org/officeDocument/2006/relationships/slide" Target="slide19.xml"/></Relationships>
</file>

<file path=ppt/slides/_rels/slide23.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slide" Target="slide15.xml"/><Relationship Id="rId1" Type="http://schemas.openxmlformats.org/officeDocument/2006/relationships/slideLayout" Target="../slideLayouts/slideLayout7.xml"/><Relationship Id="rId5" Type="http://schemas.openxmlformats.org/officeDocument/2006/relationships/image" Target="../media/image28.png"/><Relationship Id="rId4" Type="http://schemas.openxmlformats.org/officeDocument/2006/relationships/slide" Target="slide28.xml"/></Relationships>
</file>

<file path=ppt/slides/_rels/slide24.xml.rels><?xml version="1.0" encoding="UTF-8" standalone="yes"?>
<Relationships xmlns="http://schemas.openxmlformats.org/package/2006/relationships"><Relationship Id="rId3" Type="http://schemas.openxmlformats.org/officeDocument/2006/relationships/slide" Target="slide15.xml"/><Relationship Id="rId7" Type="http://schemas.openxmlformats.org/officeDocument/2006/relationships/package" Target="../embeddings/Microsoft_Office_Word___20.docx"/><Relationship Id="rId2" Type="http://schemas.openxmlformats.org/officeDocument/2006/relationships/slideLayout" Target="../slideLayouts/slideLayout7.xml"/><Relationship Id="rId1" Type="http://schemas.openxmlformats.org/officeDocument/2006/relationships/vmlDrawing" Target="../drawings/vmlDrawing15.vml"/><Relationship Id="rId6" Type="http://schemas.openxmlformats.org/officeDocument/2006/relationships/package" Target="../embeddings/Microsoft_Office_Word___19.docx"/><Relationship Id="rId5" Type="http://schemas.openxmlformats.org/officeDocument/2006/relationships/slide" Target="slide28.xml"/><Relationship Id="rId4" Type="http://schemas.openxmlformats.org/officeDocument/2006/relationships/slide" Target="slide19.xml"/></Relationships>
</file>

<file path=ppt/slides/_rels/slide25.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slide" Target="slide15.xml"/><Relationship Id="rId1" Type="http://schemas.openxmlformats.org/officeDocument/2006/relationships/slideLayout" Target="../slideLayouts/slideLayout7.xml"/><Relationship Id="rId4" Type="http://schemas.openxmlformats.org/officeDocument/2006/relationships/slide" Target="slide28.xml"/></Relationships>
</file>

<file path=ppt/slides/_rels/slide26.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Layout" Target="../slideLayouts/slideLayout7.xml"/><Relationship Id="rId1" Type="http://schemas.openxmlformats.org/officeDocument/2006/relationships/vmlDrawing" Target="../drawings/vmlDrawing16.vml"/><Relationship Id="rId6" Type="http://schemas.openxmlformats.org/officeDocument/2006/relationships/package" Target="../embeddings/Microsoft_Office_Word___21.docx"/><Relationship Id="rId5" Type="http://schemas.openxmlformats.org/officeDocument/2006/relationships/slide" Target="slide28.xml"/><Relationship Id="rId4" Type="http://schemas.openxmlformats.org/officeDocument/2006/relationships/slide" Target="slide19.xml"/></Relationships>
</file>

<file path=ppt/slides/_rels/slide27.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Layout" Target="../slideLayouts/slideLayout7.xml"/><Relationship Id="rId1" Type="http://schemas.openxmlformats.org/officeDocument/2006/relationships/vmlDrawing" Target="../drawings/vmlDrawing17.vml"/><Relationship Id="rId6" Type="http://schemas.openxmlformats.org/officeDocument/2006/relationships/package" Target="../embeddings/Microsoft_Office_Word___22.docx"/><Relationship Id="rId5" Type="http://schemas.openxmlformats.org/officeDocument/2006/relationships/slide" Target="slide28.xml"/><Relationship Id="rId4" Type="http://schemas.openxmlformats.org/officeDocument/2006/relationships/slide" Target="slide19.xml"/></Relationships>
</file>

<file path=ppt/slides/_rels/slide28.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Layout" Target="../slideLayouts/slideLayout7.xml"/><Relationship Id="rId1" Type="http://schemas.openxmlformats.org/officeDocument/2006/relationships/vmlDrawing" Target="../drawings/vmlDrawing18.vml"/><Relationship Id="rId6" Type="http://schemas.openxmlformats.org/officeDocument/2006/relationships/package" Target="../embeddings/Microsoft_Office_Word___23.docx"/><Relationship Id="rId5" Type="http://schemas.openxmlformats.org/officeDocument/2006/relationships/slide" Target="slide28.xml"/><Relationship Id="rId4" Type="http://schemas.openxmlformats.org/officeDocument/2006/relationships/slide" Target="slide19.xml"/></Relationships>
</file>

<file path=ppt/slides/_rels/slide29.xml.rels><?xml version="1.0" encoding="UTF-8" standalone="yes"?>
<Relationships xmlns="http://schemas.openxmlformats.org/package/2006/relationships"><Relationship Id="rId3" Type="http://schemas.openxmlformats.org/officeDocument/2006/relationships/slide" Target="slide15.xml"/><Relationship Id="rId7" Type="http://schemas.openxmlformats.org/officeDocument/2006/relationships/package" Target="../embeddings/Microsoft_Office_Word___25.docx"/><Relationship Id="rId2" Type="http://schemas.openxmlformats.org/officeDocument/2006/relationships/slideLayout" Target="../slideLayouts/slideLayout7.xml"/><Relationship Id="rId1" Type="http://schemas.openxmlformats.org/officeDocument/2006/relationships/vmlDrawing" Target="../drawings/vmlDrawing19.vml"/><Relationship Id="rId6" Type="http://schemas.openxmlformats.org/officeDocument/2006/relationships/package" Target="../embeddings/Microsoft_Office_Word___24.docx"/><Relationship Id="rId5" Type="http://schemas.openxmlformats.org/officeDocument/2006/relationships/slide" Target="slide28.xml"/><Relationship Id="rId4" Type="http://schemas.openxmlformats.org/officeDocument/2006/relationships/slide" Target="slide19.xml"/></Relationships>
</file>

<file path=ppt/slides/_rels/slide3.xml.rels><?xml version="1.0" encoding="UTF-8" standalone="yes"?>
<Relationships xmlns="http://schemas.openxmlformats.org/package/2006/relationships"><Relationship Id="rId3" Type="http://schemas.openxmlformats.org/officeDocument/2006/relationships/package" Target="../embeddings/Microsoft_Office_Word___2.docx"/><Relationship Id="rId2" Type="http://schemas.openxmlformats.org/officeDocument/2006/relationships/slideLayout" Target="../slideLayouts/slideLayout14.xml"/><Relationship Id="rId1" Type="http://schemas.openxmlformats.org/officeDocument/2006/relationships/vmlDrawing" Target="../drawings/vmlDrawing2.vml"/><Relationship Id="rId4" Type="http://schemas.openxmlformats.org/officeDocument/2006/relationships/package" Target="../embeddings/Microsoft_Office_Word___3.docx"/></Relationships>
</file>

<file path=ppt/slides/_rels/slide30.xml.rels><?xml version="1.0" encoding="UTF-8" standalone="yes"?>
<Relationships xmlns="http://schemas.openxmlformats.org/package/2006/relationships"><Relationship Id="rId3" Type="http://schemas.openxmlformats.org/officeDocument/2006/relationships/slide" Target="slide15.xml"/><Relationship Id="rId7" Type="http://schemas.openxmlformats.org/officeDocument/2006/relationships/package" Target="../embeddings/Microsoft_Office_Word___27.docx"/><Relationship Id="rId2" Type="http://schemas.openxmlformats.org/officeDocument/2006/relationships/slideLayout" Target="../slideLayouts/slideLayout7.xml"/><Relationship Id="rId1" Type="http://schemas.openxmlformats.org/officeDocument/2006/relationships/vmlDrawing" Target="../drawings/vmlDrawing20.vml"/><Relationship Id="rId6" Type="http://schemas.openxmlformats.org/officeDocument/2006/relationships/package" Target="../embeddings/Microsoft_Office_Word___26.docx"/><Relationship Id="rId5" Type="http://schemas.openxmlformats.org/officeDocument/2006/relationships/slide" Target="slide28.xml"/><Relationship Id="rId4" Type="http://schemas.openxmlformats.org/officeDocument/2006/relationships/slide" Target="slide19.xml"/></Relationships>
</file>

<file path=ppt/slides/_rels/slide31.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Layout" Target="../slideLayouts/slideLayout7.xml"/><Relationship Id="rId1" Type="http://schemas.openxmlformats.org/officeDocument/2006/relationships/vmlDrawing" Target="../drawings/vmlDrawing21.vml"/><Relationship Id="rId6" Type="http://schemas.openxmlformats.org/officeDocument/2006/relationships/package" Target="../embeddings/Microsoft_Office_Word___28.docx"/><Relationship Id="rId5" Type="http://schemas.openxmlformats.org/officeDocument/2006/relationships/slide" Target="slide28.xml"/><Relationship Id="rId4" Type="http://schemas.openxmlformats.org/officeDocument/2006/relationships/slide" Target="slide19.xml"/></Relationships>
</file>

<file path=ppt/slides/_rels/slide32.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Layout" Target="../slideLayouts/slideLayout7.xml"/><Relationship Id="rId1" Type="http://schemas.openxmlformats.org/officeDocument/2006/relationships/vmlDrawing" Target="../drawings/vmlDrawing22.vml"/><Relationship Id="rId6" Type="http://schemas.openxmlformats.org/officeDocument/2006/relationships/package" Target="../embeddings/Microsoft_Office_Word___29.docx"/><Relationship Id="rId5" Type="http://schemas.openxmlformats.org/officeDocument/2006/relationships/slide" Target="slide28.xml"/><Relationship Id="rId4" Type="http://schemas.openxmlformats.org/officeDocument/2006/relationships/slide" Target="slide19.xml"/></Relationships>
</file>

<file path=ppt/slides/_rels/slide33.xml.rels><?xml version="1.0" encoding="UTF-8" standalone="yes"?>
<Relationships xmlns="http://schemas.openxmlformats.org/package/2006/relationships"><Relationship Id="rId3" Type="http://schemas.openxmlformats.org/officeDocument/2006/relationships/slide" Target="slide15.xml"/><Relationship Id="rId7" Type="http://schemas.openxmlformats.org/officeDocument/2006/relationships/image" Target="../media/image41.png"/><Relationship Id="rId2" Type="http://schemas.openxmlformats.org/officeDocument/2006/relationships/slideLayout" Target="../slideLayouts/slideLayout7.xml"/><Relationship Id="rId1" Type="http://schemas.openxmlformats.org/officeDocument/2006/relationships/vmlDrawing" Target="../drawings/vmlDrawing23.vml"/><Relationship Id="rId6" Type="http://schemas.openxmlformats.org/officeDocument/2006/relationships/package" Target="../embeddings/Microsoft_Office_Word___30.docx"/><Relationship Id="rId5" Type="http://schemas.openxmlformats.org/officeDocument/2006/relationships/slide" Target="slide28.xml"/><Relationship Id="rId4" Type="http://schemas.openxmlformats.org/officeDocument/2006/relationships/slide" Target="slide19.xml"/></Relationships>
</file>

<file path=ppt/slides/_rels/slide34.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Layout" Target="../slideLayouts/slideLayout7.xml"/><Relationship Id="rId1" Type="http://schemas.openxmlformats.org/officeDocument/2006/relationships/vmlDrawing" Target="../drawings/vmlDrawing24.vml"/><Relationship Id="rId6" Type="http://schemas.openxmlformats.org/officeDocument/2006/relationships/package" Target="../embeddings/Microsoft_Office_Word___31.docx"/><Relationship Id="rId5" Type="http://schemas.openxmlformats.org/officeDocument/2006/relationships/slide" Target="slide28.xml"/><Relationship Id="rId4" Type="http://schemas.openxmlformats.org/officeDocument/2006/relationships/slide" Target="slide19.xml"/></Relationships>
</file>

<file path=ppt/slides/_rels/slide35.xml.rels><?xml version="1.0" encoding="UTF-8" standalone="yes"?>
<Relationships xmlns="http://schemas.openxmlformats.org/package/2006/relationships"><Relationship Id="rId3" Type="http://schemas.openxmlformats.org/officeDocument/2006/relationships/slide" Target="slide15.xml"/><Relationship Id="rId7" Type="http://schemas.openxmlformats.org/officeDocument/2006/relationships/package" Target="../embeddings/Microsoft_Office_Word___33.docx"/><Relationship Id="rId2" Type="http://schemas.openxmlformats.org/officeDocument/2006/relationships/slideLayout" Target="../slideLayouts/slideLayout7.xml"/><Relationship Id="rId1" Type="http://schemas.openxmlformats.org/officeDocument/2006/relationships/vmlDrawing" Target="../drawings/vmlDrawing25.vml"/><Relationship Id="rId6" Type="http://schemas.openxmlformats.org/officeDocument/2006/relationships/package" Target="../embeddings/Microsoft_Office_Word___32.docx"/><Relationship Id="rId5" Type="http://schemas.openxmlformats.org/officeDocument/2006/relationships/slide" Target="slide28.xml"/><Relationship Id="rId4" Type="http://schemas.openxmlformats.org/officeDocument/2006/relationships/slide" Target="slide19.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37.xml.rels><?xml version="1.0" encoding="UTF-8" standalone="yes"?>
<Relationships xmlns="http://schemas.openxmlformats.org/package/2006/relationships"><Relationship Id="rId3" Type="http://schemas.openxmlformats.org/officeDocument/2006/relationships/package" Target="../embeddings/Microsoft_Office_Word___34.docx"/><Relationship Id="rId2" Type="http://schemas.openxmlformats.org/officeDocument/2006/relationships/slideLayout" Target="../slideLayouts/slideLayout27.xml"/><Relationship Id="rId1" Type="http://schemas.openxmlformats.org/officeDocument/2006/relationships/vmlDrawing" Target="../drawings/vmlDrawing26.vml"/></Relationships>
</file>

<file path=ppt/slides/_rels/slide38.xml.rels><?xml version="1.0" encoding="UTF-8" standalone="yes"?>
<Relationships xmlns="http://schemas.openxmlformats.org/package/2006/relationships"><Relationship Id="rId3" Type="http://schemas.openxmlformats.org/officeDocument/2006/relationships/package" Target="../embeddings/Microsoft_Office_Word___35.docx"/><Relationship Id="rId2" Type="http://schemas.openxmlformats.org/officeDocument/2006/relationships/slideLayout" Target="../slideLayouts/slideLayout28.xml"/><Relationship Id="rId1" Type="http://schemas.openxmlformats.org/officeDocument/2006/relationships/vmlDrawing" Target="../drawings/vmlDrawing27.vml"/></Relationships>
</file>

<file path=ppt/slides/_rels/slide39.xml.rels><?xml version="1.0" encoding="UTF-8" standalone="yes"?>
<Relationships xmlns="http://schemas.openxmlformats.org/package/2006/relationships"><Relationship Id="rId3" Type="http://schemas.openxmlformats.org/officeDocument/2006/relationships/package" Target="../embeddings/Microsoft_Office_Word___36.docx"/><Relationship Id="rId2" Type="http://schemas.openxmlformats.org/officeDocument/2006/relationships/slideLayout" Target="../slideLayouts/slideLayout29.xml"/><Relationship Id="rId1" Type="http://schemas.openxmlformats.org/officeDocument/2006/relationships/vmlDrawing" Target="../drawings/vmlDrawing28.v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5.xml.rels><?xml version="1.0" encoding="UTF-8" standalone="yes"?>
<Relationships xmlns="http://schemas.openxmlformats.org/package/2006/relationships"><Relationship Id="rId3" Type="http://schemas.openxmlformats.org/officeDocument/2006/relationships/package" Target="../embeddings/Microsoft_Office_Word___4.docx"/><Relationship Id="rId2" Type="http://schemas.openxmlformats.org/officeDocument/2006/relationships/slideLayout" Target="../slideLayouts/slideLayout16.xml"/><Relationship Id="rId1" Type="http://schemas.openxmlformats.org/officeDocument/2006/relationships/vmlDrawing" Target="../drawings/vmlDrawing3.vml"/></Relationships>
</file>

<file path=ppt/slides/_rels/slide6.xml.rels><?xml version="1.0" encoding="UTF-8" standalone="yes"?>
<Relationships xmlns="http://schemas.openxmlformats.org/package/2006/relationships"><Relationship Id="rId3" Type="http://schemas.openxmlformats.org/officeDocument/2006/relationships/package" Target="../embeddings/Microsoft_Office_Word___5.docx"/><Relationship Id="rId2" Type="http://schemas.openxmlformats.org/officeDocument/2006/relationships/slideLayout" Target="../slideLayouts/slideLayout17.xml"/><Relationship Id="rId1" Type="http://schemas.openxmlformats.org/officeDocument/2006/relationships/vmlDrawing" Target="../drawings/vmlDrawing4.vml"/></Relationships>
</file>

<file path=ppt/slides/_rels/slide7.xml.rels><?xml version="1.0" encoding="UTF-8" standalone="yes"?>
<Relationships xmlns="http://schemas.openxmlformats.org/package/2006/relationships"><Relationship Id="rId3" Type="http://schemas.openxmlformats.org/officeDocument/2006/relationships/package" Target="../embeddings/Microsoft_Office_Word___6.docx"/><Relationship Id="rId2" Type="http://schemas.openxmlformats.org/officeDocument/2006/relationships/slideLayout" Target="../slideLayouts/slideLayout18.xml"/><Relationship Id="rId1" Type="http://schemas.openxmlformats.org/officeDocument/2006/relationships/vmlDrawing" Target="../drawings/vmlDrawing5.v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9.xml.rels><?xml version="1.0" encoding="UTF-8" standalone="yes"?>
<Relationships xmlns="http://schemas.openxmlformats.org/package/2006/relationships"><Relationship Id="rId3" Type="http://schemas.openxmlformats.org/officeDocument/2006/relationships/package" Target="../embeddings/Microsoft_Office_Word___7.docx"/><Relationship Id="rId2" Type="http://schemas.openxmlformats.org/officeDocument/2006/relationships/slideLayout" Target="../slideLayouts/slideLayout20.xml"/><Relationship Id="rId1" Type="http://schemas.openxmlformats.org/officeDocument/2006/relationships/vmlDrawing" Target="../drawings/vmlDrawing6.v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smtClean="0"/>
              <a:t>第</a:t>
            </a:r>
            <a:r>
              <a:rPr lang="en-US" altLang="zh-CN" smtClean="0"/>
              <a:t>2</a:t>
            </a:r>
            <a:r>
              <a:rPr lang="zh-CN" altLang="zh-CN" smtClean="0"/>
              <a:t>讲　</a:t>
            </a:r>
            <a:r>
              <a:rPr lang="zh-CN" altLang="en-US" smtClean="0"/>
              <a:t>概率</a:t>
            </a:r>
            <a:endParaRPr lang="zh-CN" altLang="zh-CN"/>
          </a:p>
        </p:txBody>
      </p:sp>
      <p:pic>
        <p:nvPicPr>
          <p:cNvPr id="2050" name="Picture 2">
            <a:hlinkClick r:id="rId2"/>
          </p:cNvPr>
          <p:cNvPicPr>
            <a:picLocks noChangeAspect="1" noChangeArrowheads="1"/>
          </p:cNvPicPr>
          <p:nvPr/>
        </p:nvPicPr>
        <p:blipFill>
          <a:blip r:embed="rId3"/>
          <a:srcRect/>
          <a:stretch>
            <a:fillRect/>
          </a:stretch>
        </p:blipFill>
        <p:spPr bwMode="auto">
          <a:xfrm>
            <a:off x="762000" y="2228850"/>
            <a:ext cx="7621588" cy="2400300"/>
          </a:xfrm>
          <a:prstGeom prst="rect">
            <a:avLst/>
          </a:prstGeom>
          <a:noFill/>
        </p:spPr>
      </p:pic>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294804"/>
            <a:ext cx="8128000" cy="452239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记事件</a:t>
            </a:r>
            <a:r>
              <a:rPr lang="en-US" altLang="zh-CN" sz="2200" i="1">
                <a:solidFill>
                  <a:srgbClr val="000000"/>
                </a:solidFill>
                <a:latin typeface="Times New Roman" panose="02020603050405020304" pitchFamily="18" charset="0"/>
                <a:cs typeface="Times New Roman" panose="02020603050405020304" pitchFamily="18" charset="0"/>
              </a:rPr>
              <a:t>E</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从样本仅使用</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的学生中随机抽查</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该学生本月的支付金额大于</a:t>
            </a:r>
            <a:r>
              <a:rPr lang="en-US" altLang="zh-CN" sz="2200">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000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元</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假设样本仅使用</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的学生中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本月支付金额大于</a:t>
            </a:r>
            <a:r>
              <a:rPr lang="en-US" altLang="zh-CN" sz="2200">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000</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元的人数没有变化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则由</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知</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P</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E</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0</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04</a:t>
            </a:r>
            <a:r>
              <a:rPr lang="en-US" altLang="zh-CN" sz="2200" i="1">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答案示例</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可以认为有变化</a:t>
            </a:r>
            <a:r>
              <a:rPr lang="en-US" altLang="zh-CN" sz="2200" i="1">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理由如下</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i="1">
                <a:solidFill>
                  <a:srgbClr val="000000"/>
                </a:solidFill>
                <a:latin typeface="Times New Roman" panose="02020603050405020304" pitchFamily="18" charset="0"/>
                <a:cs typeface="Times New Roman" panose="02020603050405020304" pitchFamily="18" charset="0"/>
              </a:rPr>
              <a:t>P</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E</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比较小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概率比较小的事件一般不容易发生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一旦发生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就有理由认为本月支付金额大于</a:t>
            </a:r>
            <a:r>
              <a:rPr lang="en-US" altLang="zh-CN" sz="2200">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000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元的人数发生了变化</a:t>
            </a:r>
            <a:r>
              <a:rPr lang="en-US" altLang="zh-CN" sz="2200" i="1">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所以可以认为有变化</a:t>
            </a:r>
            <a:r>
              <a:rPr lang="en-US" altLang="zh-CN" sz="2200" i="1">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答案示例</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无法确定有没有变化</a:t>
            </a:r>
            <a:r>
              <a:rPr lang="en-US" altLang="zh-CN" sz="2200" i="1">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理由如下</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事件</a:t>
            </a:r>
            <a:r>
              <a:rPr lang="en-US" altLang="zh-CN" sz="2200" i="1">
                <a:solidFill>
                  <a:srgbClr val="000000"/>
                </a:solidFill>
                <a:latin typeface="Times New Roman" panose="02020603050405020304" pitchFamily="18" charset="0"/>
                <a:cs typeface="Times New Roman" panose="02020603050405020304" pitchFamily="18" charset="0"/>
              </a:rPr>
              <a:t>E</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是随机事件</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P</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E</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比较小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一般不容易发生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但还是有可能发生的</a:t>
            </a:r>
            <a:r>
              <a:rPr lang="en-US" altLang="zh-CN" sz="2200" i="1">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所以无法确定有没有变化</a:t>
            </a:r>
            <a:r>
              <a:rPr lang="en-US" altLang="zh-CN" sz="2200" i="1">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819834"/>
            <a:ext cx="8128000" cy="547233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一、频率与概率</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i="1">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频率的概念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在相同的条件</a:t>
            </a:r>
            <a:r>
              <a:rPr lang="en-US" altLang="zh-CN" sz="2200" i="1">
                <a:solidFill>
                  <a:srgbClr val="000000"/>
                </a:solidFill>
                <a:latin typeface="Times New Roman" panose="02020603050405020304" pitchFamily="18" charset="0"/>
                <a:cs typeface="Times New Roman" panose="02020603050405020304" pitchFamily="18" charset="0"/>
              </a:rPr>
              <a:t>S</a:t>
            </a:r>
            <a:r>
              <a:rPr lang="zh-CN" altLang="zh-CN" sz="2200">
                <a:solidFill>
                  <a:srgbClr val="000000"/>
                </a:solidFill>
                <a:latin typeface="Times New Roman" panose="02020603050405020304" pitchFamily="18" charset="0"/>
                <a:cs typeface="Times New Roman" panose="02020603050405020304" pitchFamily="18" charset="0"/>
              </a:rPr>
              <a:t>下重复</a:t>
            </a:r>
            <a:r>
              <a:rPr lang="en-US" altLang="zh-CN" sz="2200" i="1">
                <a:solidFill>
                  <a:srgbClr val="000000"/>
                </a:solidFill>
                <a:latin typeface="Times New Roman" panose="02020603050405020304" pitchFamily="18" charset="0"/>
                <a:cs typeface="Times New Roman" panose="02020603050405020304" pitchFamily="18" charset="0"/>
              </a:rPr>
              <a:t>n</a:t>
            </a:r>
            <a:r>
              <a:rPr lang="zh-CN" altLang="zh-CN" sz="2200">
                <a:solidFill>
                  <a:srgbClr val="000000"/>
                </a:solidFill>
                <a:latin typeface="Times New Roman" panose="02020603050405020304" pitchFamily="18" charset="0"/>
                <a:cs typeface="Times New Roman" panose="02020603050405020304" pitchFamily="18" charset="0"/>
              </a:rPr>
              <a:t>次试验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观察某一事件</a:t>
            </a:r>
            <a:r>
              <a:rPr lang="en-US" altLang="zh-CN" sz="2200" i="1">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是否出现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称</a:t>
            </a:r>
            <a:r>
              <a:rPr lang="en-US" altLang="zh-CN" sz="2200" i="1">
                <a:solidFill>
                  <a:srgbClr val="000000"/>
                </a:solidFill>
                <a:latin typeface="Times New Roman" panose="02020603050405020304" pitchFamily="18" charset="0"/>
                <a:cs typeface="Times New Roman" panose="02020603050405020304" pitchFamily="18" charset="0"/>
              </a:rPr>
              <a:t>n</a:t>
            </a:r>
            <a:r>
              <a:rPr lang="zh-CN" altLang="zh-CN" sz="2200">
                <a:solidFill>
                  <a:srgbClr val="000000"/>
                </a:solidFill>
                <a:latin typeface="Times New Roman" panose="02020603050405020304" pitchFamily="18" charset="0"/>
                <a:cs typeface="Times New Roman" panose="02020603050405020304" pitchFamily="18" charset="0"/>
              </a:rPr>
              <a:t>次试验中事件</a:t>
            </a:r>
            <a:r>
              <a:rPr lang="en-US" altLang="zh-CN" sz="2200" i="1">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出现的次数</a:t>
            </a:r>
            <a:r>
              <a:rPr lang="en-US" altLang="zh-CN" sz="2200" i="1">
                <a:solidFill>
                  <a:srgbClr val="000000"/>
                </a:solidFill>
                <a:latin typeface="Times New Roman" panose="02020603050405020304" pitchFamily="18" charset="0"/>
                <a:cs typeface="Times New Roman" panose="02020603050405020304" pitchFamily="18" charset="0"/>
              </a:rPr>
              <a:t>n</a:t>
            </a:r>
            <a:r>
              <a:rPr lang="en-US" altLang="zh-CN" sz="2200" i="1" baseline="-250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为事件</a:t>
            </a:r>
            <a:r>
              <a:rPr lang="en-US" altLang="zh-CN" sz="2200" i="1">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出现的频数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称事件</a:t>
            </a:r>
            <a:r>
              <a:rPr lang="en-US" altLang="zh-CN" sz="2200" i="1">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出现的比例</a:t>
            </a:r>
            <a:r>
              <a:rPr lang="en-US" altLang="zh-CN" sz="2200" i="1">
                <a:solidFill>
                  <a:srgbClr val="000000"/>
                </a:solidFill>
                <a:latin typeface="Times New Roman" panose="02020603050405020304" pitchFamily="18" charset="0"/>
                <a:cs typeface="Times New Roman" panose="02020603050405020304" pitchFamily="18" charset="0"/>
              </a:rPr>
              <a:t>f</a:t>
            </a:r>
            <a:r>
              <a:rPr lang="en-US" altLang="zh-CN" sz="2200" i="1" baseline="-25000">
                <a:solidFill>
                  <a:srgbClr val="000000"/>
                </a:solidFill>
                <a:latin typeface="Times New Roman" panose="02020603050405020304" pitchFamily="18" charset="0"/>
                <a:cs typeface="Times New Roman" panose="02020603050405020304" pitchFamily="18" charset="0"/>
              </a:rPr>
              <a:t>n</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A</a:t>
            </a:r>
            <a:r>
              <a:rPr lang="en-US" altLang="zh-CN" sz="2200" smtClean="0">
                <a:solidFill>
                  <a:srgbClr val="000000"/>
                </a:solidFill>
                <a:latin typeface="Times New Roman" panose="02020603050405020304" pitchFamily="18" charset="0"/>
                <a:cs typeface="Times New Roman" panose="02020603050405020304" pitchFamily="18" charset="0"/>
              </a:rPr>
              <a:t>)</a:t>
            </a:r>
            <a:r>
              <a:rPr lang="en-US" altLang="zh-CN" sz="2200" i="1" smtClean="0">
                <a:solidFill>
                  <a:srgbClr val="000000"/>
                </a:solidFill>
                <a:latin typeface="Times New Roman" panose="02020603050405020304" pitchFamily="18" charset="0"/>
                <a:cs typeface="Times New Roman" panose="02020603050405020304" pitchFamily="18" charset="0"/>
              </a:rPr>
              <a:t>=    </a:t>
            </a:r>
            <a:r>
              <a:rPr lang="zh-CN" altLang="zh-CN" sz="2200" smtClean="0">
                <a:solidFill>
                  <a:srgbClr val="000000"/>
                </a:solidFill>
                <a:latin typeface="Times New Roman" panose="02020603050405020304" pitchFamily="18" charset="0"/>
                <a:cs typeface="Times New Roman" panose="02020603050405020304" pitchFamily="18" charset="0"/>
              </a:rPr>
              <a:t>为</a:t>
            </a:r>
            <a:r>
              <a:rPr lang="zh-CN" altLang="zh-CN" sz="2200">
                <a:solidFill>
                  <a:srgbClr val="000000"/>
                </a:solidFill>
                <a:latin typeface="Times New Roman" panose="02020603050405020304" pitchFamily="18" charset="0"/>
                <a:cs typeface="Times New Roman" panose="02020603050405020304" pitchFamily="18" charset="0"/>
              </a:rPr>
              <a:t>事件</a:t>
            </a:r>
            <a:r>
              <a:rPr lang="en-US" altLang="zh-CN" sz="2200" i="1">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出现的频率</a:t>
            </a:r>
            <a:r>
              <a:rPr lang="en-US" altLang="zh-CN" sz="2200" i="1">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i="1">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随机事件概率的定义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在相同的条件下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大量重复进行同一试验时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随机事件</a:t>
            </a:r>
            <a:r>
              <a:rPr lang="en-US" altLang="zh-CN" sz="2200" i="1">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发生的频率会在某个常数附近摆动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即随机事件</a:t>
            </a:r>
            <a:r>
              <a:rPr lang="en-US" altLang="zh-CN" sz="2200" i="1">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发生的频率具有稳定性</a:t>
            </a:r>
            <a:r>
              <a:rPr lang="en-US" altLang="zh-CN" sz="2200" i="1">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这时这个常数叫做随机事件</a:t>
            </a:r>
            <a:r>
              <a:rPr lang="en-US" altLang="zh-CN" sz="2200" i="1">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的概率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记作</a:t>
            </a:r>
            <a:r>
              <a:rPr lang="en-US" altLang="zh-CN" sz="2200" i="1">
                <a:solidFill>
                  <a:srgbClr val="000000"/>
                </a:solidFill>
                <a:latin typeface="Times New Roman" panose="02020603050405020304" pitchFamily="18" charset="0"/>
                <a:cs typeface="Times New Roman" panose="02020603050405020304" pitchFamily="18" charset="0"/>
              </a:rPr>
              <a:t>P</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A</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a:t>
            </a:r>
            <a:r>
              <a:rPr lang="en-US" altLang="zh-CN" sz="2200">
                <a:solidFill>
                  <a:srgbClr val="000000"/>
                </a:solidFill>
                <a:latin typeface="Times New Roman" panose="02020603050405020304" pitchFamily="18" charset="0"/>
                <a:cs typeface="Times New Roman" panose="02020603050405020304" pitchFamily="18" charset="0"/>
              </a:rPr>
              <a:t>0</a:t>
            </a:r>
            <a:r>
              <a:rPr lang="en-US" altLang="zh-CN" sz="2200">
                <a:solidFill>
                  <a:srgbClr val="000000"/>
                </a:solidFill>
                <a:effectLst/>
                <a:latin typeface="宋体" panose="02010600030101010101" pitchFamily="2" charset="-122"/>
                <a:ea typeface="方正书宋_GBK" panose="03000509000000000000" pitchFamily="65" charset="-122"/>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P</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A</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effectLst/>
                <a:latin typeface="宋体" panose="02010600030101010101" pitchFamily="2" charset="-122"/>
                <a:ea typeface="方正书宋_GBK" panose="03000509000000000000" pitchFamily="65"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a:t>
            </a:r>
            <a:r>
              <a:rPr lang="en-US" altLang="zh-CN" sz="2200" i="1">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i="1">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概率与频率的关系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对于给定的随机事件</a:t>
            </a:r>
            <a:r>
              <a:rPr lang="en-US" altLang="zh-CN" sz="2200" i="1">
                <a:solidFill>
                  <a:srgbClr val="000000"/>
                </a:solidFill>
                <a:latin typeface="Times New Roman" panose="02020603050405020304" pitchFamily="18" charset="0"/>
                <a:cs typeface="Times New Roman" panose="02020603050405020304" pitchFamily="18" charset="0"/>
              </a:rPr>
              <a:t>A</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由于事件</a:t>
            </a:r>
            <a:r>
              <a:rPr lang="en-US" altLang="zh-CN" sz="2200" i="1">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发生的频率</a:t>
            </a:r>
            <a:r>
              <a:rPr lang="en-US" altLang="zh-CN" sz="2200" i="1">
                <a:solidFill>
                  <a:srgbClr val="000000"/>
                </a:solidFill>
                <a:latin typeface="Times New Roman" panose="02020603050405020304" pitchFamily="18" charset="0"/>
                <a:cs typeface="Times New Roman" panose="02020603050405020304" pitchFamily="18" charset="0"/>
              </a:rPr>
              <a:t>f</a:t>
            </a:r>
            <a:r>
              <a:rPr lang="en-US" altLang="zh-CN" sz="2200" i="1" baseline="-25000">
                <a:solidFill>
                  <a:srgbClr val="000000"/>
                </a:solidFill>
                <a:latin typeface="Times New Roman" panose="02020603050405020304" pitchFamily="18" charset="0"/>
                <a:cs typeface="Times New Roman" panose="02020603050405020304" pitchFamily="18" charset="0"/>
              </a:rPr>
              <a:t>n</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A</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随着试验次数的增加稳定于概率</a:t>
            </a:r>
            <a:r>
              <a:rPr lang="en-US" altLang="zh-CN" sz="2200" i="1">
                <a:solidFill>
                  <a:srgbClr val="000000"/>
                </a:solidFill>
                <a:latin typeface="Times New Roman" panose="02020603050405020304" pitchFamily="18" charset="0"/>
                <a:cs typeface="Times New Roman" panose="02020603050405020304" pitchFamily="18" charset="0"/>
              </a:rPr>
              <a:t>P</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A</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因此可以用频率</a:t>
            </a:r>
            <a:r>
              <a:rPr lang="en-US" altLang="zh-CN" sz="2200" i="1">
                <a:solidFill>
                  <a:srgbClr val="000000"/>
                </a:solidFill>
                <a:latin typeface="Times New Roman" panose="02020603050405020304" pitchFamily="18" charset="0"/>
                <a:cs typeface="Times New Roman" panose="02020603050405020304" pitchFamily="18" charset="0"/>
              </a:rPr>
              <a:t>f</a:t>
            </a:r>
            <a:r>
              <a:rPr lang="en-US" altLang="zh-CN" sz="2200" i="1" baseline="-25000">
                <a:solidFill>
                  <a:srgbClr val="000000"/>
                </a:solidFill>
                <a:latin typeface="Times New Roman" panose="02020603050405020304" pitchFamily="18" charset="0"/>
                <a:cs typeface="Times New Roman" panose="02020603050405020304" pitchFamily="18" charset="0"/>
              </a:rPr>
              <a:t>n</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A</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来估计概率</a:t>
            </a:r>
            <a:r>
              <a:rPr lang="en-US" altLang="zh-CN" sz="2200" i="1">
                <a:solidFill>
                  <a:srgbClr val="000000"/>
                </a:solidFill>
                <a:latin typeface="Times New Roman" panose="02020603050405020304" pitchFamily="18" charset="0"/>
                <a:cs typeface="Times New Roman" panose="02020603050405020304" pitchFamily="18" charset="0"/>
              </a:rPr>
              <a:t>P</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A</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effectLst/>
                <a:latin typeface="Arial" panose="020B0604020202020204" pitchFamily="34" charset="0"/>
                <a:ea typeface="黑体" panose="02010609060101010101" pitchFamily="2" charset="-122"/>
                <a:cs typeface="Times New Roman" panose="02020603050405020304" pitchFamily="18" charset="0"/>
              </a:rPr>
              <a:t>二、互斥事件与对立事件的关系</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对立事件是互斥事件的特殊情况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而互斥事件未必是对立事件</a:t>
            </a:r>
            <a:r>
              <a:rPr lang="en-US" altLang="zh-CN" sz="2200" i="1">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nvGraphicFramePr>
        <p:xfrm>
          <a:off x="3008372" y="1978566"/>
          <a:ext cx="596478" cy="596478"/>
        </p:xfrm>
        <a:graphic>
          <a:graphicData uri="http://schemas.openxmlformats.org/presentationml/2006/ole">
            <p:oleObj spid="_x0000_s68609" name="文档" r:id="rId3" imgW="400219" imgH="398358" progId="Word.Document.12">
              <p:embed/>
            </p:oleObj>
          </a:graphicData>
        </a:graphic>
      </p:graphicFrame>
    </p:spTree>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294804"/>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三、概率的几个基本性质</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i="1">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概率的取值范围</a:t>
            </a:r>
            <a:r>
              <a:rPr lang="en-US" altLang="zh-CN" sz="2200">
                <a:solidFill>
                  <a:srgbClr val="000000"/>
                </a:solidFill>
                <a:latin typeface="Times New Roman" panose="02020603050405020304" pitchFamily="18" charset="0"/>
                <a:cs typeface="Times New Roman" panose="02020603050405020304" pitchFamily="18" charset="0"/>
              </a:rPr>
              <a:t>:0</a:t>
            </a:r>
            <a:r>
              <a:rPr lang="en-US" altLang="zh-CN" sz="220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P</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A</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a:t>
            </a:r>
            <a:r>
              <a:rPr lang="en-US" altLang="zh-CN" sz="2200" i="1">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i="1">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必然事件的概率</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P</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A</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a:t>
            </a:r>
            <a:r>
              <a:rPr lang="en-US" altLang="zh-CN" sz="2200" i="1">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i="1">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不可能事件的概率</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P</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A</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0</a:t>
            </a:r>
            <a:r>
              <a:rPr lang="en-US" altLang="zh-CN" sz="2200" i="1">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4</a:t>
            </a:r>
            <a:r>
              <a:rPr lang="en-US" altLang="zh-CN" sz="2200" i="1">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概率的加法公式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若事件</a:t>
            </a:r>
            <a:r>
              <a:rPr lang="en-US" altLang="zh-CN" sz="2200" i="1">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与事件</a:t>
            </a:r>
            <a:r>
              <a:rPr lang="en-US" altLang="zh-CN" sz="2200" i="1">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互斥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则</a:t>
            </a:r>
            <a:r>
              <a:rPr lang="en-US" altLang="zh-CN" sz="2200" i="1">
                <a:solidFill>
                  <a:srgbClr val="000000"/>
                </a:solidFill>
                <a:latin typeface="Times New Roman" panose="02020603050405020304" pitchFamily="18" charset="0"/>
                <a:cs typeface="Times New Roman" panose="02020603050405020304" pitchFamily="18" charset="0"/>
              </a:rPr>
              <a:t>P</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NEU-BZ-S92"/>
                <a:cs typeface="宋体" panose="02010600030101010101" pitchFamily="2" charset="-122"/>
              </a:rPr>
              <a:t>∪</a:t>
            </a:r>
            <a:r>
              <a:rPr lang="en-US" altLang="zh-CN" sz="2200" i="1">
                <a:solidFill>
                  <a:srgbClr val="000000"/>
                </a:solidFill>
                <a:latin typeface="Times New Roman" panose="02020603050405020304" pitchFamily="18" charset="0"/>
                <a:cs typeface="Times New Roman" panose="02020603050405020304" pitchFamily="18" charset="0"/>
              </a:rPr>
              <a:t>B</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=P</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A</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+P</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B</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5</a:t>
            </a:r>
            <a:r>
              <a:rPr lang="en-US" altLang="zh-CN" sz="2200" i="1">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对立事件的概率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若事件</a:t>
            </a:r>
            <a:r>
              <a:rPr lang="en-US" altLang="zh-CN" sz="2200" i="1">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与事件</a:t>
            </a:r>
            <a:r>
              <a:rPr lang="en-US" altLang="zh-CN" sz="2200" i="1">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互为对立事件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则</a:t>
            </a:r>
            <a:r>
              <a:rPr lang="en-US" altLang="zh-CN" sz="2200" i="1">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NEU-BZ-S92"/>
                <a:cs typeface="宋体" panose="02010600030101010101" pitchFamily="2" charset="-122"/>
              </a:rPr>
              <a:t>∪</a:t>
            </a:r>
            <a:r>
              <a:rPr lang="en-US" altLang="zh-CN" sz="2200" i="1">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为必然事件</a:t>
            </a:r>
            <a:r>
              <a:rPr lang="en-US" altLang="zh-CN" sz="2200" i="1">
                <a:solidFill>
                  <a:srgbClr val="000000"/>
                </a:solidFill>
                <a:latin typeface="Times New Roman" panose="02020603050405020304" pitchFamily="18" charset="0"/>
                <a:cs typeface="Times New Roman" panose="02020603050405020304" pitchFamily="18" charset="0"/>
              </a:rPr>
              <a:t>.P</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NEU-BZ-S92"/>
                <a:cs typeface="宋体" panose="02010600030101010101" pitchFamily="2" charset="-122"/>
              </a:rPr>
              <a:t>∪</a:t>
            </a:r>
            <a:r>
              <a:rPr lang="en-US" altLang="zh-CN" sz="2200" i="1">
                <a:solidFill>
                  <a:srgbClr val="000000"/>
                </a:solidFill>
                <a:latin typeface="Times New Roman" panose="02020603050405020304" pitchFamily="18" charset="0"/>
                <a:cs typeface="Times New Roman" panose="02020603050405020304" pitchFamily="18" charset="0"/>
              </a:rPr>
              <a:t>B</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a:t>
            </a:r>
            <a:r>
              <a:rPr lang="en-US" altLang="zh-CN" sz="2200" i="1">
                <a:solidFill>
                  <a:srgbClr val="000000"/>
                </a:solidFill>
                <a:latin typeface="Times New Roman" panose="02020603050405020304" pitchFamily="18" charset="0"/>
                <a:cs typeface="Times New Roman" panose="02020603050405020304" pitchFamily="18" charset="0"/>
              </a:rPr>
              <a:t>P</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A</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a:t>
            </a:r>
            <a:r>
              <a:rPr lang="en-US" altLang="zh-CN" sz="2200" i="1">
                <a:solidFill>
                  <a:srgbClr val="000000"/>
                </a:solidFill>
                <a:latin typeface="Times New Roman" panose="02020603050405020304" pitchFamily="18" charset="0"/>
                <a:cs typeface="Times New Roman" panose="02020603050405020304" pitchFamily="18" charset="0"/>
              </a:rPr>
              <a:t>-P</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B</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四、古典概型</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具有以下两个特点的概率模型称为古典概率模型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简称古典概型</a:t>
            </a:r>
            <a:r>
              <a:rPr lang="en-US" altLang="zh-CN" sz="2200" i="1">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i="1">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有限性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试验中所有可能出现的基本事件只有有限个</a:t>
            </a:r>
            <a:r>
              <a:rPr lang="en-US" altLang="zh-CN" sz="2200" i="1">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i="1">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等可能性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每个基本事件出现的可能性相等</a:t>
            </a:r>
            <a:r>
              <a:rPr lang="en-US" altLang="zh-CN" sz="2200" i="1">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a:spLocks noChangeAspect="1"/>
          </p:cNvSpPr>
          <p:nvPr/>
        </p:nvSpPr>
        <p:spPr>
          <a:xfrm>
            <a:off x="508000" y="1052736"/>
            <a:ext cx="8128000" cy="456124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五、古典概型的概率公式</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i="1" smtClean="0">
              <a:solidFill>
                <a:srgbClr val="000000"/>
              </a:solidFill>
              <a:latin typeface="Times New Roman" panose="02020603050405020304" pitchFamily="18" charset="0"/>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i="1">
              <a:solidFill>
                <a:srgbClr val="000000"/>
              </a:solidFill>
              <a:effectLst/>
              <a:latin typeface="Times New Roman" panose="02020603050405020304" pitchFamily="18" charset="0"/>
              <a:ea typeface="黑体" panose="02010609060101010101" pitchFamily="2"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smtClean="0">
                <a:solidFill>
                  <a:srgbClr val="000000"/>
                </a:solidFill>
                <a:effectLst/>
                <a:latin typeface="Arial" panose="020B0604020202020204" pitchFamily="34" charset="0"/>
                <a:ea typeface="黑体" panose="02010609060101010101" pitchFamily="2" charset="-122"/>
                <a:cs typeface="Times New Roman" panose="02020603050405020304" pitchFamily="18" charset="0"/>
              </a:rPr>
              <a:t>六</a:t>
            </a:r>
            <a:r>
              <a:rPr lang="zh-CN" altLang="zh-CN" sz="2200">
                <a:solidFill>
                  <a:srgbClr val="000000"/>
                </a:solidFill>
                <a:effectLst/>
                <a:latin typeface="Arial" panose="020B0604020202020204" pitchFamily="34" charset="0"/>
                <a:ea typeface="黑体" panose="02010609060101010101" pitchFamily="2" charset="-122"/>
                <a:cs typeface="Times New Roman" panose="02020603050405020304" pitchFamily="18" charset="0"/>
              </a:rPr>
              <a:t>、几何概型</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i="1">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定义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如果每个事件发生的概率只与构成该事件区域的长度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面积或体积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成比例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则称这样的概率模型为几何概率模型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简称为几何概型</a:t>
            </a:r>
            <a:r>
              <a:rPr lang="en-US" altLang="zh-CN" sz="2200" i="1">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i="1">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特点</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无限性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在一次试验中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可能出现的结果有无限多个</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等可能性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每个结果的发生具有等可能性</a:t>
            </a:r>
            <a:r>
              <a:rPr lang="en-US" altLang="zh-CN" sz="2200" i="1">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i="1">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公式</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p:cNvGraphicFramePr>
          <p:nvPr/>
        </p:nvGraphicFramePr>
        <p:xfrm>
          <a:off x="301610" y="1523132"/>
          <a:ext cx="8128000" cy="667275"/>
        </p:xfrm>
        <a:graphic>
          <a:graphicData uri="http://schemas.openxmlformats.org/presentationml/2006/ole">
            <p:oleObj spid="_x0000_s70658" name="文档" r:id="rId3" imgW="3847376" imgH="315952" progId="Word.Document.12">
              <p:embed/>
            </p:oleObj>
          </a:graphicData>
        </a:graphic>
      </p:graphicFrame>
      <p:graphicFrame>
        <p:nvGraphicFramePr>
          <p:cNvPr id="5" name="对象 4"/>
          <p:cNvGraphicFramePr>
            <a:graphicFrameLocks/>
          </p:cNvGraphicFramePr>
          <p:nvPr/>
        </p:nvGraphicFramePr>
        <p:xfrm>
          <a:off x="251520" y="5454095"/>
          <a:ext cx="8128000" cy="667275"/>
        </p:xfrm>
        <a:graphic>
          <a:graphicData uri="http://schemas.openxmlformats.org/presentationml/2006/ole">
            <p:oleObj spid="_x0000_s70657" name="文档" r:id="rId4" imgW="3847376" imgH="315952" progId="Word.Document.12">
              <p:embed/>
            </p:oleObj>
          </a:graphicData>
        </a:graphic>
      </p:graphicFrame>
    </p:spTree>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812478"/>
            <a:ext cx="8128000" cy="3342453"/>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七、随机模拟方法</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i="1">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使用计算机或者其他方式进行的模拟试验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通过这个试验求出随机事件的概率的近似值的方法就是模拟方法</a:t>
            </a:r>
            <a:r>
              <a:rPr lang="en-US" altLang="zh-CN" sz="2200" i="1">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i="1">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用计算机或计算器模拟试验的方法的基本步骤是</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用计算机或计算器产生某个范围内的随机数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并赋予每个随机数一定的意义</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统计代表某意义的随机数的个数</a:t>
            </a:r>
            <a:r>
              <a:rPr lang="en-US" altLang="zh-CN" sz="2200" i="1">
                <a:solidFill>
                  <a:srgbClr val="000000"/>
                </a:solidFill>
                <a:latin typeface="Times New Roman" panose="02020603050405020304" pitchFamily="18" charset="0"/>
                <a:cs typeface="Times New Roman" panose="02020603050405020304" pitchFamily="18" charset="0"/>
              </a:rPr>
              <a:t>M</a:t>
            </a:r>
            <a:r>
              <a:rPr lang="zh-CN" altLang="zh-CN" sz="2200">
                <a:solidFill>
                  <a:srgbClr val="000000"/>
                </a:solidFill>
                <a:latin typeface="Times New Roman" panose="02020603050405020304" pitchFamily="18" charset="0"/>
                <a:cs typeface="Times New Roman" panose="02020603050405020304" pitchFamily="18" charset="0"/>
              </a:rPr>
              <a:t>和总的随机数个数</a:t>
            </a:r>
            <a:r>
              <a:rPr lang="en-US" altLang="zh-CN" sz="2200" i="1">
                <a:solidFill>
                  <a:srgbClr val="000000"/>
                </a:solidFill>
                <a:latin typeface="Times New Roman" panose="02020603050405020304" pitchFamily="18" charset="0"/>
                <a:cs typeface="Times New Roman" panose="02020603050405020304" pitchFamily="18" charset="0"/>
              </a:rPr>
              <a:t>N</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计算频率</a:t>
            </a:r>
            <a:r>
              <a:rPr lang="en-US" altLang="zh-CN" sz="2200" i="1">
                <a:solidFill>
                  <a:srgbClr val="000000"/>
                </a:solidFill>
                <a:latin typeface="Times New Roman" panose="02020603050405020304" pitchFamily="18" charset="0"/>
                <a:cs typeface="Times New Roman" panose="02020603050405020304" pitchFamily="18" charset="0"/>
              </a:rPr>
              <a:t>f</a:t>
            </a:r>
            <a:r>
              <a:rPr lang="en-US" altLang="zh-CN" sz="2200" i="1" baseline="-25000">
                <a:solidFill>
                  <a:srgbClr val="000000"/>
                </a:solidFill>
                <a:latin typeface="Times New Roman" panose="02020603050405020304" pitchFamily="18" charset="0"/>
                <a:cs typeface="Times New Roman" panose="02020603050405020304" pitchFamily="18" charset="0"/>
              </a:rPr>
              <a:t>n</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A</a:t>
            </a:r>
            <a:r>
              <a:rPr lang="en-US" altLang="zh-CN" sz="2200" smtClean="0">
                <a:solidFill>
                  <a:srgbClr val="000000"/>
                </a:solidFill>
                <a:latin typeface="Times New Roman" panose="02020603050405020304" pitchFamily="18" charset="0"/>
                <a:cs typeface="Times New Roman" panose="02020603050405020304" pitchFamily="18" charset="0"/>
              </a:rPr>
              <a:t>)</a:t>
            </a:r>
            <a:r>
              <a:rPr lang="en-US" altLang="zh-CN" sz="2200" i="1" smtClean="0">
                <a:solidFill>
                  <a:srgbClr val="000000"/>
                </a:solidFill>
                <a:latin typeface="Times New Roman" panose="02020603050405020304" pitchFamily="18" charset="0"/>
                <a:cs typeface="Times New Roman" panose="02020603050405020304" pitchFamily="18" charset="0"/>
              </a:rPr>
              <a:t>=    </a:t>
            </a:r>
            <a:r>
              <a:rPr lang="zh-CN" altLang="zh-CN" sz="2200" smtClean="0">
                <a:solidFill>
                  <a:srgbClr val="000000"/>
                </a:solidFill>
                <a:latin typeface="Times New Roman" panose="02020603050405020304" pitchFamily="18" charset="0"/>
                <a:cs typeface="Times New Roman" panose="02020603050405020304" pitchFamily="18" charset="0"/>
              </a:rPr>
              <a:t>作为</a:t>
            </a:r>
            <a:r>
              <a:rPr lang="zh-CN" altLang="zh-CN" sz="2200">
                <a:solidFill>
                  <a:srgbClr val="000000"/>
                </a:solidFill>
                <a:latin typeface="Times New Roman" panose="02020603050405020304" pitchFamily="18" charset="0"/>
                <a:cs typeface="Times New Roman" panose="02020603050405020304" pitchFamily="18" charset="0"/>
              </a:rPr>
              <a:t>所求概率的近似值</a:t>
            </a:r>
            <a:r>
              <a:rPr lang="en-US" altLang="zh-CN" sz="2200" i="1">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nvGraphicFramePr>
        <p:xfrm>
          <a:off x="2843808" y="4558453"/>
          <a:ext cx="596478" cy="596478"/>
        </p:xfrm>
        <a:graphic>
          <a:graphicData uri="http://schemas.openxmlformats.org/presentationml/2006/ole">
            <p:oleObj spid="_x0000_s72705" name="文档" r:id="rId3" imgW="400219" imgH="398358" progId="Word.Document.12">
              <p:embed/>
            </p:oleObj>
          </a:graphicData>
        </a:graphic>
      </p:graphicFrame>
    </p:spTree>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流程图: 可选过程 1">
            <a:hlinkClick r:id="rId3" action="ppaction://hlinksldjump"/>
          </p:cNvPr>
          <p:cNvSpPr/>
          <p:nvPr/>
        </p:nvSpPr>
        <p:spPr>
          <a:xfrm>
            <a:off x="539552" y="836712"/>
            <a:ext cx="720080" cy="288032"/>
          </a:xfrm>
          <a:prstGeom prst="flowChartAlternateProcess">
            <a:avLst/>
          </a:prstGeom>
          <a:solidFill>
            <a:srgbClr val="DE7A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mj-ea"/>
                <a:ea typeface="+mj-ea"/>
              </a:rPr>
              <a:t>考点</a:t>
            </a:r>
            <a:r>
              <a:rPr lang="en-US" altLang="zh-CN" sz="1400" smtClean="0">
                <a:solidFill>
                  <a:schemeClr val="bg1"/>
                </a:solidFill>
                <a:latin typeface="+mj-ea"/>
                <a:ea typeface="+mj-ea"/>
              </a:rPr>
              <a:t>1</a:t>
            </a:r>
            <a:endParaRPr lang="zh-CN" altLang="en-US" sz="1400" dirty="0">
              <a:solidFill>
                <a:schemeClr val="bg1"/>
              </a:solidFill>
              <a:latin typeface="+mj-ea"/>
              <a:ea typeface="+mj-ea"/>
            </a:endParaRPr>
          </a:p>
        </p:txBody>
      </p:sp>
      <p:sp>
        <p:nvSpPr>
          <p:cNvPr id="3" name="流程图: 可选过程 2">
            <a:hlinkClick r:id="rId4" action="ppaction://hlinksldjump"/>
          </p:cNvPr>
          <p:cNvSpPr/>
          <p:nvPr/>
        </p:nvSpPr>
        <p:spPr>
          <a:xfrm>
            <a:off x="1282097" y="836712"/>
            <a:ext cx="720080" cy="288032"/>
          </a:xfrm>
          <a:prstGeom prst="flowChartAlternateProcess">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75000"/>
                  </a:schemeClr>
                </a:solidFill>
                <a:latin typeface="+mj-ea"/>
                <a:ea typeface="+mj-ea"/>
              </a:rPr>
              <a:t>考点</a:t>
            </a:r>
            <a:r>
              <a:rPr lang="en-US" altLang="zh-CN" sz="1400" smtClean="0">
                <a:solidFill>
                  <a:schemeClr val="bg1">
                    <a:lumMod val="75000"/>
                  </a:schemeClr>
                </a:solidFill>
                <a:latin typeface="+mj-ea"/>
                <a:ea typeface="+mj-ea"/>
              </a:rPr>
              <a:t>2</a:t>
            </a:r>
            <a:endParaRPr lang="zh-CN" altLang="en-US" sz="1400" dirty="0">
              <a:solidFill>
                <a:schemeClr val="bg1">
                  <a:lumMod val="75000"/>
                </a:schemeClr>
              </a:solidFill>
              <a:latin typeface="+mj-ea"/>
              <a:ea typeface="+mj-ea"/>
            </a:endParaRPr>
          </a:p>
        </p:txBody>
      </p:sp>
      <p:sp>
        <p:nvSpPr>
          <p:cNvPr id="4" name="流程图: 可选过程 3">
            <a:hlinkClick r:id="rId5" action="ppaction://hlinksldjump"/>
          </p:cNvPr>
          <p:cNvSpPr/>
          <p:nvPr/>
        </p:nvSpPr>
        <p:spPr>
          <a:xfrm>
            <a:off x="2024642" y="836712"/>
            <a:ext cx="720080" cy="288032"/>
          </a:xfrm>
          <a:prstGeom prst="flowChartAlternateProcess">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75000"/>
                  </a:schemeClr>
                </a:solidFill>
                <a:latin typeface="+mj-ea"/>
                <a:ea typeface="+mj-ea"/>
              </a:rPr>
              <a:t>考点</a:t>
            </a:r>
            <a:r>
              <a:rPr lang="en-US" altLang="zh-CN" sz="1400" smtClean="0">
                <a:solidFill>
                  <a:schemeClr val="bg1">
                    <a:lumMod val="75000"/>
                  </a:schemeClr>
                </a:solidFill>
                <a:latin typeface="+mj-ea"/>
                <a:ea typeface="+mj-ea"/>
              </a:rPr>
              <a:t>3</a:t>
            </a:r>
            <a:endParaRPr lang="zh-CN" altLang="en-US" sz="1400" dirty="0">
              <a:solidFill>
                <a:schemeClr val="bg1">
                  <a:lumMod val="75000"/>
                </a:schemeClr>
              </a:solidFill>
              <a:latin typeface="+mj-ea"/>
              <a:ea typeface="+mj-ea"/>
            </a:endParaRPr>
          </a:p>
        </p:txBody>
      </p:sp>
      <p:sp>
        <p:nvSpPr>
          <p:cNvPr id="7" name="矩形 6"/>
          <p:cNvSpPr>
            <a:spLocks noChangeAspect="1"/>
          </p:cNvSpPr>
          <p:nvPr/>
        </p:nvSpPr>
        <p:spPr>
          <a:xfrm>
            <a:off x="508000" y="1525689"/>
            <a:ext cx="8128000" cy="378565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几何概型及其应用</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400" b="1"/>
              <a:t>例</a:t>
            </a:r>
            <a:r>
              <a:rPr lang="en-US" altLang="zh-CN" sz="2400" b="1"/>
              <a:t>1</a:t>
            </a:r>
            <a:r>
              <a:rPr lang="zh-CN" altLang="zh-CN" sz="2200" smtClean="0">
                <a:solidFill>
                  <a:srgbClr val="000000"/>
                </a:solidFill>
                <a:latin typeface="Times New Roman" panose="02020603050405020304" pitchFamily="18" charset="0"/>
                <a:cs typeface="Times New Roman" panose="02020603050405020304" pitchFamily="18" charset="0"/>
              </a:rPr>
              <a:t>某</a:t>
            </a:r>
            <a:r>
              <a:rPr lang="zh-CN" altLang="zh-CN" sz="2200">
                <a:solidFill>
                  <a:srgbClr val="000000"/>
                </a:solidFill>
                <a:latin typeface="Times New Roman" panose="02020603050405020304" pitchFamily="18" charset="0"/>
                <a:cs typeface="Times New Roman" panose="02020603050405020304" pitchFamily="18" charset="0"/>
              </a:rPr>
              <a:t>公司的班车在</a:t>
            </a:r>
            <a:r>
              <a:rPr lang="en-US" altLang="zh-CN" sz="2200">
                <a:solidFill>
                  <a:srgbClr val="000000"/>
                </a:solidFill>
                <a:latin typeface="Times New Roman" panose="02020603050405020304" pitchFamily="18" charset="0"/>
                <a:cs typeface="Times New Roman" panose="02020603050405020304" pitchFamily="18" charset="0"/>
              </a:rPr>
              <a:t>7:00,8:00,8:30</a:t>
            </a:r>
            <a:r>
              <a:rPr lang="zh-CN" altLang="zh-CN" sz="2200">
                <a:solidFill>
                  <a:srgbClr val="000000"/>
                </a:solidFill>
                <a:latin typeface="Times New Roman" panose="02020603050405020304" pitchFamily="18" charset="0"/>
                <a:cs typeface="Times New Roman" panose="02020603050405020304" pitchFamily="18" charset="0"/>
              </a:rPr>
              <a:t>发车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小明在</a:t>
            </a:r>
            <a:r>
              <a:rPr lang="en-US" altLang="zh-CN" sz="2200">
                <a:solidFill>
                  <a:srgbClr val="000000"/>
                </a:solidFill>
                <a:latin typeface="Times New Roman" panose="02020603050405020304" pitchFamily="18" charset="0"/>
                <a:cs typeface="Times New Roman" panose="02020603050405020304" pitchFamily="18" charset="0"/>
              </a:rPr>
              <a:t>7:50</a:t>
            </a:r>
            <a:r>
              <a:rPr lang="zh-CN" altLang="zh-CN" sz="2200">
                <a:solidFill>
                  <a:srgbClr val="000000"/>
                </a:solidFill>
                <a:latin typeface="Times New Roman" panose="02020603050405020304" pitchFamily="18" charset="0"/>
                <a:cs typeface="Times New Roman" panose="02020603050405020304" pitchFamily="18" charset="0"/>
              </a:rPr>
              <a:t>至</a:t>
            </a:r>
            <a:r>
              <a:rPr lang="en-US" altLang="zh-CN" sz="2200">
                <a:solidFill>
                  <a:srgbClr val="000000"/>
                </a:solidFill>
                <a:latin typeface="Times New Roman" panose="02020603050405020304" pitchFamily="18" charset="0"/>
                <a:cs typeface="Times New Roman" panose="02020603050405020304" pitchFamily="18" charset="0"/>
              </a:rPr>
              <a:t>8:30</a:t>
            </a:r>
            <a:r>
              <a:rPr lang="zh-CN" altLang="zh-CN" sz="2200">
                <a:solidFill>
                  <a:srgbClr val="000000"/>
                </a:solidFill>
                <a:latin typeface="Times New Roman" panose="02020603050405020304" pitchFamily="18" charset="0"/>
                <a:cs typeface="Times New Roman" panose="02020603050405020304" pitchFamily="18" charset="0"/>
              </a:rPr>
              <a:t>之间到达发车站乘坐班车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且到达发车站的时刻是随机的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则他等车时间不超过</a:t>
            </a:r>
            <a:r>
              <a:rPr lang="en-US" altLang="zh-CN" sz="2200">
                <a:solidFill>
                  <a:srgbClr val="000000"/>
                </a:solidFill>
                <a:latin typeface="Times New Roman" panose="02020603050405020304" pitchFamily="18" charset="0"/>
                <a:cs typeface="Times New Roman" panose="02020603050405020304" pitchFamily="18" charset="0"/>
              </a:rPr>
              <a:t>10</a:t>
            </a:r>
            <a:r>
              <a:rPr lang="zh-CN" altLang="zh-CN" sz="2200">
                <a:solidFill>
                  <a:srgbClr val="000000"/>
                </a:solidFill>
                <a:latin typeface="Times New Roman" panose="02020603050405020304" pitchFamily="18" charset="0"/>
                <a:cs typeface="Times New Roman" panose="02020603050405020304" pitchFamily="18" charset="0"/>
              </a:rPr>
              <a:t>分钟的概率是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i="1">
                <a:solidFill>
                  <a:srgbClr val="000000"/>
                </a:solidFill>
                <a:latin typeface="Times New Roman" panose="02020603050405020304" pitchFamily="18" charset="0"/>
                <a:cs typeface="Times New Roman" panose="02020603050405020304" pitchFamily="18" charset="0"/>
              </a:rPr>
              <a:t>　　</a:t>
            </a:r>
            <a:r>
              <a:rPr lang="en-US" altLang="zh-CN" sz="2200" smtClean="0">
                <a:solidFill>
                  <a:srgbClr val="000000"/>
                </a:solidFill>
                <a:latin typeface="Times New Roman" panose="02020603050405020304" pitchFamily="18" charset="0"/>
                <a:cs typeface="Times New Roman" panose="02020603050405020304" pitchFamily="18" charset="0"/>
              </a:rPr>
              <a:t>)</a:t>
            </a:r>
          </a:p>
          <a:p>
            <a:pPr>
              <a:lnSpc>
                <a:spcPct val="120000"/>
              </a:lnSpc>
              <a:spcAft>
                <a:spcPts val="0"/>
              </a:spcAft>
              <a:tabLst>
                <a:tab pos="1029335" algn="l"/>
                <a:tab pos="1850390" algn="l"/>
                <a:tab pos="2538095" algn="l"/>
                <a:tab pos="3221990" algn="l"/>
              </a:tabLst>
            </a:pPr>
            <a:endParaRPr lang="en-US" altLang="zh-CN" sz="2200">
              <a:solidFill>
                <a:srgbClr val="000000"/>
              </a:solidFill>
              <a:effectLst/>
              <a:latin typeface="Times New Roman" panose="02020603050405020304" pitchFamily="18" charset="0"/>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00"/>
                </a:solidFill>
                <a:effectLst/>
                <a:latin typeface="Arial" panose="020B0604020202020204" pitchFamily="34" charset="0"/>
                <a:ea typeface="黑体" panose="02010609060101010101" pitchFamily="2" charset="-122"/>
                <a:cs typeface="Times New Roman" panose="02020603050405020304" pitchFamily="18" charset="0"/>
              </a:rPr>
              <a:t>解析</a:t>
            </a:r>
            <a:r>
              <a:rPr lang="en-US" altLang="zh-CN" sz="2200">
                <a:solidFill>
                  <a:srgbClr val="FF0000"/>
                </a:solidFill>
                <a:effectLst/>
                <a:latin typeface="Arial" panose="020B0604020202020204" pitchFamily="34" charset="0"/>
                <a:ea typeface="黑体" panose="02010609060101010101" pitchFamily="2" charset="-122"/>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设小明到达的时间为</a:t>
            </a:r>
            <a:r>
              <a:rPr lang="en-US" altLang="zh-CN" sz="2200" i="1">
                <a:solidFill>
                  <a:srgbClr val="000000"/>
                </a:solidFill>
                <a:latin typeface="Times New Roman" panose="02020603050405020304" pitchFamily="18" charset="0"/>
                <a:cs typeface="Times New Roman" panose="02020603050405020304" pitchFamily="18" charset="0"/>
              </a:rPr>
              <a:t>y</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当</a:t>
            </a:r>
            <a:r>
              <a:rPr lang="en-US" altLang="zh-CN" sz="2200" i="1">
                <a:solidFill>
                  <a:srgbClr val="000000"/>
                </a:solidFill>
                <a:latin typeface="Times New Roman" panose="02020603050405020304" pitchFamily="18" charset="0"/>
                <a:cs typeface="Times New Roman" panose="02020603050405020304" pitchFamily="18" charset="0"/>
              </a:rPr>
              <a:t>y</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在</a:t>
            </a:r>
            <a:r>
              <a:rPr lang="en-US" altLang="zh-CN" sz="2200">
                <a:solidFill>
                  <a:srgbClr val="000000"/>
                </a:solidFill>
                <a:latin typeface="Times New Roman" panose="02020603050405020304" pitchFamily="18" charset="0"/>
                <a:cs typeface="Times New Roman" panose="02020603050405020304" pitchFamily="18" charset="0"/>
              </a:rPr>
              <a:t>7:50</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至</a:t>
            </a:r>
            <a:r>
              <a:rPr lang="en-US" altLang="zh-CN" sz="2200">
                <a:solidFill>
                  <a:srgbClr val="000000"/>
                </a:solidFill>
                <a:latin typeface="Times New Roman" panose="02020603050405020304" pitchFamily="18" charset="0"/>
                <a:cs typeface="Times New Roman" panose="02020603050405020304" pitchFamily="18" charset="0"/>
              </a:rPr>
              <a:t>8:00,</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或</a:t>
            </a:r>
            <a:r>
              <a:rPr lang="en-US" altLang="zh-CN" sz="2200">
                <a:solidFill>
                  <a:srgbClr val="000000"/>
                </a:solidFill>
                <a:latin typeface="Times New Roman" panose="02020603050405020304" pitchFamily="18" charset="0"/>
                <a:cs typeface="Times New Roman" panose="02020603050405020304" pitchFamily="18" charset="0"/>
              </a:rPr>
              <a:t>8:20</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至</a:t>
            </a:r>
            <a:r>
              <a:rPr lang="en-US" altLang="zh-CN" sz="2200">
                <a:solidFill>
                  <a:srgbClr val="000000"/>
                </a:solidFill>
                <a:latin typeface="Times New Roman" panose="02020603050405020304" pitchFamily="18" charset="0"/>
                <a:cs typeface="Times New Roman" panose="02020603050405020304" pitchFamily="18" charset="0"/>
              </a:rPr>
              <a:t>8:30</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小明等车时间不超过</a:t>
            </a:r>
            <a:r>
              <a:rPr lang="en-US" altLang="zh-CN" sz="2200">
                <a:solidFill>
                  <a:srgbClr val="000000"/>
                </a:solidFill>
                <a:latin typeface="Times New Roman" panose="02020603050405020304" pitchFamily="18" charset="0"/>
                <a:cs typeface="Times New Roman" panose="02020603050405020304" pitchFamily="18" charset="0"/>
              </a:rPr>
              <a:t>10</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分钟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smtClean="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故</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00"/>
                </a:solidFill>
                <a:effectLst/>
                <a:latin typeface="Arial" panose="020B0604020202020204" pitchFamily="34" charset="0"/>
                <a:ea typeface="黑体" panose="02010609060101010101" pitchFamily="2" charset="-122"/>
                <a:cs typeface="Times New Roman" panose="02020603050405020304" pitchFamily="18" charset="0"/>
              </a:rPr>
              <a:t>答案</a:t>
            </a:r>
            <a:r>
              <a:rPr lang="en-US" altLang="zh-CN" sz="2200">
                <a:solidFill>
                  <a:srgbClr val="FF0000"/>
                </a:solidFill>
                <a:effectLst/>
                <a:latin typeface="Arial" panose="020B0604020202020204" pitchFamily="34" charset="0"/>
                <a:ea typeface="黑体" panose="02010609060101010101" pitchFamily="2"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B</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8" name="对象 7"/>
          <p:cNvGraphicFramePr>
            <a:graphicFrameLocks/>
          </p:cNvGraphicFramePr>
          <p:nvPr/>
        </p:nvGraphicFramePr>
        <p:xfrm>
          <a:off x="611560" y="3248033"/>
          <a:ext cx="8128000" cy="526441"/>
        </p:xfrm>
        <a:graphic>
          <a:graphicData uri="http://schemas.openxmlformats.org/presentationml/2006/ole">
            <p:oleObj spid="_x0000_s73730" name="文档" r:id="rId6" imgW="3847376" imgH="249019" progId="Word.Document.12">
              <p:embed/>
            </p:oleObj>
          </a:graphicData>
        </a:graphic>
      </p:graphicFrame>
      <p:graphicFrame>
        <p:nvGraphicFramePr>
          <p:cNvPr id="11" name="对象 10"/>
          <p:cNvGraphicFramePr>
            <a:graphicFrameLocks/>
          </p:cNvGraphicFramePr>
          <p:nvPr/>
        </p:nvGraphicFramePr>
        <p:xfrm>
          <a:off x="3756069" y="4365104"/>
          <a:ext cx="1611313" cy="533400"/>
        </p:xfrm>
        <a:graphic>
          <a:graphicData uri="http://schemas.openxmlformats.org/presentationml/2006/ole">
            <p:oleObj spid="_x0000_s73729" name="文档" r:id="rId7" imgW="770847" imgH="251898" progId="Word.Document.12">
              <p:embed/>
            </p:oleObj>
          </a:graphicData>
        </a:graphic>
      </p:graphicFrame>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7">
                                            <p:txEl>
                                              <p:pRg st="4" end="4"/>
                                            </p:txEl>
                                          </p:spTgt>
                                        </p:tgtEl>
                                        <p:attrNameLst>
                                          <p:attrName>style.visibility</p:attrName>
                                        </p:attrNameLst>
                                      </p:cBhvr>
                                      <p:to>
                                        <p:strVal val="visible"/>
                                      </p:to>
                                    </p:set>
                                    <p:animEffect transition="in" filter="wipe(down)">
                                      <p:cBhvr>
                                        <p:cTn id="7" dur="500"/>
                                        <p:tgtEl>
                                          <p:spTgt spid="7">
                                            <p:txEl>
                                              <p:pRg st="4" end="4"/>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wipe(down)">
                                      <p:cBhvr>
                                        <p:cTn id="10" dur="500"/>
                                        <p:tgtEl>
                                          <p:spTgt spid="11"/>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nodeType="clickEffect">
                                  <p:stCondLst>
                                    <p:cond delay="0"/>
                                  </p:stCondLst>
                                  <p:childTnLst>
                                    <p:set>
                                      <p:cBhvr>
                                        <p:cTn id="14" dur="1" fill="hold">
                                          <p:stCondLst>
                                            <p:cond delay="0"/>
                                          </p:stCondLst>
                                        </p:cTn>
                                        <p:tgtEl>
                                          <p:spTgt spid="7">
                                            <p:txEl>
                                              <p:pRg st="5" end="5"/>
                                            </p:txEl>
                                          </p:spTgt>
                                        </p:tgtEl>
                                        <p:attrNameLst>
                                          <p:attrName>style.visibility</p:attrName>
                                        </p:attrNameLst>
                                      </p:cBhvr>
                                      <p:to>
                                        <p:strVal val="visible"/>
                                      </p:to>
                                    </p:set>
                                    <p:animEffect transition="in" filter="wipe(down)">
                                      <p:cBhvr>
                                        <p:cTn id="15" dur="500"/>
                                        <p:tgtEl>
                                          <p:spTgt spid="7">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流程图: 可选过程 1">
            <a:hlinkClick r:id="rId2" action="ppaction://hlinksldjump"/>
          </p:cNvPr>
          <p:cNvSpPr/>
          <p:nvPr/>
        </p:nvSpPr>
        <p:spPr>
          <a:xfrm>
            <a:off x="539552" y="836712"/>
            <a:ext cx="720080" cy="288032"/>
          </a:xfrm>
          <a:prstGeom prst="flowChartAlternateProcess">
            <a:avLst/>
          </a:prstGeom>
          <a:solidFill>
            <a:srgbClr val="DE7A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mj-ea"/>
                <a:ea typeface="+mj-ea"/>
              </a:rPr>
              <a:t>考点</a:t>
            </a:r>
            <a:r>
              <a:rPr lang="en-US" altLang="zh-CN" sz="1400" smtClean="0">
                <a:solidFill>
                  <a:schemeClr val="bg1"/>
                </a:solidFill>
                <a:latin typeface="+mj-ea"/>
                <a:ea typeface="+mj-ea"/>
              </a:rPr>
              <a:t>1</a:t>
            </a:r>
            <a:endParaRPr lang="zh-CN" altLang="en-US" sz="1400" dirty="0">
              <a:solidFill>
                <a:schemeClr val="bg1"/>
              </a:solidFill>
              <a:latin typeface="+mj-ea"/>
              <a:ea typeface="+mj-ea"/>
            </a:endParaRPr>
          </a:p>
        </p:txBody>
      </p:sp>
      <p:sp>
        <p:nvSpPr>
          <p:cNvPr id="3" name="流程图: 可选过程 2">
            <a:hlinkClick r:id="rId3" action="ppaction://hlinksldjump"/>
          </p:cNvPr>
          <p:cNvSpPr/>
          <p:nvPr/>
        </p:nvSpPr>
        <p:spPr>
          <a:xfrm>
            <a:off x="1282097" y="836712"/>
            <a:ext cx="720080" cy="288032"/>
          </a:xfrm>
          <a:prstGeom prst="flowChartAlternateProcess">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75000"/>
                  </a:schemeClr>
                </a:solidFill>
                <a:latin typeface="+mj-ea"/>
                <a:ea typeface="+mj-ea"/>
              </a:rPr>
              <a:t>考点</a:t>
            </a:r>
            <a:r>
              <a:rPr lang="en-US" altLang="zh-CN" sz="1400" smtClean="0">
                <a:solidFill>
                  <a:schemeClr val="bg1">
                    <a:lumMod val="75000"/>
                  </a:schemeClr>
                </a:solidFill>
                <a:latin typeface="+mj-ea"/>
                <a:ea typeface="+mj-ea"/>
              </a:rPr>
              <a:t>2</a:t>
            </a:r>
            <a:endParaRPr lang="zh-CN" altLang="en-US" sz="1400" dirty="0">
              <a:solidFill>
                <a:schemeClr val="bg1">
                  <a:lumMod val="75000"/>
                </a:schemeClr>
              </a:solidFill>
              <a:latin typeface="+mj-ea"/>
              <a:ea typeface="+mj-ea"/>
            </a:endParaRPr>
          </a:p>
        </p:txBody>
      </p:sp>
      <p:sp>
        <p:nvSpPr>
          <p:cNvPr id="4" name="流程图: 可选过程 3">
            <a:hlinkClick r:id="rId4" action="ppaction://hlinksldjump"/>
          </p:cNvPr>
          <p:cNvSpPr/>
          <p:nvPr/>
        </p:nvSpPr>
        <p:spPr>
          <a:xfrm>
            <a:off x="2024642" y="836712"/>
            <a:ext cx="720080" cy="288032"/>
          </a:xfrm>
          <a:prstGeom prst="flowChartAlternateProcess">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75000"/>
                  </a:schemeClr>
                </a:solidFill>
                <a:latin typeface="+mj-ea"/>
                <a:ea typeface="+mj-ea"/>
              </a:rPr>
              <a:t>考点</a:t>
            </a:r>
            <a:r>
              <a:rPr lang="en-US" altLang="zh-CN" sz="1400" smtClean="0">
                <a:solidFill>
                  <a:schemeClr val="bg1">
                    <a:lumMod val="75000"/>
                  </a:schemeClr>
                </a:solidFill>
                <a:latin typeface="+mj-ea"/>
                <a:ea typeface="+mj-ea"/>
              </a:rPr>
              <a:t>3</a:t>
            </a:r>
            <a:endParaRPr lang="zh-CN" altLang="en-US" sz="1400" dirty="0">
              <a:solidFill>
                <a:schemeClr val="bg1">
                  <a:lumMod val="75000"/>
                </a:schemeClr>
              </a:solidFill>
              <a:latin typeface="+mj-ea"/>
              <a:ea typeface="+mj-ea"/>
            </a:endParaRPr>
          </a:p>
        </p:txBody>
      </p:sp>
      <p:pic>
        <p:nvPicPr>
          <p:cNvPr id="5" name="图片 4"/>
          <p:cNvPicPr>
            <a:picLocks noChangeAspect="1"/>
          </p:cNvPicPr>
          <p:nvPr/>
        </p:nvPicPr>
        <p:blipFill>
          <a:blip r:embed="rId5"/>
          <a:stretch>
            <a:fillRect/>
          </a:stretch>
        </p:blipFill>
        <p:spPr>
          <a:xfrm>
            <a:off x="508000" y="1711832"/>
            <a:ext cx="8128000" cy="3688336"/>
          </a:xfrm>
          <a:prstGeom prst="rect">
            <a:avLst/>
          </a:prstGeom>
        </p:spPr>
      </p:pic>
    </p:spTree>
  </p:cSld>
  <p:clrMapOvr>
    <a:masterClrMapping/>
  </p:clrMapOvr>
  <p:transition spd="slow">
    <p:randomBar dir="vert"/>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流程图: 可选过程 1">
            <a:hlinkClick r:id="rId3" action="ppaction://hlinksldjump"/>
          </p:cNvPr>
          <p:cNvSpPr/>
          <p:nvPr/>
        </p:nvSpPr>
        <p:spPr>
          <a:xfrm>
            <a:off x="539552" y="836712"/>
            <a:ext cx="720080" cy="288032"/>
          </a:xfrm>
          <a:prstGeom prst="flowChartAlternateProcess">
            <a:avLst/>
          </a:prstGeom>
          <a:solidFill>
            <a:srgbClr val="DE7A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mj-ea"/>
                <a:ea typeface="+mj-ea"/>
              </a:rPr>
              <a:t>考点</a:t>
            </a:r>
            <a:r>
              <a:rPr lang="en-US" altLang="zh-CN" sz="1400" smtClean="0">
                <a:solidFill>
                  <a:schemeClr val="bg1"/>
                </a:solidFill>
                <a:latin typeface="+mj-ea"/>
                <a:ea typeface="+mj-ea"/>
              </a:rPr>
              <a:t>1</a:t>
            </a:r>
            <a:endParaRPr lang="zh-CN" altLang="en-US" sz="1400" dirty="0">
              <a:solidFill>
                <a:schemeClr val="bg1"/>
              </a:solidFill>
              <a:latin typeface="+mj-ea"/>
              <a:ea typeface="+mj-ea"/>
            </a:endParaRPr>
          </a:p>
        </p:txBody>
      </p:sp>
      <p:sp>
        <p:nvSpPr>
          <p:cNvPr id="3" name="流程图: 可选过程 2">
            <a:hlinkClick r:id="rId4" action="ppaction://hlinksldjump"/>
          </p:cNvPr>
          <p:cNvSpPr/>
          <p:nvPr/>
        </p:nvSpPr>
        <p:spPr>
          <a:xfrm>
            <a:off x="1282097" y="836712"/>
            <a:ext cx="720080" cy="288032"/>
          </a:xfrm>
          <a:prstGeom prst="flowChartAlternateProcess">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75000"/>
                  </a:schemeClr>
                </a:solidFill>
                <a:latin typeface="+mj-ea"/>
                <a:ea typeface="+mj-ea"/>
              </a:rPr>
              <a:t>考点</a:t>
            </a:r>
            <a:r>
              <a:rPr lang="en-US" altLang="zh-CN" sz="1400" smtClean="0">
                <a:solidFill>
                  <a:schemeClr val="bg1">
                    <a:lumMod val="75000"/>
                  </a:schemeClr>
                </a:solidFill>
                <a:latin typeface="+mj-ea"/>
                <a:ea typeface="+mj-ea"/>
              </a:rPr>
              <a:t>2</a:t>
            </a:r>
            <a:endParaRPr lang="zh-CN" altLang="en-US" sz="1400" dirty="0">
              <a:solidFill>
                <a:schemeClr val="bg1">
                  <a:lumMod val="75000"/>
                </a:schemeClr>
              </a:solidFill>
              <a:latin typeface="+mj-ea"/>
              <a:ea typeface="+mj-ea"/>
            </a:endParaRPr>
          </a:p>
        </p:txBody>
      </p:sp>
      <p:sp>
        <p:nvSpPr>
          <p:cNvPr id="4" name="流程图: 可选过程 3">
            <a:hlinkClick r:id="rId5" action="ppaction://hlinksldjump"/>
          </p:cNvPr>
          <p:cNvSpPr/>
          <p:nvPr/>
        </p:nvSpPr>
        <p:spPr>
          <a:xfrm>
            <a:off x="2024642" y="836712"/>
            <a:ext cx="720080" cy="288032"/>
          </a:xfrm>
          <a:prstGeom prst="flowChartAlternateProcess">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75000"/>
                  </a:schemeClr>
                </a:solidFill>
                <a:latin typeface="+mj-ea"/>
                <a:ea typeface="+mj-ea"/>
              </a:rPr>
              <a:t>考点</a:t>
            </a:r>
            <a:r>
              <a:rPr lang="en-US" altLang="zh-CN" sz="1400" smtClean="0">
                <a:solidFill>
                  <a:schemeClr val="bg1">
                    <a:lumMod val="75000"/>
                  </a:schemeClr>
                </a:solidFill>
                <a:latin typeface="+mj-ea"/>
                <a:ea typeface="+mj-ea"/>
              </a:rPr>
              <a:t>3</a:t>
            </a:r>
            <a:endParaRPr lang="zh-CN" altLang="en-US" sz="1400" dirty="0">
              <a:solidFill>
                <a:schemeClr val="bg1">
                  <a:lumMod val="75000"/>
                </a:schemeClr>
              </a:solidFill>
              <a:latin typeface="+mj-ea"/>
              <a:ea typeface="+mj-ea"/>
            </a:endParaRPr>
          </a:p>
        </p:txBody>
      </p:sp>
      <p:sp>
        <p:nvSpPr>
          <p:cNvPr id="5" name="矩形 4"/>
          <p:cNvSpPr>
            <a:spLocks noChangeAspect="1"/>
          </p:cNvSpPr>
          <p:nvPr/>
        </p:nvSpPr>
        <p:spPr>
          <a:xfrm>
            <a:off x="508000" y="1484784"/>
            <a:ext cx="8128000" cy="374871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黑体" panose="02010609060101010101" pitchFamily="2" charset="-122"/>
                <a:cs typeface="Times New Roman" panose="02020603050405020304" pitchFamily="18" charset="0"/>
              </a:rPr>
              <a:t>对应训练</a:t>
            </a:r>
            <a:r>
              <a:rPr lang="en-US" altLang="zh-CN" sz="2200" b="1">
                <a:solidFill>
                  <a:srgbClr val="000000"/>
                </a:solidFill>
                <a:latin typeface="Times New Roman" panose="02020603050405020304" pitchFamily="18" charset="0"/>
                <a:cs typeface="Times New Roman" panose="02020603050405020304" pitchFamily="18" charset="0"/>
              </a:rPr>
              <a:t>1</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节日前夕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小李在家门前的树上挂了两串彩灯</a:t>
            </a:r>
            <a:r>
              <a:rPr lang="en-US" altLang="zh-CN" sz="2200" i="1">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这两串彩灯的第一次闪亮相互独立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且都在通电后的</a:t>
            </a:r>
            <a:r>
              <a:rPr lang="en-US" altLang="zh-CN" sz="2200">
                <a:solidFill>
                  <a:srgbClr val="000000"/>
                </a:solidFill>
                <a:latin typeface="Times New Roman" panose="02020603050405020304" pitchFamily="18" charset="0"/>
                <a:cs typeface="Times New Roman" panose="02020603050405020304" pitchFamily="18" charset="0"/>
              </a:rPr>
              <a:t>4</a:t>
            </a:r>
            <a:r>
              <a:rPr lang="zh-CN" altLang="zh-CN" sz="2200">
                <a:solidFill>
                  <a:srgbClr val="000000"/>
                </a:solidFill>
                <a:latin typeface="Times New Roman" panose="02020603050405020304" pitchFamily="18" charset="0"/>
                <a:cs typeface="Times New Roman" panose="02020603050405020304" pitchFamily="18" charset="0"/>
              </a:rPr>
              <a:t>秒内任一时刻等可能发生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然后每串彩灯以</a:t>
            </a:r>
            <a:r>
              <a:rPr lang="en-US" altLang="zh-CN" sz="2200">
                <a:solidFill>
                  <a:srgbClr val="000000"/>
                </a:solidFill>
                <a:latin typeface="Times New Roman" panose="02020603050405020304" pitchFamily="18" charset="0"/>
                <a:cs typeface="Times New Roman" panose="02020603050405020304" pitchFamily="18" charset="0"/>
              </a:rPr>
              <a:t>4</a:t>
            </a:r>
            <a:r>
              <a:rPr lang="zh-CN" altLang="zh-CN" sz="2200">
                <a:solidFill>
                  <a:srgbClr val="000000"/>
                </a:solidFill>
                <a:latin typeface="Times New Roman" panose="02020603050405020304" pitchFamily="18" charset="0"/>
                <a:cs typeface="Times New Roman" panose="02020603050405020304" pitchFamily="18" charset="0"/>
              </a:rPr>
              <a:t>秒为间隔闪亮</a:t>
            </a:r>
            <a:r>
              <a:rPr lang="en-US" altLang="zh-CN" sz="2200" i="1">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那么这两串彩灯同时通电后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它们第一次闪亮的时刻相差不超过</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秒的概率是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i="1">
                <a:solidFill>
                  <a:srgbClr val="000000"/>
                </a:solidFill>
                <a:latin typeface="Times New Roman" panose="02020603050405020304" pitchFamily="18" charset="0"/>
                <a:cs typeface="Times New Roman" panose="02020603050405020304" pitchFamily="18" charset="0"/>
              </a:rPr>
              <a:t>　　</a:t>
            </a:r>
            <a:r>
              <a:rPr lang="en-US" altLang="zh-CN" sz="2200" smtClean="0">
                <a:solidFill>
                  <a:srgbClr val="000000"/>
                </a:solidFill>
                <a:latin typeface="Times New Roman" panose="02020603050405020304" pitchFamily="18" charset="0"/>
                <a:cs typeface="Times New Roman" panose="02020603050405020304" pitchFamily="18" charset="0"/>
              </a:rPr>
              <a:t>)</a:t>
            </a:r>
          </a:p>
          <a:p>
            <a:pPr>
              <a:lnSpc>
                <a:spcPct val="120000"/>
              </a:lnSpc>
              <a:spcAft>
                <a:spcPts val="0"/>
              </a:spcAft>
              <a:tabLst>
                <a:tab pos="1029335" algn="l"/>
                <a:tab pos="1850390" algn="l"/>
                <a:tab pos="2538095" algn="l"/>
                <a:tab pos="3221990" algn="l"/>
              </a:tabLst>
            </a:pPr>
            <a:endParaRPr lang="en-US" altLang="zh-CN" sz="220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说明</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本题将几何概型融入到现实生活中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解题时需要将实际问题转化为数学问题来求解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对学生的要求较高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题目有一定难度</a:t>
            </a:r>
            <a:r>
              <a:rPr lang="en-US" altLang="zh-CN" sz="2200" i="1">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6" name="对象 5"/>
          <p:cNvGraphicFramePr>
            <a:graphicFrameLocks/>
          </p:cNvGraphicFramePr>
          <p:nvPr/>
        </p:nvGraphicFramePr>
        <p:xfrm>
          <a:off x="611560" y="3598538"/>
          <a:ext cx="8128000" cy="526441"/>
        </p:xfrm>
        <a:graphic>
          <a:graphicData uri="http://schemas.openxmlformats.org/presentationml/2006/ole">
            <p:oleObj spid="_x0000_s74753" name="文档" r:id="rId6" imgW="3847376" imgH="249379" progId="Word.Document.12">
              <p:embed/>
            </p:oleObj>
          </a:graphicData>
        </a:graphic>
      </p:graphicFrame>
    </p:spTree>
  </p:cSld>
  <p:clrMapOvr>
    <a:masterClrMapping/>
  </p:clrMapOvr>
  <p:transition spd="slow">
    <p:randomBar dir="vert"/>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流程图: 可选过程 1">
            <a:hlinkClick r:id="rId3" action="ppaction://hlinksldjump"/>
          </p:cNvPr>
          <p:cNvSpPr/>
          <p:nvPr/>
        </p:nvSpPr>
        <p:spPr>
          <a:xfrm>
            <a:off x="539552" y="836712"/>
            <a:ext cx="720080" cy="288032"/>
          </a:xfrm>
          <a:prstGeom prst="flowChartAlternateProcess">
            <a:avLst/>
          </a:prstGeom>
          <a:solidFill>
            <a:srgbClr val="DE7A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mj-ea"/>
                <a:ea typeface="+mj-ea"/>
              </a:rPr>
              <a:t>考点</a:t>
            </a:r>
            <a:r>
              <a:rPr lang="en-US" altLang="zh-CN" sz="1400" smtClean="0">
                <a:solidFill>
                  <a:schemeClr val="bg1"/>
                </a:solidFill>
                <a:latin typeface="+mj-ea"/>
                <a:ea typeface="+mj-ea"/>
              </a:rPr>
              <a:t>1</a:t>
            </a:r>
            <a:endParaRPr lang="zh-CN" altLang="en-US" sz="1400" dirty="0">
              <a:solidFill>
                <a:schemeClr val="bg1"/>
              </a:solidFill>
              <a:latin typeface="+mj-ea"/>
              <a:ea typeface="+mj-ea"/>
            </a:endParaRPr>
          </a:p>
        </p:txBody>
      </p:sp>
      <p:sp>
        <p:nvSpPr>
          <p:cNvPr id="3" name="流程图: 可选过程 2">
            <a:hlinkClick r:id="rId4" action="ppaction://hlinksldjump"/>
          </p:cNvPr>
          <p:cNvSpPr/>
          <p:nvPr/>
        </p:nvSpPr>
        <p:spPr>
          <a:xfrm>
            <a:off x="1282097" y="836712"/>
            <a:ext cx="720080" cy="288032"/>
          </a:xfrm>
          <a:prstGeom prst="flowChartAlternateProcess">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75000"/>
                  </a:schemeClr>
                </a:solidFill>
                <a:latin typeface="+mj-ea"/>
                <a:ea typeface="+mj-ea"/>
              </a:rPr>
              <a:t>考点</a:t>
            </a:r>
            <a:r>
              <a:rPr lang="en-US" altLang="zh-CN" sz="1400" smtClean="0">
                <a:solidFill>
                  <a:schemeClr val="bg1">
                    <a:lumMod val="75000"/>
                  </a:schemeClr>
                </a:solidFill>
                <a:latin typeface="+mj-ea"/>
                <a:ea typeface="+mj-ea"/>
              </a:rPr>
              <a:t>2</a:t>
            </a:r>
            <a:endParaRPr lang="zh-CN" altLang="en-US" sz="1400" dirty="0">
              <a:solidFill>
                <a:schemeClr val="bg1">
                  <a:lumMod val="75000"/>
                </a:schemeClr>
              </a:solidFill>
              <a:latin typeface="+mj-ea"/>
              <a:ea typeface="+mj-ea"/>
            </a:endParaRPr>
          </a:p>
        </p:txBody>
      </p:sp>
      <p:sp>
        <p:nvSpPr>
          <p:cNvPr id="4" name="流程图: 可选过程 3">
            <a:hlinkClick r:id="rId5" action="ppaction://hlinksldjump"/>
          </p:cNvPr>
          <p:cNvSpPr/>
          <p:nvPr/>
        </p:nvSpPr>
        <p:spPr>
          <a:xfrm>
            <a:off x="2024642" y="836712"/>
            <a:ext cx="720080" cy="288032"/>
          </a:xfrm>
          <a:prstGeom prst="flowChartAlternateProcess">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75000"/>
                  </a:schemeClr>
                </a:solidFill>
                <a:latin typeface="+mj-ea"/>
                <a:ea typeface="+mj-ea"/>
              </a:rPr>
              <a:t>考点</a:t>
            </a:r>
            <a:r>
              <a:rPr lang="en-US" altLang="zh-CN" sz="1400" smtClean="0">
                <a:solidFill>
                  <a:schemeClr val="bg1">
                    <a:lumMod val="75000"/>
                  </a:schemeClr>
                </a:solidFill>
                <a:latin typeface="+mj-ea"/>
                <a:ea typeface="+mj-ea"/>
              </a:rPr>
              <a:t>3</a:t>
            </a:r>
            <a:endParaRPr lang="zh-CN" altLang="en-US" sz="1400" dirty="0">
              <a:solidFill>
                <a:schemeClr val="bg1">
                  <a:lumMod val="75000"/>
                </a:schemeClr>
              </a:solidFill>
              <a:latin typeface="+mj-ea"/>
              <a:ea typeface="+mj-ea"/>
            </a:endParaRPr>
          </a:p>
        </p:txBody>
      </p:sp>
      <p:sp>
        <p:nvSpPr>
          <p:cNvPr id="5" name="矩形 4"/>
          <p:cNvSpPr>
            <a:spLocks noChangeAspect="1"/>
          </p:cNvSpPr>
          <p:nvPr/>
        </p:nvSpPr>
        <p:spPr>
          <a:xfrm>
            <a:off x="508000" y="1628800"/>
            <a:ext cx="8128000" cy="415498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解析</a:t>
            </a:r>
            <a:r>
              <a:rPr lang="en-US" altLang="zh-CN" sz="2200">
                <a:solidFill>
                  <a:srgbClr val="FF0000"/>
                </a:solidFill>
                <a:effectLst/>
                <a:latin typeface="Arial" panose="020B0604020202020204" pitchFamily="34" charset="0"/>
                <a:ea typeface="黑体" panose="02010609060101010101" pitchFamily="2" charset="-122"/>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设两串彩灯第一次闪亮的时刻分别为</a:t>
            </a:r>
            <a:r>
              <a:rPr lang="en-US" altLang="zh-CN" sz="2200" i="1">
                <a:solidFill>
                  <a:srgbClr val="000000"/>
                </a:solidFill>
                <a:latin typeface="Times New Roman" panose="02020603050405020304" pitchFamily="18" charset="0"/>
                <a:cs typeface="Times New Roman" panose="02020603050405020304" pitchFamily="18" charset="0"/>
              </a:rPr>
              <a:t>x</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y</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则由题意可得</a:t>
            </a:r>
            <a:r>
              <a:rPr lang="en-US" altLang="zh-CN" sz="2200">
                <a:solidFill>
                  <a:srgbClr val="000000"/>
                </a:solidFill>
                <a:latin typeface="Times New Roman" panose="02020603050405020304" pitchFamily="18" charset="0"/>
                <a:cs typeface="Times New Roman" panose="02020603050405020304" pitchFamily="18" charset="0"/>
              </a:rPr>
              <a:t>,0</a:t>
            </a:r>
            <a:r>
              <a:rPr lang="en-US" altLang="zh-CN" sz="2200">
                <a:solidFill>
                  <a:srgbClr val="000000"/>
                </a:solidFill>
                <a:effectLst/>
                <a:latin typeface="宋体" panose="02010600030101010101" pitchFamily="2" charset="-122"/>
                <a:ea typeface="方正书宋_GBK" panose="03000509000000000000" pitchFamily="65" charset="-122"/>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x</a:t>
            </a:r>
            <a:r>
              <a:rPr lang="en-US" altLang="zh-CN" sz="2200">
                <a:solidFill>
                  <a:srgbClr val="000000"/>
                </a:solidFill>
                <a:effectLst/>
                <a:latin typeface="宋体" panose="02010600030101010101" pitchFamily="2" charset="-122"/>
                <a:ea typeface="方正书宋_GBK" panose="03000509000000000000" pitchFamily="65"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4,0</a:t>
            </a:r>
            <a:r>
              <a:rPr lang="en-US" altLang="zh-CN" sz="2200">
                <a:solidFill>
                  <a:srgbClr val="000000"/>
                </a:solidFill>
                <a:effectLst/>
                <a:latin typeface="宋体" panose="02010600030101010101" pitchFamily="2" charset="-122"/>
                <a:ea typeface="方正书宋_GBK" panose="03000509000000000000" pitchFamily="65" charset="-122"/>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y</a:t>
            </a:r>
            <a:r>
              <a:rPr lang="en-US" altLang="zh-CN" sz="2200">
                <a:solidFill>
                  <a:srgbClr val="000000"/>
                </a:solidFill>
                <a:effectLst/>
                <a:latin typeface="宋体" panose="02010600030101010101" pitchFamily="2" charset="-122"/>
                <a:ea typeface="方正书宋_GBK" panose="03000509000000000000" pitchFamily="65"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4;</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而所求事件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这两串彩灯同时通电后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它们第一次闪亮相差不超过</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秒</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x</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y</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||x-y|</a:t>
            </a:r>
            <a:r>
              <a:rPr lang="en-US" altLang="zh-CN" sz="2200">
                <a:solidFill>
                  <a:srgbClr val="000000"/>
                </a:solidFill>
                <a:effectLst/>
                <a:latin typeface="宋体" panose="02010600030101010101" pitchFamily="2" charset="-122"/>
                <a:ea typeface="方正书宋_GBK" panose="03000509000000000000" pitchFamily="65"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由图示得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该事件</a:t>
            </a:r>
            <a:r>
              <a:rPr lang="zh-CN" altLang="zh-CN" sz="2200" smtClean="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概率</a:t>
            </a:r>
            <a:endParaRPr lang="en-US" altLang="zh-CN" sz="2200" i="1" smtClean="0">
              <a:solidFill>
                <a:srgbClr val="000000"/>
              </a:solidFill>
              <a:latin typeface="Times New Roman" panose="02020603050405020304" pitchFamily="18" charset="0"/>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en-US" altLang="zh-CN" sz="2200" i="1" smtClean="0">
              <a:solidFill>
                <a:srgbClr val="000000"/>
              </a:solidFill>
              <a:effectLst/>
              <a:latin typeface="Times New Roman" panose="02020603050405020304" pitchFamily="18" charset="0"/>
              <a:ea typeface="黑体" panose="02010609060101010101" pitchFamily="2"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en-US" altLang="zh-CN" sz="2200" i="1">
              <a:solidFill>
                <a:srgbClr val="000000"/>
              </a:solidFill>
              <a:latin typeface="Times New Roman" panose="02020603050405020304" pitchFamily="18" charset="0"/>
              <a:ea typeface="黑体" panose="02010609060101010101" pitchFamily="2"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en-US" altLang="zh-CN" sz="2200" i="1">
              <a:solidFill>
                <a:srgbClr val="000000"/>
              </a:solidFill>
              <a:effectLst/>
              <a:latin typeface="Times New Roman" panose="02020603050405020304" pitchFamily="18" charset="0"/>
              <a:ea typeface="黑体" panose="02010609060101010101" pitchFamily="2"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en-US" altLang="zh-CN" sz="2200" i="1" smtClean="0">
              <a:solidFill>
                <a:srgbClr val="000000"/>
              </a:solidFill>
              <a:latin typeface="Times New Roman" panose="02020603050405020304" pitchFamily="18" charset="0"/>
              <a:ea typeface="黑体" panose="02010609060101010101" pitchFamily="2"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en-US" altLang="zh-CN" sz="2200" i="1">
              <a:solidFill>
                <a:srgbClr val="000000"/>
              </a:solidFill>
              <a:effectLst/>
              <a:latin typeface="Times New Roman" panose="02020603050405020304" pitchFamily="18" charset="0"/>
              <a:ea typeface="黑体" panose="02010609060101010101" pitchFamily="2"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en-US" altLang="zh-CN" sz="2200" i="1" smtClean="0">
              <a:solidFill>
                <a:srgbClr val="000000"/>
              </a:solidFill>
              <a:latin typeface="Times New Roman" panose="02020603050405020304" pitchFamily="18" charset="0"/>
              <a:ea typeface="黑体" panose="02010609060101010101" pitchFamily="2"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smtClean="0">
                <a:solidFill>
                  <a:srgbClr val="FF0000"/>
                </a:solidFill>
                <a:effectLst/>
                <a:latin typeface="Arial" panose="020B0604020202020204" pitchFamily="34" charset="0"/>
                <a:ea typeface="黑体" panose="02010609060101010101" pitchFamily="2" charset="-122"/>
                <a:cs typeface="Times New Roman" panose="02020603050405020304" pitchFamily="18" charset="0"/>
              </a:rPr>
              <a:t>答案</a:t>
            </a:r>
            <a:r>
              <a:rPr lang="en-US" altLang="zh-CN" sz="2200">
                <a:solidFill>
                  <a:srgbClr val="FF0000"/>
                </a:solidFill>
                <a:effectLst/>
                <a:latin typeface="Arial" panose="020B0604020202020204" pitchFamily="34" charset="0"/>
                <a:ea typeface="黑体" panose="02010609060101010101" pitchFamily="2"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C</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6" name="对象 5"/>
          <p:cNvGraphicFramePr>
            <a:graphicFrameLocks/>
          </p:cNvGraphicFramePr>
          <p:nvPr/>
        </p:nvGraphicFramePr>
        <p:xfrm>
          <a:off x="877455" y="2892824"/>
          <a:ext cx="7389091" cy="2795295"/>
        </p:xfrm>
        <a:graphic>
          <a:graphicData uri="http://schemas.openxmlformats.org/presentationml/2006/ole">
            <p:oleObj spid="_x0000_s76802" name="文档" r:id="rId6" imgW="3847376" imgH="1456328" progId="Word.Document.12">
              <p:embed/>
            </p:oleObj>
          </a:graphicData>
        </a:graphic>
      </p:graphicFrame>
      <p:graphicFrame>
        <p:nvGraphicFramePr>
          <p:cNvPr id="7" name="对象 6"/>
          <p:cNvGraphicFramePr>
            <a:graphicFrameLocks/>
          </p:cNvGraphicFramePr>
          <p:nvPr/>
        </p:nvGraphicFramePr>
        <p:xfrm>
          <a:off x="620464" y="2862197"/>
          <a:ext cx="8128000" cy="737690"/>
        </p:xfrm>
        <a:graphic>
          <a:graphicData uri="http://schemas.openxmlformats.org/presentationml/2006/ole">
            <p:oleObj spid="_x0000_s76801" name="文档" r:id="rId7" imgW="3847376" imgH="349058" progId="Word.Document.12">
              <p:embed/>
            </p:oleObj>
          </a:graphicData>
        </a:graphic>
      </p:graphicFrame>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
                                            <p:txEl>
                                              <p:pRg st="7" end="7"/>
                                            </p:txEl>
                                          </p:spTgt>
                                        </p:tgtEl>
                                        <p:attrNameLst>
                                          <p:attrName>style.visibility</p:attrName>
                                        </p:attrNameLst>
                                      </p:cBhvr>
                                      <p:to>
                                        <p:strVal val="visible"/>
                                      </p:to>
                                    </p:set>
                                    <p:animEffect transition="in" filter="wipe(down)">
                                      <p:cBhvr>
                                        <p:cTn id="7" dur="500"/>
                                        <p:tgtEl>
                                          <p:spTgt spid="5">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流程图: 可选过程 1">
            <a:hlinkClick r:id="rId2" action="ppaction://hlinksldjump"/>
          </p:cNvPr>
          <p:cNvSpPr/>
          <p:nvPr/>
        </p:nvSpPr>
        <p:spPr>
          <a:xfrm>
            <a:off x="539552" y="836712"/>
            <a:ext cx="720080" cy="288032"/>
          </a:xfrm>
          <a:prstGeom prst="flowChartAlternateProcess">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75000"/>
                  </a:schemeClr>
                </a:solidFill>
                <a:latin typeface="+mj-ea"/>
                <a:ea typeface="+mj-ea"/>
              </a:rPr>
              <a:t>考点</a:t>
            </a:r>
            <a:r>
              <a:rPr lang="en-US" altLang="zh-CN" sz="1400" smtClean="0">
                <a:solidFill>
                  <a:schemeClr val="bg1">
                    <a:lumMod val="75000"/>
                  </a:schemeClr>
                </a:solidFill>
                <a:latin typeface="+mj-ea"/>
                <a:ea typeface="+mj-ea"/>
              </a:rPr>
              <a:t>1</a:t>
            </a:r>
            <a:endParaRPr lang="zh-CN" altLang="en-US" sz="1400" dirty="0">
              <a:solidFill>
                <a:schemeClr val="bg1">
                  <a:lumMod val="75000"/>
                </a:schemeClr>
              </a:solidFill>
              <a:latin typeface="+mj-ea"/>
              <a:ea typeface="+mj-ea"/>
            </a:endParaRPr>
          </a:p>
        </p:txBody>
      </p:sp>
      <p:sp>
        <p:nvSpPr>
          <p:cNvPr id="3" name="流程图: 可选过程 2">
            <a:hlinkClick r:id="rId3" action="ppaction://hlinksldjump"/>
          </p:cNvPr>
          <p:cNvSpPr/>
          <p:nvPr/>
        </p:nvSpPr>
        <p:spPr>
          <a:xfrm>
            <a:off x="1282097" y="836712"/>
            <a:ext cx="720080" cy="288032"/>
          </a:xfrm>
          <a:prstGeom prst="flowChartAlternateProcess">
            <a:avLst/>
          </a:prstGeom>
          <a:solidFill>
            <a:srgbClr val="DE7A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mj-ea"/>
                <a:ea typeface="+mj-ea"/>
              </a:rPr>
              <a:t>考点</a:t>
            </a:r>
            <a:r>
              <a:rPr lang="en-US" altLang="zh-CN" sz="1400" smtClean="0">
                <a:solidFill>
                  <a:schemeClr val="bg1"/>
                </a:solidFill>
                <a:latin typeface="+mj-ea"/>
                <a:ea typeface="+mj-ea"/>
              </a:rPr>
              <a:t>2</a:t>
            </a:r>
            <a:endParaRPr lang="zh-CN" altLang="en-US" sz="1400" dirty="0">
              <a:solidFill>
                <a:schemeClr val="bg1"/>
              </a:solidFill>
              <a:latin typeface="+mj-ea"/>
              <a:ea typeface="+mj-ea"/>
            </a:endParaRPr>
          </a:p>
        </p:txBody>
      </p:sp>
      <p:sp>
        <p:nvSpPr>
          <p:cNvPr id="4" name="流程图: 可选过程 3">
            <a:hlinkClick r:id="rId4" action="ppaction://hlinksldjump"/>
          </p:cNvPr>
          <p:cNvSpPr/>
          <p:nvPr/>
        </p:nvSpPr>
        <p:spPr>
          <a:xfrm>
            <a:off x="2024642" y="836712"/>
            <a:ext cx="720080" cy="288032"/>
          </a:xfrm>
          <a:prstGeom prst="flowChartAlternateProcess">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75000"/>
                  </a:schemeClr>
                </a:solidFill>
                <a:latin typeface="+mj-ea"/>
                <a:ea typeface="+mj-ea"/>
              </a:rPr>
              <a:t>考点</a:t>
            </a:r>
            <a:r>
              <a:rPr lang="en-US" altLang="zh-CN" sz="1400" smtClean="0">
                <a:solidFill>
                  <a:schemeClr val="bg1">
                    <a:lumMod val="75000"/>
                  </a:schemeClr>
                </a:solidFill>
                <a:latin typeface="+mj-ea"/>
                <a:ea typeface="+mj-ea"/>
              </a:rPr>
              <a:t>3</a:t>
            </a:r>
            <a:endParaRPr lang="zh-CN" altLang="en-US" sz="1400" dirty="0">
              <a:solidFill>
                <a:schemeClr val="bg1">
                  <a:lumMod val="75000"/>
                </a:schemeClr>
              </a:solidFill>
              <a:latin typeface="+mj-ea"/>
              <a:ea typeface="+mj-ea"/>
            </a:endParaRPr>
          </a:p>
        </p:txBody>
      </p:sp>
      <p:sp>
        <p:nvSpPr>
          <p:cNvPr id="7" name="矩形 6"/>
          <p:cNvSpPr>
            <a:spLocks noChangeAspect="1"/>
          </p:cNvSpPr>
          <p:nvPr/>
        </p:nvSpPr>
        <p:spPr>
          <a:xfrm>
            <a:off x="508000" y="1412776"/>
            <a:ext cx="8128000" cy="419191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古典概型及其应用</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400" b="1"/>
              <a:t>例</a:t>
            </a:r>
            <a:r>
              <a:rPr lang="en-US" altLang="zh-CN" sz="2400" b="1"/>
              <a:t>2</a:t>
            </a:r>
            <a:r>
              <a:rPr lang="en-US" altLang="zh-CN" sz="2200" smtClean="0">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)(2018</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天津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文</a:t>
            </a:r>
            <a:r>
              <a:rPr lang="en-US" altLang="zh-CN" sz="2200">
                <a:solidFill>
                  <a:srgbClr val="000000"/>
                </a:solidFill>
                <a:latin typeface="Times New Roman" panose="02020603050405020304" pitchFamily="18" charset="0"/>
                <a:cs typeface="Times New Roman" panose="02020603050405020304" pitchFamily="18" charset="0"/>
              </a:rPr>
              <a:t>15)</a:t>
            </a:r>
            <a:r>
              <a:rPr lang="zh-CN" altLang="zh-CN" sz="2200">
                <a:solidFill>
                  <a:srgbClr val="000000"/>
                </a:solidFill>
                <a:latin typeface="Times New Roman" panose="02020603050405020304" pitchFamily="18" charset="0"/>
                <a:cs typeface="Times New Roman" panose="02020603050405020304" pitchFamily="18" charset="0"/>
              </a:rPr>
              <a:t>已知某校甲、乙、丙三个年级的学生志愿者人数分别为</a:t>
            </a:r>
            <a:r>
              <a:rPr lang="en-US" altLang="zh-CN" sz="2200">
                <a:solidFill>
                  <a:srgbClr val="000000"/>
                </a:solidFill>
                <a:latin typeface="Times New Roman" panose="02020603050405020304" pitchFamily="18" charset="0"/>
                <a:cs typeface="Times New Roman" panose="02020603050405020304" pitchFamily="18" charset="0"/>
              </a:rPr>
              <a:t>240,160,160</a:t>
            </a:r>
            <a:r>
              <a:rPr lang="en-US" altLang="zh-CN" sz="2200" i="1">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现采用分层抽样的方法从中抽取</a:t>
            </a:r>
            <a:r>
              <a:rPr lang="en-US" altLang="zh-CN" sz="2200">
                <a:solidFill>
                  <a:srgbClr val="000000"/>
                </a:solidFill>
                <a:latin typeface="Times New Roman" panose="02020603050405020304" pitchFamily="18" charset="0"/>
                <a:cs typeface="Times New Roman" panose="02020603050405020304" pitchFamily="18" charset="0"/>
              </a:rPr>
              <a:t>7</a:t>
            </a:r>
            <a:r>
              <a:rPr lang="zh-CN" altLang="zh-CN" sz="2200">
                <a:solidFill>
                  <a:srgbClr val="000000"/>
                </a:solidFill>
                <a:latin typeface="Times New Roman" panose="02020603050405020304" pitchFamily="18" charset="0"/>
                <a:cs typeface="Times New Roman" panose="02020603050405020304" pitchFamily="18" charset="0"/>
              </a:rPr>
              <a:t>名同学去某敬老院参加献爱心活动</a:t>
            </a:r>
            <a:r>
              <a:rPr lang="en-US" altLang="zh-CN" sz="2200" i="1">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i="1">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应从甲、乙、丙三个年级的学生志愿者中分别抽取多少人</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i="1">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设抽出的</a:t>
            </a:r>
            <a:r>
              <a:rPr lang="en-US" altLang="zh-CN" sz="2200">
                <a:solidFill>
                  <a:srgbClr val="000000"/>
                </a:solidFill>
                <a:latin typeface="Times New Roman" panose="02020603050405020304" pitchFamily="18" charset="0"/>
                <a:cs typeface="Times New Roman" panose="02020603050405020304" pitchFamily="18" charset="0"/>
              </a:rPr>
              <a:t>7</a:t>
            </a:r>
            <a:r>
              <a:rPr lang="zh-CN" altLang="zh-CN" sz="2200">
                <a:solidFill>
                  <a:srgbClr val="000000"/>
                </a:solidFill>
                <a:latin typeface="Times New Roman" panose="02020603050405020304" pitchFamily="18" charset="0"/>
                <a:cs typeface="Times New Roman" panose="02020603050405020304" pitchFamily="18" charset="0"/>
              </a:rPr>
              <a:t>名同学分别用</a:t>
            </a:r>
            <a:r>
              <a:rPr lang="en-US" altLang="zh-CN" sz="2200">
                <a:solidFill>
                  <a:srgbClr val="000000"/>
                </a:solidFill>
                <a:latin typeface="Times New Roman" panose="02020603050405020304" pitchFamily="18" charset="0"/>
                <a:cs typeface="Times New Roman" panose="02020603050405020304" pitchFamily="18" charset="0"/>
              </a:rPr>
              <a:t>A,B,C,D,E,F,G</a:t>
            </a:r>
            <a:r>
              <a:rPr lang="zh-CN" altLang="zh-CN" sz="2200">
                <a:solidFill>
                  <a:srgbClr val="000000"/>
                </a:solidFill>
                <a:latin typeface="Times New Roman" panose="02020603050405020304" pitchFamily="18" charset="0"/>
                <a:cs typeface="Times New Roman" panose="02020603050405020304" pitchFamily="18" charset="0"/>
              </a:rPr>
              <a:t>表示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现从中随机抽取</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名同学承担敬老院的卫生工作</a:t>
            </a:r>
            <a:r>
              <a:rPr lang="en-US" altLang="zh-CN" sz="2200" i="1">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effectLst/>
                <a:latin typeface="宋体" panose="02010600030101010101" pitchFamily="2" charset="-122"/>
                <a:ea typeface="方正书宋_GBK" panose="03000509000000000000" pitchFamily="65" charset="-122"/>
                <a:cs typeface="Times New Roman" panose="02020603050405020304" pitchFamily="18" charset="0"/>
              </a:rPr>
              <a:t>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试用所给字母列举出所有可能的抽取结果</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effectLst/>
                <a:latin typeface="宋体" panose="02010600030101010101" pitchFamily="2" charset="-122"/>
                <a:ea typeface="方正书宋_GBK" panose="03000509000000000000" pitchFamily="65" charset="-122"/>
                <a:cs typeface="Times New Roman" panose="02020603050405020304" pitchFamily="18" charset="0"/>
              </a:rPr>
              <a:t>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设</a:t>
            </a:r>
            <a:r>
              <a:rPr lang="en-US" altLang="zh-CN" sz="2200" i="1">
                <a:solidFill>
                  <a:srgbClr val="000000"/>
                </a:solidFill>
                <a:latin typeface="Times New Roman" panose="02020603050405020304" pitchFamily="18" charset="0"/>
                <a:cs typeface="Times New Roman" panose="02020603050405020304" pitchFamily="18" charset="0"/>
              </a:rPr>
              <a:t>M</a:t>
            </a:r>
            <a:r>
              <a:rPr lang="zh-CN" altLang="zh-CN" sz="2200">
                <a:solidFill>
                  <a:srgbClr val="000000"/>
                </a:solidFill>
                <a:latin typeface="Times New Roman" panose="02020603050405020304" pitchFamily="18" charset="0"/>
                <a:cs typeface="Times New Roman" panose="02020603050405020304" pitchFamily="18" charset="0"/>
              </a:rPr>
              <a:t>为事件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抽取的</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名同学来自同一年级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求事件</a:t>
            </a:r>
            <a:r>
              <a:rPr lang="en-US" altLang="zh-CN" sz="2200" i="1">
                <a:solidFill>
                  <a:srgbClr val="000000"/>
                </a:solidFill>
                <a:latin typeface="Times New Roman" panose="02020603050405020304" pitchFamily="18" charset="0"/>
                <a:cs typeface="Times New Roman" panose="02020603050405020304" pitchFamily="18" charset="0"/>
              </a:rPr>
              <a:t>M</a:t>
            </a:r>
            <a:r>
              <a:rPr lang="zh-CN" altLang="zh-CN" sz="2200">
                <a:solidFill>
                  <a:srgbClr val="000000"/>
                </a:solidFill>
                <a:latin typeface="Times New Roman" panose="02020603050405020304" pitchFamily="18" charset="0"/>
                <a:cs typeface="Times New Roman" panose="02020603050405020304" pitchFamily="18" charset="0"/>
              </a:rPr>
              <a:t>发生的概率</a:t>
            </a:r>
            <a:r>
              <a:rPr lang="en-US" altLang="zh-CN" sz="2200" i="1" smtClean="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slow">
    <p:randomBar dir="vert"/>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2465494" y="908720"/>
            <a:ext cx="4213012" cy="498598"/>
          </a:xfrm>
          <a:prstGeom prst="rect">
            <a:avLst/>
          </a:prstGeom>
        </p:spPr>
        <p:txBody>
          <a:bodyPr wrap="none">
            <a:spAutoFit/>
          </a:bodyPr>
          <a:lstStyle/>
          <a:p>
            <a:pPr algn="ctr">
              <a:lnSpc>
                <a:spcPct val="120000"/>
              </a:lnSpc>
              <a:spcAft>
                <a:spcPts val="0"/>
              </a:spcAft>
              <a:tabLst>
                <a:tab pos="1188085" algn="l"/>
                <a:tab pos="2163445" algn="l"/>
                <a:tab pos="3142615" algn="l"/>
                <a:tab pos="4190365" algn="l"/>
              </a:tabLst>
            </a:pP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近五年高考试题统计与命题</a:t>
            </a:r>
            <a:r>
              <a:rPr lang="zh-CN" altLang="zh-CN" sz="2200" smtClean="0">
                <a:solidFill>
                  <a:srgbClr val="000000"/>
                </a:solidFill>
                <a:latin typeface="Arial" panose="020B0604020202020204" pitchFamily="34" charset="0"/>
                <a:ea typeface="黑体" panose="02010609060101010101" pitchFamily="2" charset="-122"/>
                <a:cs typeface="Times New Roman" panose="02020603050405020304" pitchFamily="18" charset="0"/>
              </a:rPr>
              <a:t>预测</a:t>
            </a:r>
            <a:r>
              <a:rPr lang="en-US" altLang="zh-CN" sz="2200" smtClean="0">
                <a:solidFill>
                  <a:srgbClr val="000000"/>
                </a:solidFill>
                <a:latin typeface="Arial" panose="020B0604020202020204" pitchFamily="34" charset="0"/>
                <a:ea typeface="黑体" panose="02010609060101010101" pitchFamily="2" charset="-122"/>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p:cNvGraphicFramePr>
          <p:nvPr/>
        </p:nvGraphicFramePr>
        <p:xfrm>
          <a:off x="508000" y="1520752"/>
          <a:ext cx="8128000" cy="5004592"/>
        </p:xfrm>
        <a:graphic>
          <a:graphicData uri="http://schemas.openxmlformats.org/presentationml/2006/ole">
            <p:oleObj spid="_x0000_s1047" name="文档" r:id="rId3" imgW="5870487" imgH="3673748" progId="Word.Document.12">
              <p:embed/>
            </p:oleObj>
          </a:graphicData>
        </a:graphic>
      </p:graphicFrame>
    </p:spTree>
  </p:cSld>
  <p:clrMapOvr>
    <a:masterClrMapping/>
  </p:clrMapOv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流程图: 可选过程 1">
            <a:hlinkClick r:id="rId2" action="ppaction://hlinksldjump"/>
          </p:cNvPr>
          <p:cNvSpPr/>
          <p:nvPr/>
        </p:nvSpPr>
        <p:spPr>
          <a:xfrm>
            <a:off x="539552" y="836712"/>
            <a:ext cx="720080" cy="288032"/>
          </a:xfrm>
          <a:prstGeom prst="flowChartAlternateProcess">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75000"/>
                  </a:schemeClr>
                </a:solidFill>
                <a:latin typeface="+mj-ea"/>
                <a:ea typeface="+mj-ea"/>
              </a:rPr>
              <a:t>考点</a:t>
            </a:r>
            <a:r>
              <a:rPr lang="en-US" altLang="zh-CN" sz="1400" smtClean="0">
                <a:solidFill>
                  <a:schemeClr val="bg1">
                    <a:lumMod val="75000"/>
                  </a:schemeClr>
                </a:solidFill>
                <a:latin typeface="+mj-ea"/>
                <a:ea typeface="+mj-ea"/>
              </a:rPr>
              <a:t>1</a:t>
            </a:r>
            <a:endParaRPr lang="zh-CN" altLang="en-US" sz="1400" dirty="0">
              <a:solidFill>
                <a:schemeClr val="bg1">
                  <a:lumMod val="75000"/>
                </a:schemeClr>
              </a:solidFill>
              <a:latin typeface="+mj-ea"/>
              <a:ea typeface="+mj-ea"/>
            </a:endParaRPr>
          </a:p>
        </p:txBody>
      </p:sp>
      <p:sp>
        <p:nvSpPr>
          <p:cNvPr id="3" name="流程图: 可选过程 2">
            <a:hlinkClick r:id="rId3" action="ppaction://hlinksldjump"/>
          </p:cNvPr>
          <p:cNvSpPr/>
          <p:nvPr/>
        </p:nvSpPr>
        <p:spPr>
          <a:xfrm>
            <a:off x="1282097" y="836712"/>
            <a:ext cx="720080" cy="288032"/>
          </a:xfrm>
          <a:prstGeom prst="flowChartAlternateProcess">
            <a:avLst/>
          </a:prstGeom>
          <a:solidFill>
            <a:srgbClr val="DE7A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mj-ea"/>
                <a:ea typeface="+mj-ea"/>
              </a:rPr>
              <a:t>考点</a:t>
            </a:r>
            <a:r>
              <a:rPr lang="en-US" altLang="zh-CN" sz="1400" smtClean="0">
                <a:solidFill>
                  <a:schemeClr val="bg1"/>
                </a:solidFill>
                <a:latin typeface="+mj-ea"/>
                <a:ea typeface="+mj-ea"/>
              </a:rPr>
              <a:t>2</a:t>
            </a:r>
            <a:endParaRPr lang="zh-CN" altLang="en-US" sz="1400" dirty="0">
              <a:solidFill>
                <a:schemeClr val="bg1"/>
              </a:solidFill>
              <a:latin typeface="+mj-ea"/>
              <a:ea typeface="+mj-ea"/>
            </a:endParaRPr>
          </a:p>
        </p:txBody>
      </p:sp>
      <p:sp>
        <p:nvSpPr>
          <p:cNvPr id="4" name="流程图: 可选过程 3">
            <a:hlinkClick r:id="rId4" action="ppaction://hlinksldjump"/>
          </p:cNvPr>
          <p:cNvSpPr/>
          <p:nvPr/>
        </p:nvSpPr>
        <p:spPr>
          <a:xfrm>
            <a:off x="2024642" y="836712"/>
            <a:ext cx="720080" cy="288032"/>
          </a:xfrm>
          <a:prstGeom prst="flowChartAlternateProcess">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75000"/>
                  </a:schemeClr>
                </a:solidFill>
                <a:latin typeface="+mj-ea"/>
                <a:ea typeface="+mj-ea"/>
              </a:rPr>
              <a:t>考点</a:t>
            </a:r>
            <a:r>
              <a:rPr lang="en-US" altLang="zh-CN" sz="1400" smtClean="0">
                <a:solidFill>
                  <a:schemeClr val="bg1">
                    <a:lumMod val="75000"/>
                  </a:schemeClr>
                </a:solidFill>
                <a:latin typeface="+mj-ea"/>
                <a:ea typeface="+mj-ea"/>
              </a:rPr>
              <a:t>3</a:t>
            </a:r>
            <a:endParaRPr lang="zh-CN" altLang="en-US" sz="1400" dirty="0">
              <a:solidFill>
                <a:schemeClr val="bg1">
                  <a:lumMod val="75000"/>
                </a:schemeClr>
              </a:solidFill>
              <a:latin typeface="+mj-ea"/>
              <a:ea typeface="+mj-ea"/>
            </a:endParaRPr>
          </a:p>
        </p:txBody>
      </p:sp>
      <p:sp>
        <p:nvSpPr>
          <p:cNvPr id="5" name="矩形 4"/>
          <p:cNvSpPr>
            <a:spLocks noChangeAspect="1"/>
          </p:cNvSpPr>
          <p:nvPr/>
        </p:nvSpPr>
        <p:spPr>
          <a:xfrm>
            <a:off x="508000" y="2310467"/>
            <a:ext cx="8128000" cy="249106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甲、乙两人用</a:t>
            </a:r>
            <a:r>
              <a:rPr lang="en-US" altLang="zh-CN" sz="2200">
                <a:solidFill>
                  <a:srgbClr val="000000"/>
                </a:solidFill>
                <a:latin typeface="Times New Roman" panose="02020603050405020304" pitchFamily="18" charset="0"/>
                <a:cs typeface="Times New Roman" panose="02020603050405020304" pitchFamily="18" charset="0"/>
              </a:rPr>
              <a:t>4</a:t>
            </a:r>
            <a:r>
              <a:rPr lang="zh-CN" altLang="zh-CN" sz="2200">
                <a:solidFill>
                  <a:srgbClr val="000000"/>
                </a:solidFill>
                <a:latin typeface="Times New Roman" panose="02020603050405020304" pitchFamily="18" charset="0"/>
                <a:cs typeface="Times New Roman" panose="02020603050405020304" pitchFamily="18" charset="0"/>
              </a:rPr>
              <a:t>张扑克牌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分别是红桃</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、红桃</a:t>
            </a: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、红桃</a:t>
            </a:r>
            <a:r>
              <a:rPr lang="en-US" altLang="zh-CN" sz="2200">
                <a:solidFill>
                  <a:srgbClr val="000000"/>
                </a:solidFill>
                <a:latin typeface="Times New Roman" panose="02020603050405020304" pitchFamily="18" charset="0"/>
                <a:cs typeface="Times New Roman" panose="02020603050405020304" pitchFamily="18" charset="0"/>
              </a:rPr>
              <a:t>4</a:t>
            </a:r>
            <a:r>
              <a:rPr lang="zh-CN" altLang="zh-CN" sz="2200">
                <a:solidFill>
                  <a:srgbClr val="000000"/>
                </a:solidFill>
                <a:latin typeface="Times New Roman" panose="02020603050405020304" pitchFamily="18" charset="0"/>
                <a:cs typeface="Times New Roman" panose="02020603050405020304" pitchFamily="18" charset="0"/>
              </a:rPr>
              <a:t>、方片</a:t>
            </a:r>
            <a:r>
              <a:rPr lang="en-US" altLang="zh-CN" sz="2200">
                <a:solidFill>
                  <a:srgbClr val="000000"/>
                </a:solidFill>
                <a:latin typeface="Times New Roman" panose="02020603050405020304" pitchFamily="18" charset="0"/>
                <a:cs typeface="Times New Roman" panose="02020603050405020304" pitchFamily="18" charset="0"/>
              </a:rPr>
              <a:t>4)</a:t>
            </a:r>
            <a:r>
              <a:rPr lang="zh-CN" altLang="zh-CN" sz="2200">
                <a:solidFill>
                  <a:srgbClr val="000000"/>
                </a:solidFill>
                <a:latin typeface="Times New Roman" panose="02020603050405020304" pitchFamily="18" charset="0"/>
                <a:cs typeface="Times New Roman" panose="02020603050405020304" pitchFamily="18" charset="0"/>
              </a:rPr>
              <a:t>玩游戏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他们将扑克牌洗匀后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背面朝上放在桌面上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甲先抽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乙后抽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抽出的牌不放回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各抽</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张</a:t>
            </a:r>
            <a:r>
              <a:rPr lang="en-US" altLang="zh-CN" sz="2200" i="1">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i="1">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写出甲、乙抽到牌的所有情况</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i="1">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甲、乙约定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若甲抽到的牌的数字比乙大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则甲胜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否则乙胜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你认为此游戏是否公平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为什么</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slow">
    <p:randomBar dir="vert"/>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流程图: 可选过程 1">
            <a:hlinkClick r:id="rId3" action="ppaction://hlinksldjump"/>
          </p:cNvPr>
          <p:cNvSpPr/>
          <p:nvPr/>
        </p:nvSpPr>
        <p:spPr>
          <a:xfrm>
            <a:off x="539552" y="836712"/>
            <a:ext cx="720080" cy="288032"/>
          </a:xfrm>
          <a:prstGeom prst="flowChartAlternateProcess">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75000"/>
                  </a:schemeClr>
                </a:solidFill>
                <a:latin typeface="+mj-ea"/>
                <a:ea typeface="+mj-ea"/>
              </a:rPr>
              <a:t>考点</a:t>
            </a:r>
            <a:r>
              <a:rPr lang="en-US" altLang="zh-CN" sz="1400" smtClean="0">
                <a:solidFill>
                  <a:schemeClr val="bg1">
                    <a:lumMod val="75000"/>
                  </a:schemeClr>
                </a:solidFill>
                <a:latin typeface="+mj-ea"/>
                <a:ea typeface="+mj-ea"/>
              </a:rPr>
              <a:t>1</a:t>
            </a:r>
            <a:endParaRPr lang="zh-CN" altLang="en-US" sz="1400" dirty="0">
              <a:solidFill>
                <a:schemeClr val="bg1">
                  <a:lumMod val="75000"/>
                </a:schemeClr>
              </a:solidFill>
              <a:latin typeface="+mj-ea"/>
              <a:ea typeface="+mj-ea"/>
            </a:endParaRPr>
          </a:p>
        </p:txBody>
      </p:sp>
      <p:sp>
        <p:nvSpPr>
          <p:cNvPr id="3" name="流程图: 可选过程 2">
            <a:hlinkClick r:id="rId4" action="ppaction://hlinksldjump"/>
          </p:cNvPr>
          <p:cNvSpPr/>
          <p:nvPr/>
        </p:nvSpPr>
        <p:spPr>
          <a:xfrm>
            <a:off x="1282097" y="836712"/>
            <a:ext cx="720080" cy="288032"/>
          </a:xfrm>
          <a:prstGeom prst="flowChartAlternateProcess">
            <a:avLst/>
          </a:prstGeom>
          <a:solidFill>
            <a:srgbClr val="DE7A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mj-ea"/>
                <a:ea typeface="+mj-ea"/>
              </a:rPr>
              <a:t>考点</a:t>
            </a:r>
            <a:r>
              <a:rPr lang="en-US" altLang="zh-CN" sz="1400" smtClean="0">
                <a:solidFill>
                  <a:schemeClr val="bg1"/>
                </a:solidFill>
                <a:latin typeface="+mj-ea"/>
                <a:ea typeface="+mj-ea"/>
              </a:rPr>
              <a:t>2</a:t>
            </a:r>
            <a:endParaRPr lang="zh-CN" altLang="en-US" sz="1400" dirty="0">
              <a:solidFill>
                <a:schemeClr val="bg1"/>
              </a:solidFill>
              <a:latin typeface="+mj-ea"/>
              <a:ea typeface="+mj-ea"/>
            </a:endParaRPr>
          </a:p>
        </p:txBody>
      </p:sp>
      <p:sp>
        <p:nvSpPr>
          <p:cNvPr id="4" name="流程图: 可选过程 3">
            <a:hlinkClick r:id="rId5" action="ppaction://hlinksldjump"/>
          </p:cNvPr>
          <p:cNvSpPr/>
          <p:nvPr/>
        </p:nvSpPr>
        <p:spPr>
          <a:xfrm>
            <a:off x="2024642" y="836712"/>
            <a:ext cx="720080" cy="288032"/>
          </a:xfrm>
          <a:prstGeom prst="flowChartAlternateProcess">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75000"/>
                  </a:schemeClr>
                </a:solidFill>
                <a:latin typeface="+mj-ea"/>
                <a:ea typeface="+mj-ea"/>
              </a:rPr>
              <a:t>考点</a:t>
            </a:r>
            <a:r>
              <a:rPr lang="en-US" altLang="zh-CN" sz="1400" smtClean="0">
                <a:solidFill>
                  <a:schemeClr val="bg1">
                    <a:lumMod val="75000"/>
                  </a:schemeClr>
                </a:solidFill>
                <a:latin typeface="+mj-ea"/>
                <a:ea typeface="+mj-ea"/>
              </a:rPr>
              <a:t>3</a:t>
            </a:r>
            <a:endParaRPr lang="zh-CN" altLang="en-US" sz="1400" dirty="0">
              <a:solidFill>
                <a:schemeClr val="bg1">
                  <a:lumMod val="75000"/>
                </a:schemeClr>
              </a:solidFill>
              <a:latin typeface="+mj-ea"/>
              <a:ea typeface="+mj-ea"/>
            </a:endParaRPr>
          </a:p>
        </p:txBody>
      </p:sp>
      <p:sp>
        <p:nvSpPr>
          <p:cNvPr id="5" name="矩形 4"/>
          <p:cNvSpPr>
            <a:spLocks noChangeAspect="1"/>
          </p:cNvSpPr>
          <p:nvPr/>
        </p:nvSpPr>
        <p:spPr>
          <a:xfrm>
            <a:off x="508000" y="1124744"/>
            <a:ext cx="8128000" cy="456124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解</a:t>
            </a:r>
            <a:r>
              <a:rPr lang="en-US" altLang="zh-CN" sz="2200">
                <a:solidFill>
                  <a:srgbClr val="FF0000"/>
                </a:solidFill>
                <a:effectLst/>
                <a:latin typeface="Arial" panose="020B0604020202020204" pitchFamily="34" charset="0"/>
                <a:ea typeface="黑体" panose="02010609060101010101" pitchFamily="2"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i="1">
                <a:solidFill>
                  <a:srgbClr val="000000"/>
                </a:solidFill>
                <a:latin typeface="NEU-BZ-S92"/>
                <a:cs typeface="宋体" panose="02010600030101010101" pitchFamily="2" charset="-122"/>
              </a:rPr>
              <a:t>①</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由已知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甲、乙、丙三个年级的学生志愿者人数之比为</a:t>
            </a: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i="1">
                <a:solidFill>
                  <a:srgbClr val="000000"/>
                </a:solidFill>
                <a:latin typeface="NEU-BZ-S92"/>
                <a:cs typeface="宋体" panose="02010600030101010101" pitchFamily="2" charset="-122"/>
              </a:rPr>
              <a:t>∶</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i="1">
                <a:solidFill>
                  <a:srgbClr val="000000"/>
                </a:solidFill>
                <a:latin typeface="NEU-BZ-S92"/>
                <a:cs typeface="宋体" panose="02010600030101010101" pitchFamily="2" charset="-122"/>
              </a:rPr>
              <a:t>∶</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由于采用分层抽样的方法从中抽取</a:t>
            </a:r>
            <a:r>
              <a:rPr lang="en-US" altLang="zh-CN" sz="2200">
                <a:solidFill>
                  <a:srgbClr val="000000"/>
                </a:solidFill>
                <a:latin typeface="Times New Roman" panose="02020603050405020304" pitchFamily="18" charset="0"/>
                <a:cs typeface="Times New Roman" panose="02020603050405020304" pitchFamily="18" charset="0"/>
              </a:rPr>
              <a:t>7</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名同学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因此应从甲、乙、丙三个年级的学生志愿者中分别抽取</a:t>
            </a: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人</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人</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人</a:t>
            </a:r>
            <a:r>
              <a:rPr lang="en-US" altLang="zh-CN" sz="2200" i="1">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i="1">
                <a:solidFill>
                  <a:srgbClr val="000000"/>
                </a:solidFill>
                <a:latin typeface="NEU-BZ-S92"/>
                <a:cs typeface="宋体" panose="02010600030101010101" pitchFamily="2" charset="-122"/>
              </a:rPr>
              <a:t>②</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effectLst/>
                <a:latin typeface="宋体" panose="02010600030101010101" pitchFamily="2" charset="-122"/>
                <a:ea typeface="方正书宋_GBK" panose="03000509000000000000" pitchFamily="65" charset="-122"/>
                <a:cs typeface="Times New Roman" panose="02020603050405020304" pitchFamily="18" charset="0"/>
              </a:rPr>
              <a:t>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从抽出的</a:t>
            </a:r>
            <a:r>
              <a:rPr lang="en-US" altLang="zh-CN" sz="2200">
                <a:solidFill>
                  <a:srgbClr val="000000"/>
                </a:solidFill>
                <a:latin typeface="Times New Roman" panose="02020603050405020304" pitchFamily="18" charset="0"/>
                <a:cs typeface="Times New Roman" panose="02020603050405020304" pitchFamily="18" charset="0"/>
              </a:rPr>
              <a:t>7</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名同学中随机抽取</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名同学的所有可能结果为</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{A,B},{A,C},{A,D},{A,E},{A,F},{A,G},{B,C},{B,D},{B,E},{B,F},{B,G},{C,D},{C,E},{C,F},{C,G},{D,E},{D,F},{D,G},{E,F},{E,G},{F,G},</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共</a:t>
            </a:r>
            <a:r>
              <a:rPr lang="en-US" altLang="zh-CN" sz="2200">
                <a:solidFill>
                  <a:srgbClr val="000000"/>
                </a:solidFill>
                <a:latin typeface="Times New Roman" panose="02020603050405020304" pitchFamily="18" charset="0"/>
                <a:cs typeface="Times New Roman" panose="02020603050405020304" pitchFamily="18" charset="0"/>
              </a:rPr>
              <a:t>21</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种</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effectLst/>
                <a:latin typeface="宋体" panose="02010600030101010101" pitchFamily="2" charset="-122"/>
                <a:ea typeface="方正书宋_GBK" panose="03000509000000000000" pitchFamily="65" charset="-122"/>
                <a:cs typeface="Times New Roman" panose="02020603050405020304" pitchFamily="18" charset="0"/>
              </a:rPr>
              <a:t>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由</a:t>
            </a:r>
            <a:r>
              <a:rPr lang="zh-CN" altLang="zh-CN" sz="2200" i="1">
                <a:solidFill>
                  <a:srgbClr val="000000"/>
                </a:solidFill>
                <a:latin typeface="NEU-BZ-S92"/>
                <a:cs typeface="宋体" panose="02010600030101010101" pitchFamily="2" charset="-122"/>
              </a:rPr>
              <a:t>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不妨设抽出的</a:t>
            </a:r>
            <a:r>
              <a:rPr lang="en-US" altLang="zh-CN" sz="2200">
                <a:solidFill>
                  <a:srgbClr val="000000"/>
                </a:solidFill>
                <a:latin typeface="Times New Roman" panose="02020603050405020304" pitchFamily="18" charset="0"/>
                <a:cs typeface="Times New Roman" panose="02020603050405020304" pitchFamily="18" charset="0"/>
              </a:rPr>
              <a:t>7</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名同学中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来自甲年级的是</a:t>
            </a:r>
            <a:r>
              <a:rPr lang="en-US" altLang="zh-CN" sz="2200">
                <a:solidFill>
                  <a:srgbClr val="000000"/>
                </a:solidFill>
                <a:latin typeface="Times New Roman" panose="02020603050405020304" pitchFamily="18" charset="0"/>
                <a:cs typeface="Times New Roman" panose="02020603050405020304" pitchFamily="18" charset="0"/>
              </a:rPr>
              <a:t>A,B,C,</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来自乙年级的是</a:t>
            </a:r>
            <a:r>
              <a:rPr lang="en-US" altLang="zh-CN" sz="2200">
                <a:solidFill>
                  <a:srgbClr val="000000"/>
                </a:solidFill>
                <a:latin typeface="Times New Roman" panose="02020603050405020304" pitchFamily="18" charset="0"/>
                <a:cs typeface="Times New Roman" panose="02020603050405020304" pitchFamily="18" charset="0"/>
              </a:rPr>
              <a:t>D,E,</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来自丙年级的是</a:t>
            </a:r>
            <a:r>
              <a:rPr lang="en-US" altLang="zh-CN" sz="2200">
                <a:solidFill>
                  <a:srgbClr val="000000"/>
                </a:solidFill>
                <a:latin typeface="Times New Roman" panose="02020603050405020304" pitchFamily="18" charset="0"/>
                <a:cs typeface="Times New Roman" panose="02020603050405020304" pitchFamily="18" charset="0"/>
              </a:rPr>
              <a:t>F,G,</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则从抽出的</a:t>
            </a:r>
            <a:r>
              <a:rPr lang="en-US" altLang="zh-CN" sz="2200">
                <a:solidFill>
                  <a:srgbClr val="000000"/>
                </a:solidFill>
                <a:latin typeface="Times New Roman" panose="02020603050405020304" pitchFamily="18" charset="0"/>
                <a:cs typeface="Times New Roman" panose="02020603050405020304" pitchFamily="18" charset="0"/>
              </a:rPr>
              <a:t>7</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名同学中随机抽取的</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名同学来自同一年级的所有可能结果为</a:t>
            </a:r>
            <a:r>
              <a:rPr lang="en-US" altLang="zh-CN" sz="2200">
                <a:solidFill>
                  <a:srgbClr val="000000"/>
                </a:solidFill>
                <a:latin typeface="Times New Roman" panose="02020603050405020304" pitchFamily="18" charset="0"/>
                <a:cs typeface="Times New Roman" panose="02020603050405020304" pitchFamily="18" charset="0"/>
              </a:rPr>
              <a:t>{A,B},{A,C},{B,C},{D,E},{F,G},</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共</a:t>
            </a:r>
            <a:r>
              <a:rPr lang="en-US" altLang="zh-CN" sz="2200">
                <a:solidFill>
                  <a:srgbClr val="000000"/>
                </a:solidFill>
                <a:latin typeface="Times New Roman" panose="02020603050405020304" pitchFamily="18" charset="0"/>
                <a:cs typeface="Times New Roman" panose="02020603050405020304" pitchFamily="18" charset="0"/>
              </a:rPr>
              <a:t>5</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种</a:t>
            </a:r>
            <a:r>
              <a:rPr lang="en-US" altLang="zh-CN" sz="2200" i="1">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所以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事件</a:t>
            </a:r>
            <a:r>
              <a:rPr lang="en-US" altLang="zh-CN" sz="2200" i="1">
                <a:solidFill>
                  <a:srgbClr val="000000"/>
                </a:solidFill>
                <a:latin typeface="Times New Roman" panose="02020603050405020304" pitchFamily="18" charset="0"/>
                <a:cs typeface="Times New Roman" panose="02020603050405020304" pitchFamily="18" charset="0"/>
              </a:rPr>
              <a:t>M</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发生的</a:t>
            </a:r>
            <a:r>
              <a:rPr lang="zh-CN" altLang="zh-CN" sz="2200" smtClean="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概率</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6" name="对象 5"/>
          <p:cNvGraphicFramePr>
            <a:graphicFrameLocks/>
          </p:cNvGraphicFramePr>
          <p:nvPr/>
        </p:nvGraphicFramePr>
        <p:xfrm>
          <a:off x="620464" y="5589240"/>
          <a:ext cx="8128000" cy="529795"/>
        </p:xfrm>
        <a:graphic>
          <a:graphicData uri="http://schemas.openxmlformats.org/presentationml/2006/ole">
            <p:oleObj spid="_x0000_s77825" name="文档" r:id="rId6" imgW="3847376" imgH="250458" progId="Word.Document.12">
              <p:embed/>
            </p:oleObj>
          </a:graphicData>
        </a:graphic>
      </p:graphicFrame>
    </p:spTree>
  </p:cSld>
  <p:clrMapOvr>
    <a:masterClrMapping/>
  </p:clrMapOvr>
  <p:transition spd="slow">
    <p:randomBar dir="vert"/>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流程图: 可选过程 1">
            <a:hlinkClick r:id="rId3" action="ppaction://hlinksldjump"/>
          </p:cNvPr>
          <p:cNvSpPr/>
          <p:nvPr/>
        </p:nvSpPr>
        <p:spPr>
          <a:xfrm>
            <a:off x="539552" y="836712"/>
            <a:ext cx="720080" cy="288032"/>
          </a:xfrm>
          <a:prstGeom prst="flowChartAlternateProcess">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75000"/>
                  </a:schemeClr>
                </a:solidFill>
                <a:latin typeface="+mj-ea"/>
                <a:ea typeface="+mj-ea"/>
              </a:rPr>
              <a:t>考点</a:t>
            </a:r>
            <a:r>
              <a:rPr lang="en-US" altLang="zh-CN" sz="1400" smtClean="0">
                <a:solidFill>
                  <a:schemeClr val="bg1">
                    <a:lumMod val="75000"/>
                  </a:schemeClr>
                </a:solidFill>
                <a:latin typeface="+mj-ea"/>
                <a:ea typeface="+mj-ea"/>
              </a:rPr>
              <a:t>1</a:t>
            </a:r>
            <a:endParaRPr lang="zh-CN" altLang="en-US" sz="1400" dirty="0">
              <a:solidFill>
                <a:schemeClr val="bg1">
                  <a:lumMod val="75000"/>
                </a:schemeClr>
              </a:solidFill>
              <a:latin typeface="+mj-ea"/>
              <a:ea typeface="+mj-ea"/>
            </a:endParaRPr>
          </a:p>
        </p:txBody>
      </p:sp>
      <p:sp>
        <p:nvSpPr>
          <p:cNvPr id="3" name="流程图: 可选过程 2">
            <a:hlinkClick r:id="rId4" action="ppaction://hlinksldjump"/>
          </p:cNvPr>
          <p:cNvSpPr/>
          <p:nvPr/>
        </p:nvSpPr>
        <p:spPr>
          <a:xfrm>
            <a:off x="1282097" y="836712"/>
            <a:ext cx="720080" cy="288032"/>
          </a:xfrm>
          <a:prstGeom prst="flowChartAlternateProcess">
            <a:avLst/>
          </a:prstGeom>
          <a:solidFill>
            <a:srgbClr val="DE7A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mj-ea"/>
                <a:ea typeface="+mj-ea"/>
              </a:rPr>
              <a:t>考点</a:t>
            </a:r>
            <a:r>
              <a:rPr lang="en-US" altLang="zh-CN" sz="1400" smtClean="0">
                <a:solidFill>
                  <a:schemeClr val="bg1"/>
                </a:solidFill>
                <a:latin typeface="+mj-ea"/>
                <a:ea typeface="+mj-ea"/>
              </a:rPr>
              <a:t>2</a:t>
            </a:r>
            <a:endParaRPr lang="zh-CN" altLang="en-US" sz="1400" dirty="0">
              <a:solidFill>
                <a:schemeClr val="bg1"/>
              </a:solidFill>
              <a:latin typeface="+mj-ea"/>
              <a:ea typeface="+mj-ea"/>
            </a:endParaRPr>
          </a:p>
        </p:txBody>
      </p:sp>
      <p:sp>
        <p:nvSpPr>
          <p:cNvPr id="4" name="流程图: 可选过程 3">
            <a:hlinkClick r:id="rId5" action="ppaction://hlinksldjump"/>
          </p:cNvPr>
          <p:cNvSpPr/>
          <p:nvPr/>
        </p:nvSpPr>
        <p:spPr>
          <a:xfrm>
            <a:off x="2024642" y="836712"/>
            <a:ext cx="720080" cy="288032"/>
          </a:xfrm>
          <a:prstGeom prst="flowChartAlternateProcess">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75000"/>
                  </a:schemeClr>
                </a:solidFill>
                <a:latin typeface="+mj-ea"/>
                <a:ea typeface="+mj-ea"/>
              </a:rPr>
              <a:t>考点</a:t>
            </a:r>
            <a:r>
              <a:rPr lang="en-US" altLang="zh-CN" sz="1400" smtClean="0">
                <a:solidFill>
                  <a:schemeClr val="bg1">
                    <a:lumMod val="75000"/>
                  </a:schemeClr>
                </a:solidFill>
                <a:latin typeface="+mj-ea"/>
                <a:ea typeface="+mj-ea"/>
              </a:rPr>
              <a:t>3</a:t>
            </a:r>
            <a:endParaRPr lang="zh-CN" altLang="en-US" sz="1400" dirty="0">
              <a:solidFill>
                <a:schemeClr val="bg1">
                  <a:lumMod val="75000"/>
                </a:schemeClr>
              </a:solidFill>
              <a:latin typeface="+mj-ea"/>
              <a:ea typeface="+mj-ea"/>
            </a:endParaRPr>
          </a:p>
        </p:txBody>
      </p:sp>
      <p:sp>
        <p:nvSpPr>
          <p:cNvPr id="5" name="矩形 4"/>
          <p:cNvSpPr>
            <a:spLocks noChangeAspect="1"/>
          </p:cNvSpPr>
          <p:nvPr/>
        </p:nvSpPr>
        <p:spPr>
          <a:xfrm>
            <a:off x="508000" y="1929112"/>
            <a:ext cx="8128000" cy="2123658"/>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i="1">
                <a:solidFill>
                  <a:srgbClr val="000000"/>
                </a:solidFill>
                <a:latin typeface="NEU-BZ-S92"/>
                <a:cs typeface="宋体" panose="02010600030101010101" pitchFamily="2" charset="-122"/>
              </a:rPr>
              <a:t>①</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设</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i</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j</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表示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甲抽到的牌的数字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乙抽到的牌的数字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则甲、乙二人抽到的牌的所有情况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方片</a:t>
            </a:r>
            <a:r>
              <a:rPr lang="en-US" altLang="zh-CN" sz="2200">
                <a:solidFill>
                  <a:srgbClr val="000000"/>
                </a:solidFill>
                <a:latin typeface="Times New Roman" panose="02020603050405020304" pitchFamily="18" charset="0"/>
                <a:cs typeface="Times New Roman" panose="02020603050405020304" pitchFamily="18" charset="0"/>
              </a:rPr>
              <a:t>4</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用</a:t>
            </a:r>
            <a:r>
              <a:rPr lang="en-US" altLang="zh-CN" sz="2200">
                <a:solidFill>
                  <a:srgbClr val="000000"/>
                </a:solidFill>
                <a:latin typeface="Times New Roman" panose="02020603050405020304" pitchFamily="18" charset="0"/>
                <a:cs typeface="Times New Roman" panose="02020603050405020304" pitchFamily="18" charset="0"/>
              </a:rPr>
              <a:t>4</a:t>
            </a:r>
            <a:r>
              <a:rPr lang="en-US" altLang="zh-CN" sz="2200" i="1">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表示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为</a:t>
            </a:r>
            <a:r>
              <a:rPr lang="en-US" altLang="zh-CN" sz="2200">
                <a:solidFill>
                  <a:srgbClr val="000000"/>
                </a:solidFill>
                <a:latin typeface="Times New Roman" panose="02020603050405020304" pitchFamily="18" charset="0"/>
                <a:cs typeface="Times New Roman" panose="02020603050405020304" pitchFamily="18" charset="0"/>
              </a:rPr>
              <a:t>(2,3),(2,4),(2,4</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),(3,2),(3,4),(3,4</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),(4,2),(4,3),(4,4</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),(4</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,2),(4</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,3),(4</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,4),</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共</a:t>
            </a:r>
            <a:r>
              <a:rPr lang="en-US" altLang="zh-CN" sz="2200">
                <a:solidFill>
                  <a:srgbClr val="000000"/>
                </a:solidFill>
                <a:latin typeface="Times New Roman" panose="02020603050405020304" pitchFamily="18" charset="0"/>
                <a:cs typeface="Times New Roman" panose="02020603050405020304" pitchFamily="18" charset="0"/>
              </a:rPr>
              <a:t>12</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种</a:t>
            </a:r>
            <a:r>
              <a:rPr lang="en-US" altLang="zh-CN" sz="2200" i="1">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i="1">
                <a:solidFill>
                  <a:srgbClr val="000000"/>
                </a:solidFill>
                <a:latin typeface="NEU-BZ-S92"/>
                <a:cs typeface="宋体" panose="02010600030101010101" pitchFamily="2" charset="-122"/>
              </a:rPr>
              <a:t>②</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由</a:t>
            </a:r>
            <a:r>
              <a:rPr lang="zh-CN" altLang="zh-CN" sz="2200" i="1">
                <a:solidFill>
                  <a:srgbClr val="000000"/>
                </a:solidFill>
                <a:latin typeface="NEU-BZ-S92"/>
                <a:cs typeface="宋体" panose="02010600030101010101" pitchFamily="2" charset="-122"/>
              </a:rPr>
              <a:t>①</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可知甲抽到的牌的牌面数字比乙</a:t>
            </a:r>
            <a:r>
              <a:rPr lang="zh-CN" altLang="zh-CN" sz="2200" smtClean="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大有</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6" name="对象 5"/>
          <p:cNvGraphicFramePr>
            <a:graphicFrameLocks/>
          </p:cNvGraphicFramePr>
          <p:nvPr/>
        </p:nvGraphicFramePr>
        <p:xfrm>
          <a:off x="591012" y="3975251"/>
          <a:ext cx="8128000" cy="955643"/>
        </p:xfrm>
        <a:graphic>
          <a:graphicData uri="http://schemas.openxmlformats.org/presentationml/2006/ole">
            <p:oleObj spid="_x0000_s80897" name="文档" r:id="rId6" imgW="3847376" imgH="451976" progId="Word.Document.12">
              <p:embed/>
            </p:oleObj>
          </a:graphicData>
        </a:graphic>
      </p:graphicFrame>
    </p:spTree>
  </p:cSld>
  <p:clrMapOvr>
    <a:masterClrMapping/>
  </p:clrMapOvr>
  <p:transition spd="slow">
    <p:randomBar dir="vert"/>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流程图: 可选过程 1">
            <a:hlinkClick r:id="rId2" action="ppaction://hlinksldjump"/>
          </p:cNvPr>
          <p:cNvSpPr/>
          <p:nvPr/>
        </p:nvSpPr>
        <p:spPr>
          <a:xfrm>
            <a:off x="539552" y="836712"/>
            <a:ext cx="720080" cy="288032"/>
          </a:xfrm>
          <a:prstGeom prst="flowChartAlternateProcess">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75000"/>
                  </a:schemeClr>
                </a:solidFill>
                <a:latin typeface="+mj-ea"/>
                <a:ea typeface="+mj-ea"/>
              </a:rPr>
              <a:t>考点</a:t>
            </a:r>
            <a:r>
              <a:rPr lang="en-US" altLang="zh-CN" sz="1400" smtClean="0">
                <a:solidFill>
                  <a:schemeClr val="bg1">
                    <a:lumMod val="75000"/>
                  </a:schemeClr>
                </a:solidFill>
                <a:latin typeface="+mj-ea"/>
                <a:ea typeface="+mj-ea"/>
              </a:rPr>
              <a:t>1</a:t>
            </a:r>
            <a:endParaRPr lang="zh-CN" altLang="en-US" sz="1400" dirty="0">
              <a:solidFill>
                <a:schemeClr val="bg1">
                  <a:lumMod val="75000"/>
                </a:schemeClr>
              </a:solidFill>
              <a:latin typeface="+mj-ea"/>
              <a:ea typeface="+mj-ea"/>
            </a:endParaRPr>
          </a:p>
        </p:txBody>
      </p:sp>
      <p:sp>
        <p:nvSpPr>
          <p:cNvPr id="3" name="流程图: 可选过程 2">
            <a:hlinkClick r:id="rId3" action="ppaction://hlinksldjump"/>
          </p:cNvPr>
          <p:cNvSpPr/>
          <p:nvPr/>
        </p:nvSpPr>
        <p:spPr>
          <a:xfrm>
            <a:off x="1282097" y="836712"/>
            <a:ext cx="720080" cy="288032"/>
          </a:xfrm>
          <a:prstGeom prst="flowChartAlternateProcess">
            <a:avLst/>
          </a:prstGeom>
          <a:solidFill>
            <a:srgbClr val="DE7A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mj-ea"/>
                <a:ea typeface="+mj-ea"/>
              </a:rPr>
              <a:t>考点</a:t>
            </a:r>
            <a:r>
              <a:rPr lang="en-US" altLang="zh-CN" sz="1400" smtClean="0">
                <a:solidFill>
                  <a:schemeClr val="bg1"/>
                </a:solidFill>
                <a:latin typeface="+mj-ea"/>
                <a:ea typeface="+mj-ea"/>
              </a:rPr>
              <a:t>2</a:t>
            </a:r>
            <a:endParaRPr lang="zh-CN" altLang="en-US" sz="1400" dirty="0">
              <a:solidFill>
                <a:schemeClr val="bg1"/>
              </a:solidFill>
              <a:latin typeface="+mj-ea"/>
              <a:ea typeface="+mj-ea"/>
            </a:endParaRPr>
          </a:p>
        </p:txBody>
      </p:sp>
      <p:sp>
        <p:nvSpPr>
          <p:cNvPr id="4" name="流程图: 可选过程 3">
            <a:hlinkClick r:id="rId4" action="ppaction://hlinksldjump"/>
          </p:cNvPr>
          <p:cNvSpPr/>
          <p:nvPr/>
        </p:nvSpPr>
        <p:spPr>
          <a:xfrm>
            <a:off x="2024642" y="836712"/>
            <a:ext cx="720080" cy="288032"/>
          </a:xfrm>
          <a:prstGeom prst="flowChartAlternateProcess">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75000"/>
                  </a:schemeClr>
                </a:solidFill>
                <a:latin typeface="+mj-ea"/>
                <a:ea typeface="+mj-ea"/>
              </a:rPr>
              <a:t>考点</a:t>
            </a:r>
            <a:r>
              <a:rPr lang="en-US" altLang="zh-CN" sz="1400" smtClean="0">
                <a:solidFill>
                  <a:schemeClr val="bg1">
                    <a:lumMod val="75000"/>
                  </a:schemeClr>
                </a:solidFill>
                <a:latin typeface="+mj-ea"/>
                <a:ea typeface="+mj-ea"/>
              </a:rPr>
              <a:t>3</a:t>
            </a:r>
            <a:endParaRPr lang="zh-CN" altLang="en-US" sz="1400" dirty="0">
              <a:solidFill>
                <a:schemeClr val="bg1">
                  <a:lumMod val="75000"/>
                </a:schemeClr>
              </a:solidFill>
              <a:latin typeface="+mj-ea"/>
              <a:ea typeface="+mj-ea"/>
            </a:endParaRPr>
          </a:p>
        </p:txBody>
      </p:sp>
      <p:pic>
        <p:nvPicPr>
          <p:cNvPr id="5" name="图片 4"/>
          <p:cNvPicPr>
            <a:picLocks noChangeAspect="1"/>
          </p:cNvPicPr>
          <p:nvPr/>
        </p:nvPicPr>
        <p:blipFill>
          <a:blip r:embed="rId5"/>
          <a:stretch>
            <a:fillRect/>
          </a:stretch>
        </p:blipFill>
        <p:spPr>
          <a:xfrm>
            <a:off x="508000" y="1223987"/>
            <a:ext cx="8128000" cy="4664025"/>
          </a:xfrm>
          <a:prstGeom prst="rect">
            <a:avLst/>
          </a:prstGeom>
        </p:spPr>
      </p:pic>
    </p:spTree>
  </p:cSld>
  <p:clrMapOvr>
    <a:masterClrMapping/>
  </p:clrMapOvr>
  <p:transition spd="slow">
    <p:randomBar dir="vert"/>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流程图: 可选过程 1">
            <a:hlinkClick r:id="rId3" action="ppaction://hlinksldjump"/>
          </p:cNvPr>
          <p:cNvSpPr/>
          <p:nvPr/>
        </p:nvSpPr>
        <p:spPr>
          <a:xfrm>
            <a:off x="539552" y="836712"/>
            <a:ext cx="720080" cy="288032"/>
          </a:xfrm>
          <a:prstGeom prst="flowChartAlternateProcess">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75000"/>
                  </a:schemeClr>
                </a:solidFill>
                <a:latin typeface="+mj-ea"/>
                <a:ea typeface="+mj-ea"/>
              </a:rPr>
              <a:t>考点</a:t>
            </a:r>
            <a:r>
              <a:rPr lang="en-US" altLang="zh-CN" sz="1400" smtClean="0">
                <a:solidFill>
                  <a:schemeClr val="bg1">
                    <a:lumMod val="75000"/>
                  </a:schemeClr>
                </a:solidFill>
                <a:latin typeface="+mj-ea"/>
                <a:ea typeface="+mj-ea"/>
              </a:rPr>
              <a:t>1</a:t>
            </a:r>
            <a:endParaRPr lang="zh-CN" altLang="en-US" sz="1400" dirty="0">
              <a:solidFill>
                <a:schemeClr val="bg1">
                  <a:lumMod val="75000"/>
                </a:schemeClr>
              </a:solidFill>
              <a:latin typeface="+mj-ea"/>
              <a:ea typeface="+mj-ea"/>
            </a:endParaRPr>
          </a:p>
        </p:txBody>
      </p:sp>
      <p:sp>
        <p:nvSpPr>
          <p:cNvPr id="3" name="流程图: 可选过程 2">
            <a:hlinkClick r:id="rId4" action="ppaction://hlinksldjump"/>
          </p:cNvPr>
          <p:cNvSpPr/>
          <p:nvPr/>
        </p:nvSpPr>
        <p:spPr>
          <a:xfrm>
            <a:off x="1282097" y="836712"/>
            <a:ext cx="720080" cy="288032"/>
          </a:xfrm>
          <a:prstGeom prst="flowChartAlternateProcess">
            <a:avLst/>
          </a:prstGeom>
          <a:solidFill>
            <a:srgbClr val="DE7A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mj-ea"/>
                <a:ea typeface="+mj-ea"/>
              </a:rPr>
              <a:t>考点</a:t>
            </a:r>
            <a:r>
              <a:rPr lang="en-US" altLang="zh-CN" sz="1400" smtClean="0">
                <a:solidFill>
                  <a:schemeClr val="bg1"/>
                </a:solidFill>
                <a:latin typeface="+mj-ea"/>
                <a:ea typeface="+mj-ea"/>
              </a:rPr>
              <a:t>2</a:t>
            </a:r>
            <a:endParaRPr lang="zh-CN" altLang="en-US" sz="1400" dirty="0">
              <a:solidFill>
                <a:schemeClr val="bg1"/>
              </a:solidFill>
              <a:latin typeface="+mj-ea"/>
              <a:ea typeface="+mj-ea"/>
            </a:endParaRPr>
          </a:p>
        </p:txBody>
      </p:sp>
      <p:sp>
        <p:nvSpPr>
          <p:cNvPr id="4" name="流程图: 可选过程 3">
            <a:hlinkClick r:id="rId5" action="ppaction://hlinksldjump"/>
          </p:cNvPr>
          <p:cNvSpPr/>
          <p:nvPr/>
        </p:nvSpPr>
        <p:spPr>
          <a:xfrm>
            <a:off x="2024642" y="836712"/>
            <a:ext cx="720080" cy="288032"/>
          </a:xfrm>
          <a:prstGeom prst="flowChartAlternateProcess">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75000"/>
                  </a:schemeClr>
                </a:solidFill>
                <a:latin typeface="+mj-ea"/>
                <a:ea typeface="+mj-ea"/>
              </a:rPr>
              <a:t>考点</a:t>
            </a:r>
            <a:r>
              <a:rPr lang="en-US" altLang="zh-CN" sz="1400" smtClean="0">
                <a:solidFill>
                  <a:schemeClr val="bg1">
                    <a:lumMod val="75000"/>
                  </a:schemeClr>
                </a:solidFill>
                <a:latin typeface="+mj-ea"/>
                <a:ea typeface="+mj-ea"/>
              </a:rPr>
              <a:t>3</a:t>
            </a:r>
            <a:endParaRPr lang="zh-CN" altLang="en-US" sz="1400" dirty="0">
              <a:solidFill>
                <a:schemeClr val="bg1">
                  <a:lumMod val="75000"/>
                </a:schemeClr>
              </a:solidFill>
              <a:latin typeface="+mj-ea"/>
              <a:ea typeface="+mj-ea"/>
            </a:endParaRPr>
          </a:p>
        </p:txBody>
      </p:sp>
      <p:sp>
        <p:nvSpPr>
          <p:cNvPr id="5" name="矩形 4"/>
          <p:cNvSpPr>
            <a:spLocks noChangeAspect="1"/>
          </p:cNvSpPr>
          <p:nvPr/>
        </p:nvSpPr>
        <p:spPr>
          <a:xfrm>
            <a:off x="508000" y="1164733"/>
            <a:ext cx="8128000" cy="262847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黑体" panose="02010609060101010101" pitchFamily="2" charset="-122"/>
                <a:cs typeface="Times New Roman" panose="02020603050405020304" pitchFamily="18" charset="0"/>
              </a:rPr>
              <a:t>对应训练</a:t>
            </a:r>
            <a:r>
              <a:rPr lang="en-US" altLang="zh-CN" sz="2200" b="1">
                <a:solidFill>
                  <a:srgbClr val="000000"/>
                </a:solidFill>
                <a:latin typeface="Times New Roman" panose="02020603050405020304" pitchFamily="18" charset="0"/>
                <a:cs typeface="Times New Roman" panose="02020603050405020304" pitchFamily="18" charset="0"/>
              </a:rPr>
              <a:t>2</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设函数</a:t>
            </a:r>
            <a:r>
              <a:rPr lang="en-US" altLang="zh-CN" sz="2200" i="1">
                <a:solidFill>
                  <a:srgbClr val="000000"/>
                </a:solidFill>
                <a:latin typeface="Times New Roman" panose="02020603050405020304" pitchFamily="18" charset="0"/>
                <a:cs typeface="Times New Roman" panose="02020603050405020304" pitchFamily="18" charset="0"/>
              </a:rPr>
              <a:t>f</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x</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=ax</a:t>
            </a:r>
            <a:r>
              <a:rPr lang="en-US" altLang="zh-CN" sz="2200" i="1" smtClean="0">
                <a:solidFill>
                  <a:srgbClr val="000000"/>
                </a:solidFill>
                <a:latin typeface="Times New Roman" panose="02020603050405020304" pitchFamily="18" charset="0"/>
                <a:cs typeface="Times New Roman" panose="02020603050405020304" pitchFamily="18" charset="0"/>
              </a:rPr>
              <a:t>+       </a:t>
            </a:r>
            <a:r>
              <a:rPr lang="en-US" altLang="zh-CN" sz="2200" smtClean="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x&gt;</a:t>
            </a:r>
            <a:r>
              <a:rPr lang="en-US" altLang="zh-CN" sz="2200">
                <a:solidFill>
                  <a:srgbClr val="000000"/>
                </a:solidFill>
                <a:latin typeface="Times New Roman" panose="02020603050405020304" pitchFamily="18" charset="0"/>
                <a:cs typeface="Times New Roman" panose="02020603050405020304" pitchFamily="18" charset="0"/>
              </a:rPr>
              <a:t>1),</a:t>
            </a:r>
            <a:r>
              <a:rPr lang="en-US" altLang="zh-CN" sz="2200" i="1">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是从</a:t>
            </a:r>
            <a:r>
              <a:rPr lang="en-US" altLang="zh-CN" sz="2200">
                <a:solidFill>
                  <a:srgbClr val="000000"/>
                </a:solidFill>
                <a:latin typeface="Times New Roman" panose="02020603050405020304" pitchFamily="18" charset="0"/>
                <a:cs typeface="Times New Roman" panose="02020603050405020304" pitchFamily="18" charset="0"/>
              </a:rPr>
              <a:t>1,2,3</a:t>
            </a:r>
            <a:r>
              <a:rPr lang="zh-CN" altLang="zh-CN" sz="2200">
                <a:solidFill>
                  <a:srgbClr val="000000"/>
                </a:solidFill>
                <a:latin typeface="Times New Roman" panose="02020603050405020304" pitchFamily="18" charset="0"/>
                <a:cs typeface="Times New Roman" panose="02020603050405020304" pitchFamily="18" charset="0"/>
              </a:rPr>
              <a:t>三个数中任意取出的一个数</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是从</a:t>
            </a:r>
            <a:r>
              <a:rPr lang="en-US" altLang="zh-CN" sz="2200">
                <a:solidFill>
                  <a:srgbClr val="000000"/>
                </a:solidFill>
                <a:latin typeface="Times New Roman" panose="02020603050405020304" pitchFamily="18" charset="0"/>
                <a:cs typeface="Times New Roman" panose="02020603050405020304" pitchFamily="18" charset="0"/>
              </a:rPr>
              <a:t>2,3,4,5</a:t>
            </a:r>
            <a:r>
              <a:rPr lang="zh-CN" altLang="zh-CN" sz="2200">
                <a:solidFill>
                  <a:srgbClr val="000000"/>
                </a:solidFill>
                <a:latin typeface="Times New Roman" panose="02020603050405020304" pitchFamily="18" charset="0"/>
                <a:cs typeface="Times New Roman" panose="02020603050405020304" pitchFamily="18" charset="0"/>
              </a:rPr>
              <a:t>四个数中任意取出的一个数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则</a:t>
            </a:r>
            <a:r>
              <a:rPr lang="en-US" altLang="zh-CN" sz="2200" i="1">
                <a:solidFill>
                  <a:srgbClr val="000000"/>
                </a:solidFill>
                <a:latin typeface="Times New Roman" panose="02020603050405020304" pitchFamily="18" charset="0"/>
                <a:cs typeface="Times New Roman" panose="02020603050405020304" pitchFamily="18" charset="0"/>
              </a:rPr>
              <a:t>f</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x</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&gt;b</a:t>
            </a:r>
            <a:r>
              <a:rPr lang="zh-CN" altLang="zh-CN" sz="2200">
                <a:solidFill>
                  <a:srgbClr val="000000"/>
                </a:solidFill>
                <a:latin typeface="Times New Roman" panose="02020603050405020304" pitchFamily="18" charset="0"/>
                <a:cs typeface="Times New Roman" panose="02020603050405020304" pitchFamily="18" charset="0"/>
              </a:rPr>
              <a:t>的概率是</a:t>
            </a:r>
            <a:r>
              <a:rPr lang="zh-CN" altLang="zh-CN" sz="2200" i="1"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effectLst/>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(2)(2019</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湖北黄冈质检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已知某中学高三理科班学生的数学与物理的水平测试成绩抽样统计如下表</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6" name="对象 5"/>
          <p:cNvGraphicFramePr>
            <a:graphicFrameLocks/>
          </p:cNvGraphicFramePr>
          <p:nvPr/>
        </p:nvGraphicFramePr>
        <p:xfrm>
          <a:off x="508000" y="3645024"/>
          <a:ext cx="8128000" cy="2930707"/>
        </p:xfrm>
        <a:graphic>
          <a:graphicData uri="http://schemas.openxmlformats.org/presentationml/2006/ole">
            <p:oleObj spid="_x0000_s81922" name="文档" r:id="rId6" imgW="3904756" imgH="1407748" progId="Word.Document.12">
              <p:embed/>
            </p:oleObj>
          </a:graphicData>
        </a:graphic>
      </p:graphicFrame>
      <p:graphicFrame>
        <p:nvGraphicFramePr>
          <p:cNvPr id="7" name="对象 6"/>
          <p:cNvGraphicFramePr>
            <a:graphicFrameLocks noChangeAspect="1"/>
          </p:cNvGraphicFramePr>
          <p:nvPr/>
        </p:nvGraphicFramePr>
        <p:xfrm>
          <a:off x="2730092" y="1525970"/>
          <a:ext cx="596478" cy="596478"/>
        </p:xfrm>
        <a:graphic>
          <a:graphicData uri="http://schemas.openxmlformats.org/presentationml/2006/ole">
            <p:oleObj spid="_x0000_s81921" name="文档" r:id="rId7" imgW="400219" imgH="398358" progId="Word.Document.12">
              <p:embed/>
            </p:oleObj>
          </a:graphicData>
        </a:graphic>
      </p:graphicFrame>
    </p:spTree>
  </p:cSld>
  <p:clrMapOvr>
    <a:masterClrMapping/>
  </p:clrMapOvr>
  <p:transition spd="slow">
    <p:randomBar dir="vert"/>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流程图: 可选过程 1">
            <a:hlinkClick r:id="rId2" action="ppaction://hlinksldjump"/>
          </p:cNvPr>
          <p:cNvSpPr/>
          <p:nvPr/>
        </p:nvSpPr>
        <p:spPr>
          <a:xfrm>
            <a:off x="539552" y="836712"/>
            <a:ext cx="720080" cy="288032"/>
          </a:xfrm>
          <a:prstGeom prst="flowChartAlternateProcess">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75000"/>
                  </a:schemeClr>
                </a:solidFill>
                <a:latin typeface="+mj-ea"/>
                <a:ea typeface="+mj-ea"/>
              </a:rPr>
              <a:t>考点</a:t>
            </a:r>
            <a:r>
              <a:rPr lang="en-US" altLang="zh-CN" sz="1400" smtClean="0">
                <a:solidFill>
                  <a:schemeClr val="bg1">
                    <a:lumMod val="75000"/>
                  </a:schemeClr>
                </a:solidFill>
                <a:latin typeface="+mj-ea"/>
                <a:ea typeface="+mj-ea"/>
              </a:rPr>
              <a:t>1</a:t>
            </a:r>
            <a:endParaRPr lang="zh-CN" altLang="en-US" sz="1400" dirty="0">
              <a:solidFill>
                <a:schemeClr val="bg1">
                  <a:lumMod val="75000"/>
                </a:schemeClr>
              </a:solidFill>
              <a:latin typeface="+mj-ea"/>
              <a:ea typeface="+mj-ea"/>
            </a:endParaRPr>
          </a:p>
        </p:txBody>
      </p:sp>
      <p:sp>
        <p:nvSpPr>
          <p:cNvPr id="3" name="流程图: 可选过程 2">
            <a:hlinkClick r:id="rId3" action="ppaction://hlinksldjump"/>
          </p:cNvPr>
          <p:cNvSpPr/>
          <p:nvPr/>
        </p:nvSpPr>
        <p:spPr>
          <a:xfrm>
            <a:off x="1282097" y="836712"/>
            <a:ext cx="720080" cy="288032"/>
          </a:xfrm>
          <a:prstGeom prst="flowChartAlternateProcess">
            <a:avLst/>
          </a:prstGeom>
          <a:solidFill>
            <a:srgbClr val="DE7A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mj-ea"/>
                <a:ea typeface="+mj-ea"/>
              </a:rPr>
              <a:t>考点</a:t>
            </a:r>
            <a:r>
              <a:rPr lang="en-US" altLang="zh-CN" sz="1400" smtClean="0">
                <a:solidFill>
                  <a:schemeClr val="bg1"/>
                </a:solidFill>
                <a:latin typeface="+mj-ea"/>
                <a:ea typeface="+mj-ea"/>
              </a:rPr>
              <a:t>2</a:t>
            </a:r>
            <a:endParaRPr lang="zh-CN" altLang="en-US" sz="1400" dirty="0">
              <a:solidFill>
                <a:schemeClr val="bg1"/>
              </a:solidFill>
              <a:latin typeface="+mj-ea"/>
              <a:ea typeface="+mj-ea"/>
            </a:endParaRPr>
          </a:p>
        </p:txBody>
      </p:sp>
      <p:sp>
        <p:nvSpPr>
          <p:cNvPr id="4" name="流程图: 可选过程 3">
            <a:hlinkClick r:id="rId4" action="ppaction://hlinksldjump"/>
          </p:cNvPr>
          <p:cNvSpPr/>
          <p:nvPr/>
        </p:nvSpPr>
        <p:spPr>
          <a:xfrm>
            <a:off x="2024642" y="836712"/>
            <a:ext cx="720080" cy="288032"/>
          </a:xfrm>
          <a:prstGeom prst="flowChartAlternateProcess">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75000"/>
                  </a:schemeClr>
                </a:solidFill>
                <a:latin typeface="+mj-ea"/>
                <a:ea typeface="+mj-ea"/>
              </a:rPr>
              <a:t>考点</a:t>
            </a:r>
            <a:r>
              <a:rPr lang="en-US" altLang="zh-CN" sz="1400" smtClean="0">
                <a:solidFill>
                  <a:schemeClr val="bg1">
                    <a:lumMod val="75000"/>
                  </a:schemeClr>
                </a:solidFill>
                <a:latin typeface="+mj-ea"/>
                <a:ea typeface="+mj-ea"/>
              </a:rPr>
              <a:t>3</a:t>
            </a:r>
            <a:endParaRPr lang="zh-CN" altLang="en-US" sz="1400" dirty="0">
              <a:solidFill>
                <a:schemeClr val="bg1">
                  <a:lumMod val="75000"/>
                </a:schemeClr>
              </a:solidFill>
              <a:latin typeface="+mj-ea"/>
              <a:ea typeface="+mj-ea"/>
            </a:endParaRPr>
          </a:p>
        </p:txBody>
      </p:sp>
      <p:sp>
        <p:nvSpPr>
          <p:cNvPr id="5" name="矩形 4"/>
          <p:cNvSpPr>
            <a:spLocks noChangeAspect="1"/>
          </p:cNvSpPr>
          <p:nvPr/>
        </p:nvSpPr>
        <p:spPr>
          <a:xfrm>
            <a:off x="508000" y="2107334"/>
            <a:ext cx="8128000" cy="289733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若抽取学生</a:t>
            </a:r>
            <a:r>
              <a:rPr lang="en-US" altLang="zh-CN" sz="2200" i="1">
                <a:solidFill>
                  <a:srgbClr val="000000"/>
                </a:solidFill>
                <a:latin typeface="Times New Roman" panose="02020603050405020304" pitchFamily="18" charset="0"/>
                <a:cs typeface="Times New Roman" panose="02020603050405020304" pitchFamily="18" charset="0"/>
              </a:rPr>
              <a:t>n</a:t>
            </a:r>
            <a:r>
              <a:rPr lang="zh-CN" altLang="zh-CN" sz="2200">
                <a:solidFill>
                  <a:srgbClr val="000000"/>
                </a:solidFill>
                <a:latin typeface="Times New Roman" panose="02020603050405020304" pitchFamily="18" charset="0"/>
                <a:cs typeface="Times New Roman" panose="02020603050405020304" pitchFamily="18" charset="0"/>
              </a:rPr>
              <a:t>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成绩分为</a:t>
            </a:r>
            <a:r>
              <a:rPr lang="en-US" altLang="zh-CN" sz="2200" i="1">
                <a:solidFill>
                  <a:srgbClr val="000000"/>
                </a:solidFill>
                <a:latin typeface="Times New Roman" panose="02020603050405020304" pitchFamily="18" charset="0"/>
                <a:cs typeface="Times New Roman" panose="02020603050405020304" pitchFamily="18" charset="0"/>
              </a:rPr>
              <a:t>A</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优秀</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B</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良好</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C</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及格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三个等级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设</a:t>
            </a:r>
            <a:r>
              <a:rPr lang="en-US" altLang="zh-CN" sz="2200" i="1">
                <a:solidFill>
                  <a:srgbClr val="000000"/>
                </a:solidFill>
                <a:latin typeface="Times New Roman" panose="02020603050405020304" pitchFamily="18" charset="0"/>
                <a:cs typeface="Times New Roman" panose="02020603050405020304" pitchFamily="18" charset="0"/>
              </a:rPr>
              <a:t>x</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y</a:t>
            </a:r>
            <a:r>
              <a:rPr lang="zh-CN" altLang="zh-CN" sz="2200">
                <a:solidFill>
                  <a:srgbClr val="000000"/>
                </a:solidFill>
                <a:latin typeface="Times New Roman" panose="02020603050405020304" pitchFamily="18" charset="0"/>
                <a:cs typeface="Times New Roman" panose="02020603050405020304" pitchFamily="18" charset="0"/>
              </a:rPr>
              <a:t>分别表示数学成绩与物理成绩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例如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表中物理成绩为</a:t>
            </a:r>
            <a:r>
              <a:rPr lang="en-US" altLang="zh-CN" sz="2200" i="1">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等级的共有</a:t>
            </a:r>
            <a:r>
              <a:rPr lang="en-US" altLang="zh-CN" sz="2200">
                <a:solidFill>
                  <a:srgbClr val="000000"/>
                </a:solidFill>
                <a:latin typeface="Times New Roman" panose="02020603050405020304" pitchFamily="18" charset="0"/>
                <a:cs typeface="Times New Roman" panose="02020603050405020304" pitchFamily="18" charset="0"/>
              </a:rPr>
              <a:t>14</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40</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10</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64</a:t>
            </a:r>
            <a:r>
              <a:rPr lang="zh-CN" altLang="zh-CN" sz="2200">
                <a:solidFill>
                  <a:srgbClr val="000000"/>
                </a:solidFill>
                <a:latin typeface="Times New Roman" panose="02020603050405020304" pitchFamily="18" charset="0"/>
                <a:cs typeface="Times New Roman" panose="02020603050405020304" pitchFamily="18" charset="0"/>
              </a:rPr>
              <a:t>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数学成绩为</a:t>
            </a:r>
            <a:r>
              <a:rPr lang="en-US" altLang="zh-CN" sz="2200" i="1">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等级且物理成绩为</a:t>
            </a:r>
            <a:r>
              <a:rPr lang="en-US" altLang="zh-CN" sz="2200" i="1">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等级的共有</a:t>
            </a:r>
            <a:r>
              <a:rPr lang="en-US" altLang="zh-CN" sz="2200">
                <a:solidFill>
                  <a:srgbClr val="000000"/>
                </a:solidFill>
                <a:latin typeface="Times New Roman" panose="02020603050405020304" pitchFamily="18" charset="0"/>
                <a:cs typeface="Times New Roman" panose="02020603050405020304" pitchFamily="18" charset="0"/>
              </a:rPr>
              <a:t>8</a:t>
            </a:r>
            <a:r>
              <a:rPr lang="zh-CN" altLang="zh-CN" sz="2200">
                <a:solidFill>
                  <a:srgbClr val="000000"/>
                </a:solidFill>
                <a:latin typeface="Times New Roman" panose="02020603050405020304" pitchFamily="18" charset="0"/>
                <a:cs typeface="Times New Roman" panose="02020603050405020304" pitchFamily="18" charset="0"/>
              </a:rPr>
              <a:t>人</a:t>
            </a:r>
            <a:r>
              <a:rPr lang="en-US" altLang="zh-CN" sz="2200" i="1">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已知</a:t>
            </a:r>
            <a:r>
              <a:rPr lang="en-US" altLang="zh-CN" sz="2200" i="1">
                <a:solidFill>
                  <a:srgbClr val="000000"/>
                </a:solidFill>
                <a:latin typeface="Times New Roman" panose="02020603050405020304" pitchFamily="18" charset="0"/>
                <a:cs typeface="Times New Roman" panose="02020603050405020304" pitchFamily="18" charset="0"/>
              </a:rPr>
              <a:t>x</a:t>
            </a:r>
            <a:r>
              <a:rPr lang="zh-CN" altLang="zh-CN" sz="2200">
                <a:solidFill>
                  <a:srgbClr val="000000"/>
                </a:solidFill>
                <a:latin typeface="Times New Roman" panose="02020603050405020304" pitchFamily="18" charset="0"/>
                <a:cs typeface="Times New Roman" panose="02020603050405020304" pitchFamily="18" charset="0"/>
              </a:rPr>
              <a:t>与</a:t>
            </a:r>
            <a:r>
              <a:rPr lang="en-US" altLang="zh-CN" sz="2200" i="1">
                <a:solidFill>
                  <a:srgbClr val="000000"/>
                </a:solidFill>
                <a:latin typeface="Times New Roman" panose="02020603050405020304" pitchFamily="18" charset="0"/>
                <a:cs typeface="Times New Roman" panose="02020603050405020304" pitchFamily="18" charset="0"/>
              </a:rPr>
              <a:t>y</a:t>
            </a:r>
            <a:r>
              <a:rPr lang="zh-CN" altLang="zh-CN" sz="2200">
                <a:solidFill>
                  <a:srgbClr val="000000"/>
                </a:solidFill>
                <a:latin typeface="Times New Roman" panose="02020603050405020304" pitchFamily="18" charset="0"/>
                <a:cs typeface="Times New Roman" panose="02020603050405020304" pitchFamily="18" charset="0"/>
              </a:rPr>
              <a:t>均为</a:t>
            </a:r>
            <a:r>
              <a:rPr lang="en-US" altLang="zh-CN" sz="2200" i="1">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等级的概率是</a:t>
            </a:r>
            <a:r>
              <a:rPr lang="en-US" altLang="zh-CN" sz="2200">
                <a:solidFill>
                  <a:srgbClr val="000000"/>
                </a:solidFill>
                <a:latin typeface="Times New Roman" panose="02020603050405020304" pitchFamily="18" charset="0"/>
                <a:cs typeface="Times New Roman" panose="02020603050405020304" pitchFamily="18" charset="0"/>
              </a:rPr>
              <a:t>0</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07</a:t>
            </a:r>
            <a:r>
              <a:rPr lang="en-US" altLang="zh-CN" sz="2200" i="1">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i="1">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设在该样本中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数学成绩的优秀率是</a:t>
            </a:r>
            <a:r>
              <a:rPr lang="en-US" altLang="zh-CN" sz="2200">
                <a:solidFill>
                  <a:srgbClr val="000000"/>
                </a:solidFill>
                <a:latin typeface="Times New Roman" panose="02020603050405020304" pitchFamily="18" charset="0"/>
                <a:cs typeface="Times New Roman" panose="02020603050405020304" pitchFamily="18" charset="0"/>
              </a:rPr>
              <a:t>30%,</a:t>
            </a:r>
            <a:r>
              <a:rPr lang="zh-CN" altLang="zh-CN" sz="2200">
                <a:solidFill>
                  <a:srgbClr val="000000"/>
                </a:solidFill>
                <a:latin typeface="Times New Roman" panose="02020603050405020304" pitchFamily="18" charset="0"/>
                <a:cs typeface="Times New Roman" panose="02020603050405020304" pitchFamily="18" charset="0"/>
              </a:rPr>
              <a:t>求</a:t>
            </a:r>
            <a:r>
              <a:rPr lang="en-US" altLang="zh-CN" sz="2200" i="1">
                <a:solidFill>
                  <a:srgbClr val="000000"/>
                </a:solidFill>
                <a:latin typeface="Times New Roman" panose="02020603050405020304" pitchFamily="18" charset="0"/>
                <a:cs typeface="Times New Roman" panose="02020603050405020304" pitchFamily="18" charset="0"/>
              </a:rPr>
              <a:t>a</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的值</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i="1">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已知</a:t>
            </a:r>
            <a:r>
              <a:rPr lang="en-US" altLang="zh-CN" sz="2200" i="1">
                <a:solidFill>
                  <a:srgbClr val="000000"/>
                </a:solidFill>
                <a:latin typeface="Times New Roman" panose="02020603050405020304" pitchFamily="18" charset="0"/>
                <a:cs typeface="Times New Roman" panose="02020603050405020304" pitchFamily="18" charset="0"/>
              </a:rPr>
              <a:t>a</a:t>
            </a:r>
            <a:r>
              <a:rPr lang="en-US" altLang="zh-CN" sz="220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7,</a:t>
            </a:r>
            <a:r>
              <a:rPr lang="en-US" altLang="zh-CN" sz="2200" i="1">
                <a:solidFill>
                  <a:srgbClr val="000000"/>
                </a:solidFill>
                <a:latin typeface="Times New Roman" panose="02020603050405020304" pitchFamily="18" charset="0"/>
                <a:cs typeface="Times New Roman" panose="02020603050405020304" pitchFamily="18" charset="0"/>
              </a:rPr>
              <a:t>b</a:t>
            </a:r>
            <a:r>
              <a:rPr lang="en-US" altLang="zh-CN" sz="220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6,</a:t>
            </a:r>
            <a:r>
              <a:rPr lang="zh-CN" altLang="zh-CN" sz="2200">
                <a:solidFill>
                  <a:srgbClr val="000000"/>
                </a:solidFill>
                <a:latin typeface="Times New Roman" panose="02020603050405020304" pitchFamily="18" charset="0"/>
                <a:cs typeface="Times New Roman" panose="02020603050405020304" pitchFamily="18" charset="0"/>
              </a:rPr>
              <a:t>求数学成绩为</a:t>
            </a:r>
            <a:r>
              <a:rPr lang="en-US" altLang="zh-CN" sz="2200" i="1">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等级的人数比</a:t>
            </a:r>
            <a:r>
              <a:rPr lang="en-US" altLang="zh-CN" sz="2200" i="1">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等级的人数多的概率</a:t>
            </a:r>
            <a:r>
              <a:rPr lang="en-US" altLang="zh-CN" sz="2200" i="1">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slow">
    <p:randomBar dir="vert"/>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流程图: 可选过程 1">
            <a:hlinkClick r:id="rId3" action="ppaction://hlinksldjump"/>
          </p:cNvPr>
          <p:cNvSpPr/>
          <p:nvPr/>
        </p:nvSpPr>
        <p:spPr>
          <a:xfrm>
            <a:off x="539552" y="836712"/>
            <a:ext cx="720080" cy="288032"/>
          </a:xfrm>
          <a:prstGeom prst="flowChartAlternateProcess">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75000"/>
                  </a:schemeClr>
                </a:solidFill>
                <a:latin typeface="+mj-ea"/>
                <a:ea typeface="+mj-ea"/>
              </a:rPr>
              <a:t>考点</a:t>
            </a:r>
            <a:r>
              <a:rPr lang="en-US" altLang="zh-CN" sz="1400" smtClean="0">
                <a:solidFill>
                  <a:schemeClr val="bg1">
                    <a:lumMod val="75000"/>
                  </a:schemeClr>
                </a:solidFill>
                <a:latin typeface="+mj-ea"/>
                <a:ea typeface="+mj-ea"/>
              </a:rPr>
              <a:t>1</a:t>
            </a:r>
            <a:endParaRPr lang="zh-CN" altLang="en-US" sz="1400" dirty="0">
              <a:solidFill>
                <a:schemeClr val="bg1">
                  <a:lumMod val="75000"/>
                </a:schemeClr>
              </a:solidFill>
              <a:latin typeface="+mj-ea"/>
              <a:ea typeface="+mj-ea"/>
            </a:endParaRPr>
          </a:p>
        </p:txBody>
      </p:sp>
      <p:sp>
        <p:nvSpPr>
          <p:cNvPr id="3" name="流程图: 可选过程 2">
            <a:hlinkClick r:id="rId4" action="ppaction://hlinksldjump"/>
          </p:cNvPr>
          <p:cNvSpPr/>
          <p:nvPr/>
        </p:nvSpPr>
        <p:spPr>
          <a:xfrm>
            <a:off x="1282097" y="836712"/>
            <a:ext cx="720080" cy="288032"/>
          </a:xfrm>
          <a:prstGeom prst="flowChartAlternateProcess">
            <a:avLst/>
          </a:prstGeom>
          <a:solidFill>
            <a:srgbClr val="DE7A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mj-ea"/>
                <a:ea typeface="+mj-ea"/>
              </a:rPr>
              <a:t>考点</a:t>
            </a:r>
            <a:r>
              <a:rPr lang="en-US" altLang="zh-CN" sz="1400" smtClean="0">
                <a:solidFill>
                  <a:schemeClr val="bg1"/>
                </a:solidFill>
                <a:latin typeface="+mj-ea"/>
                <a:ea typeface="+mj-ea"/>
              </a:rPr>
              <a:t>2</a:t>
            </a:r>
            <a:endParaRPr lang="zh-CN" altLang="en-US" sz="1400" dirty="0">
              <a:solidFill>
                <a:schemeClr val="bg1"/>
              </a:solidFill>
              <a:latin typeface="+mj-ea"/>
              <a:ea typeface="+mj-ea"/>
            </a:endParaRPr>
          </a:p>
        </p:txBody>
      </p:sp>
      <p:sp>
        <p:nvSpPr>
          <p:cNvPr id="4" name="流程图: 可选过程 3">
            <a:hlinkClick r:id="rId5" action="ppaction://hlinksldjump"/>
          </p:cNvPr>
          <p:cNvSpPr/>
          <p:nvPr/>
        </p:nvSpPr>
        <p:spPr>
          <a:xfrm>
            <a:off x="2024642" y="836712"/>
            <a:ext cx="720080" cy="288032"/>
          </a:xfrm>
          <a:prstGeom prst="flowChartAlternateProcess">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75000"/>
                  </a:schemeClr>
                </a:solidFill>
                <a:latin typeface="+mj-ea"/>
                <a:ea typeface="+mj-ea"/>
              </a:rPr>
              <a:t>考点</a:t>
            </a:r>
            <a:r>
              <a:rPr lang="en-US" altLang="zh-CN" sz="1400" smtClean="0">
                <a:solidFill>
                  <a:schemeClr val="bg1">
                    <a:lumMod val="75000"/>
                  </a:schemeClr>
                </a:solidFill>
                <a:latin typeface="+mj-ea"/>
                <a:ea typeface="+mj-ea"/>
              </a:rPr>
              <a:t>3</a:t>
            </a:r>
            <a:endParaRPr lang="zh-CN" altLang="en-US" sz="1400" dirty="0">
              <a:solidFill>
                <a:schemeClr val="bg1">
                  <a:lumMod val="75000"/>
                </a:schemeClr>
              </a:solidFill>
              <a:latin typeface="+mj-ea"/>
              <a:ea typeface="+mj-ea"/>
            </a:endParaRPr>
          </a:p>
        </p:txBody>
      </p:sp>
      <p:graphicFrame>
        <p:nvGraphicFramePr>
          <p:cNvPr id="5" name="对象 4"/>
          <p:cNvGraphicFramePr>
            <a:graphicFrameLocks/>
          </p:cNvGraphicFramePr>
          <p:nvPr/>
        </p:nvGraphicFramePr>
        <p:xfrm>
          <a:off x="508000" y="1313148"/>
          <a:ext cx="8128000" cy="4996172"/>
        </p:xfrm>
        <a:graphic>
          <a:graphicData uri="http://schemas.openxmlformats.org/presentationml/2006/ole">
            <p:oleObj spid="_x0000_s83969" name="文档" r:id="rId6" imgW="3847376" imgH="2364240" progId="Word.Document.12">
              <p:embed/>
            </p:oleObj>
          </a:graphicData>
        </a:graphic>
      </p:graphicFrame>
    </p:spTree>
  </p:cSld>
  <p:clrMapOvr>
    <a:masterClrMapping/>
  </p:clrMapOvr>
  <p:transition spd="slow">
    <p:randomBar dir="vert"/>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流程图: 可选过程 1">
            <a:hlinkClick r:id="rId3" action="ppaction://hlinksldjump"/>
          </p:cNvPr>
          <p:cNvSpPr/>
          <p:nvPr/>
        </p:nvSpPr>
        <p:spPr>
          <a:xfrm>
            <a:off x="539552" y="836712"/>
            <a:ext cx="720080" cy="288032"/>
          </a:xfrm>
          <a:prstGeom prst="flowChartAlternateProcess">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75000"/>
                  </a:schemeClr>
                </a:solidFill>
                <a:latin typeface="+mj-ea"/>
                <a:ea typeface="+mj-ea"/>
              </a:rPr>
              <a:t>考点</a:t>
            </a:r>
            <a:r>
              <a:rPr lang="en-US" altLang="zh-CN" sz="1400" smtClean="0">
                <a:solidFill>
                  <a:schemeClr val="bg1">
                    <a:lumMod val="75000"/>
                  </a:schemeClr>
                </a:solidFill>
                <a:latin typeface="+mj-ea"/>
                <a:ea typeface="+mj-ea"/>
              </a:rPr>
              <a:t>1</a:t>
            </a:r>
            <a:endParaRPr lang="zh-CN" altLang="en-US" sz="1400" dirty="0">
              <a:solidFill>
                <a:schemeClr val="bg1">
                  <a:lumMod val="75000"/>
                </a:schemeClr>
              </a:solidFill>
              <a:latin typeface="+mj-ea"/>
              <a:ea typeface="+mj-ea"/>
            </a:endParaRPr>
          </a:p>
        </p:txBody>
      </p:sp>
      <p:sp>
        <p:nvSpPr>
          <p:cNvPr id="3" name="流程图: 可选过程 2">
            <a:hlinkClick r:id="rId4" action="ppaction://hlinksldjump"/>
          </p:cNvPr>
          <p:cNvSpPr/>
          <p:nvPr/>
        </p:nvSpPr>
        <p:spPr>
          <a:xfrm>
            <a:off x="1282097" y="836712"/>
            <a:ext cx="720080" cy="288032"/>
          </a:xfrm>
          <a:prstGeom prst="flowChartAlternateProcess">
            <a:avLst/>
          </a:prstGeom>
          <a:solidFill>
            <a:srgbClr val="DE7A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mj-ea"/>
                <a:ea typeface="+mj-ea"/>
              </a:rPr>
              <a:t>考点</a:t>
            </a:r>
            <a:r>
              <a:rPr lang="en-US" altLang="zh-CN" sz="1400" smtClean="0">
                <a:solidFill>
                  <a:schemeClr val="bg1"/>
                </a:solidFill>
                <a:latin typeface="+mj-ea"/>
                <a:ea typeface="+mj-ea"/>
              </a:rPr>
              <a:t>2</a:t>
            </a:r>
            <a:endParaRPr lang="zh-CN" altLang="en-US" sz="1400" dirty="0">
              <a:solidFill>
                <a:schemeClr val="bg1"/>
              </a:solidFill>
              <a:latin typeface="+mj-ea"/>
              <a:ea typeface="+mj-ea"/>
            </a:endParaRPr>
          </a:p>
        </p:txBody>
      </p:sp>
      <p:sp>
        <p:nvSpPr>
          <p:cNvPr id="4" name="流程图: 可选过程 3">
            <a:hlinkClick r:id="rId5" action="ppaction://hlinksldjump"/>
          </p:cNvPr>
          <p:cNvSpPr/>
          <p:nvPr/>
        </p:nvSpPr>
        <p:spPr>
          <a:xfrm>
            <a:off x="2024642" y="836712"/>
            <a:ext cx="720080" cy="288032"/>
          </a:xfrm>
          <a:prstGeom prst="flowChartAlternateProcess">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75000"/>
                  </a:schemeClr>
                </a:solidFill>
                <a:latin typeface="+mj-ea"/>
                <a:ea typeface="+mj-ea"/>
              </a:rPr>
              <a:t>考点</a:t>
            </a:r>
            <a:r>
              <a:rPr lang="en-US" altLang="zh-CN" sz="1400" smtClean="0">
                <a:solidFill>
                  <a:schemeClr val="bg1">
                    <a:lumMod val="75000"/>
                  </a:schemeClr>
                </a:solidFill>
                <a:latin typeface="+mj-ea"/>
                <a:ea typeface="+mj-ea"/>
              </a:rPr>
              <a:t>3</a:t>
            </a:r>
            <a:endParaRPr lang="zh-CN" altLang="en-US" sz="1400" dirty="0">
              <a:solidFill>
                <a:schemeClr val="bg1">
                  <a:lumMod val="75000"/>
                </a:schemeClr>
              </a:solidFill>
              <a:latin typeface="+mj-ea"/>
              <a:ea typeface="+mj-ea"/>
            </a:endParaRPr>
          </a:p>
        </p:txBody>
      </p:sp>
      <p:graphicFrame>
        <p:nvGraphicFramePr>
          <p:cNvPr id="5" name="对象 4"/>
          <p:cNvGraphicFramePr>
            <a:graphicFrameLocks/>
          </p:cNvGraphicFramePr>
          <p:nvPr/>
        </p:nvGraphicFramePr>
        <p:xfrm>
          <a:off x="508000" y="2129241"/>
          <a:ext cx="8128000" cy="2853519"/>
        </p:xfrm>
        <a:graphic>
          <a:graphicData uri="http://schemas.openxmlformats.org/presentationml/2006/ole">
            <p:oleObj spid="_x0000_s86017" name="文档" r:id="rId6" imgW="3847376" imgH="1351251" progId="Word.Document.12">
              <p:embed/>
            </p:oleObj>
          </a:graphicData>
        </a:graphic>
      </p:graphicFrame>
    </p:spTree>
  </p:cSld>
  <p:clrMapOvr>
    <a:masterClrMapping/>
  </p:clrMapOvr>
  <p:transition spd="slow">
    <p:randomBar dir="vert"/>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流程图: 可选过程 1">
            <a:hlinkClick r:id="rId3" action="ppaction://hlinksldjump"/>
          </p:cNvPr>
          <p:cNvSpPr/>
          <p:nvPr/>
        </p:nvSpPr>
        <p:spPr>
          <a:xfrm>
            <a:off x="539552" y="836712"/>
            <a:ext cx="720080" cy="288032"/>
          </a:xfrm>
          <a:prstGeom prst="flowChartAlternateProcess">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75000"/>
                  </a:schemeClr>
                </a:solidFill>
                <a:latin typeface="+mj-ea"/>
                <a:ea typeface="+mj-ea"/>
              </a:rPr>
              <a:t>考点</a:t>
            </a:r>
            <a:r>
              <a:rPr lang="en-US" altLang="zh-CN" sz="1400" smtClean="0">
                <a:solidFill>
                  <a:schemeClr val="bg1">
                    <a:lumMod val="75000"/>
                  </a:schemeClr>
                </a:solidFill>
                <a:latin typeface="+mj-ea"/>
                <a:ea typeface="+mj-ea"/>
              </a:rPr>
              <a:t>1</a:t>
            </a:r>
            <a:endParaRPr lang="zh-CN" altLang="en-US" sz="1400" dirty="0">
              <a:solidFill>
                <a:schemeClr val="bg1">
                  <a:lumMod val="75000"/>
                </a:schemeClr>
              </a:solidFill>
              <a:latin typeface="+mj-ea"/>
              <a:ea typeface="+mj-ea"/>
            </a:endParaRPr>
          </a:p>
        </p:txBody>
      </p:sp>
      <p:sp>
        <p:nvSpPr>
          <p:cNvPr id="3" name="流程图: 可选过程 2">
            <a:hlinkClick r:id="rId4" action="ppaction://hlinksldjump"/>
          </p:cNvPr>
          <p:cNvSpPr/>
          <p:nvPr/>
        </p:nvSpPr>
        <p:spPr>
          <a:xfrm>
            <a:off x="1282097" y="836712"/>
            <a:ext cx="720080" cy="288032"/>
          </a:xfrm>
          <a:prstGeom prst="flowChartAlternateProcess">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75000"/>
                  </a:schemeClr>
                </a:solidFill>
                <a:latin typeface="+mj-ea"/>
                <a:ea typeface="+mj-ea"/>
              </a:rPr>
              <a:t>考点</a:t>
            </a:r>
            <a:r>
              <a:rPr lang="en-US" altLang="zh-CN" sz="1400" smtClean="0">
                <a:solidFill>
                  <a:schemeClr val="bg1">
                    <a:lumMod val="75000"/>
                  </a:schemeClr>
                </a:solidFill>
                <a:latin typeface="+mj-ea"/>
                <a:ea typeface="+mj-ea"/>
              </a:rPr>
              <a:t>2</a:t>
            </a:r>
            <a:endParaRPr lang="zh-CN" altLang="en-US" sz="1400" dirty="0">
              <a:solidFill>
                <a:schemeClr val="bg1">
                  <a:lumMod val="75000"/>
                </a:schemeClr>
              </a:solidFill>
              <a:latin typeface="+mj-ea"/>
              <a:ea typeface="+mj-ea"/>
            </a:endParaRPr>
          </a:p>
        </p:txBody>
      </p:sp>
      <p:sp>
        <p:nvSpPr>
          <p:cNvPr id="4" name="流程图: 可选过程 3">
            <a:hlinkClick r:id="rId5" action="ppaction://hlinksldjump"/>
          </p:cNvPr>
          <p:cNvSpPr/>
          <p:nvPr/>
        </p:nvSpPr>
        <p:spPr>
          <a:xfrm>
            <a:off x="2024642" y="836712"/>
            <a:ext cx="720080" cy="288032"/>
          </a:xfrm>
          <a:prstGeom prst="flowChartAlternateProcess">
            <a:avLst/>
          </a:prstGeom>
          <a:solidFill>
            <a:srgbClr val="DE7A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mj-ea"/>
                <a:ea typeface="+mj-ea"/>
              </a:rPr>
              <a:t>考点</a:t>
            </a:r>
            <a:r>
              <a:rPr lang="en-US" altLang="zh-CN" sz="1400" smtClean="0">
                <a:solidFill>
                  <a:schemeClr val="bg1"/>
                </a:solidFill>
                <a:latin typeface="+mj-ea"/>
                <a:ea typeface="+mj-ea"/>
              </a:rPr>
              <a:t>3</a:t>
            </a:r>
            <a:endParaRPr lang="zh-CN" altLang="en-US" sz="1400" dirty="0">
              <a:solidFill>
                <a:schemeClr val="bg1"/>
              </a:solidFill>
              <a:latin typeface="+mj-ea"/>
              <a:ea typeface="+mj-ea"/>
            </a:endParaRPr>
          </a:p>
        </p:txBody>
      </p:sp>
      <p:sp>
        <p:nvSpPr>
          <p:cNvPr id="7" name="矩形 6"/>
          <p:cNvSpPr>
            <a:spLocks noChangeAspect="1"/>
          </p:cNvSpPr>
          <p:nvPr/>
        </p:nvSpPr>
        <p:spPr>
          <a:xfrm>
            <a:off x="508000" y="1513997"/>
            <a:ext cx="8128000" cy="256685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古典概型综合问题</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400" b="1"/>
              <a:t>例</a:t>
            </a:r>
            <a:r>
              <a:rPr lang="en-US" altLang="zh-CN" sz="2400" b="1"/>
              <a:t>3</a:t>
            </a:r>
            <a:r>
              <a:rPr lang="en-US" altLang="zh-CN" sz="2200" smtClean="0">
                <a:solidFill>
                  <a:srgbClr val="000000"/>
                </a:solidFill>
                <a:latin typeface="Times New Roman" panose="02020603050405020304" pitchFamily="18" charset="0"/>
                <a:cs typeface="Times New Roman" panose="02020603050405020304" pitchFamily="18" charset="0"/>
              </a:rPr>
              <a:t>(2018</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山东潍坊模拟</a:t>
            </a:r>
            <a:r>
              <a:rPr lang="en-US" altLang="zh-CN" sz="2200">
                <a:solidFill>
                  <a:srgbClr val="000000"/>
                </a:solidFill>
                <a:latin typeface="Times New Roman" panose="02020603050405020304" pitchFamily="18" charset="0"/>
                <a:cs typeface="Times New Roman" panose="02020603050405020304" pitchFamily="18" charset="0"/>
              </a:rPr>
              <a:t>)2018</a:t>
            </a:r>
            <a:r>
              <a:rPr lang="zh-CN" altLang="zh-CN" sz="2200">
                <a:solidFill>
                  <a:srgbClr val="000000"/>
                </a:solidFill>
                <a:latin typeface="Times New Roman" panose="02020603050405020304" pitchFamily="18" charset="0"/>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月</a:t>
            </a:r>
            <a:r>
              <a:rPr lang="en-US" altLang="zh-CN" sz="2200">
                <a:solidFill>
                  <a:srgbClr val="000000"/>
                </a:solidFill>
                <a:latin typeface="Times New Roman" panose="02020603050405020304" pitchFamily="18" charset="0"/>
                <a:cs typeface="Times New Roman" panose="02020603050405020304" pitchFamily="18" charset="0"/>
              </a:rPr>
              <a:t>5</a:t>
            </a:r>
            <a:r>
              <a:rPr lang="zh-CN" altLang="zh-CN" sz="2200">
                <a:solidFill>
                  <a:srgbClr val="000000"/>
                </a:solidFill>
                <a:latin typeface="Times New Roman" panose="02020603050405020304" pitchFamily="18" charset="0"/>
                <a:cs typeface="Times New Roman" panose="02020603050405020304" pitchFamily="18" charset="0"/>
              </a:rPr>
              <a:t>日上午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李克强总理做政府工作报告时表示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将新能源汽车车辆购置税优惠政策再延长三年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自</a:t>
            </a:r>
            <a:r>
              <a:rPr lang="en-US" altLang="zh-CN" sz="2200">
                <a:solidFill>
                  <a:srgbClr val="000000"/>
                </a:solidFill>
                <a:latin typeface="Times New Roman" panose="02020603050405020304" pitchFamily="18" charset="0"/>
                <a:cs typeface="Times New Roman" panose="02020603050405020304" pitchFamily="18" charset="0"/>
              </a:rPr>
              <a:t>2018</a:t>
            </a:r>
            <a:r>
              <a:rPr lang="zh-CN" altLang="zh-CN" sz="2200">
                <a:solidFill>
                  <a:srgbClr val="000000"/>
                </a:solidFill>
                <a:latin typeface="Times New Roman" panose="02020603050405020304" pitchFamily="18" charset="0"/>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月</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日至</a:t>
            </a:r>
            <a:r>
              <a:rPr lang="en-US" altLang="zh-CN" sz="2200">
                <a:solidFill>
                  <a:srgbClr val="000000"/>
                </a:solidFill>
                <a:latin typeface="Times New Roman" panose="02020603050405020304" pitchFamily="18" charset="0"/>
                <a:cs typeface="Times New Roman" panose="02020603050405020304" pitchFamily="18" charset="0"/>
              </a:rPr>
              <a:t>2020</a:t>
            </a:r>
            <a:r>
              <a:rPr lang="zh-CN" altLang="zh-CN" sz="2200">
                <a:solidFill>
                  <a:srgbClr val="000000"/>
                </a:solidFill>
                <a:latin typeface="Times New Roman" panose="02020603050405020304" pitchFamily="18" charset="0"/>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12</a:t>
            </a:r>
            <a:r>
              <a:rPr lang="zh-CN" altLang="zh-CN" sz="2200">
                <a:solidFill>
                  <a:srgbClr val="000000"/>
                </a:solidFill>
                <a:latin typeface="Times New Roman" panose="02020603050405020304" pitchFamily="18" charset="0"/>
                <a:cs typeface="Times New Roman" panose="02020603050405020304" pitchFamily="18" charset="0"/>
              </a:rPr>
              <a:t>月</a:t>
            </a:r>
            <a:r>
              <a:rPr lang="en-US" altLang="zh-CN" sz="2200">
                <a:solidFill>
                  <a:srgbClr val="000000"/>
                </a:solidFill>
                <a:latin typeface="Times New Roman" panose="02020603050405020304" pitchFamily="18" charset="0"/>
                <a:cs typeface="Times New Roman" panose="02020603050405020304" pitchFamily="18" charset="0"/>
              </a:rPr>
              <a:t>31</a:t>
            </a:r>
            <a:r>
              <a:rPr lang="zh-CN" altLang="zh-CN" sz="2200">
                <a:solidFill>
                  <a:srgbClr val="000000"/>
                </a:solidFill>
                <a:latin typeface="Times New Roman" panose="02020603050405020304" pitchFamily="18" charset="0"/>
                <a:cs typeface="Times New Roman" panose="02020603050405020304" pitchFamily="18" charset="0"/>
              </a:rPr>
              <a:t>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对购置的新能源汽车免征车辆购置税</a:t>
            </a:r>
            <a:r>
              <a:rPr lang="en-US" altLang="zh-CN" sz="2200" i="1">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某人计划于</a:t>
            </a:r>
            <a:r>
              <a:rPr lang="en-US" altLang="zh-CN" sz="2200">
                <a:solidFill>
                  <a:srgbClr val="000000"/>
                </a:solidFill>
                <a:latin typeface="Times New Roman" panose="02020603050405020304" pitchFamily="18" charset="0"/>
                <a:cs typeface="Times New Roman" panose="02020603050405020304" pitchFamily="18" charset="0"/>
              </a:rPr>
              <a:t>2018</a:t>
            </a:r>
            <a:r>
              <a:rPr lang="zh-CN" altLang="zh-CN" sz="2200">
                <a:solidFill>
                  <a:srgbClr val="000000"/>
                </a:solidFill>
                <a:latin typeface="Times New Roman" panose="02020603050405020304" pitchFamily="18" charset="0"/>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5</a:t>
            </a:r>
            <a:r>
              <a:rPr lang="zh-CN" altLang="zh-CN" sz="2200">
                <a:solidFill>
                  <a:srgbClr val="000000"/>
                </a:solidFill>
                <a:latin typeface="Times New Roman" panose="02020603050405020304" pitchFamily="18" charset="0"/>
                <a:cs typeface="Times New Roman" panose="02020603050405020304" pitchFamily="18" charset="0"/>
              </a:rPr>
              <a:t>月购买一辆某品牌新能源汽车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他从当地该品牌销售网站了解到近五个月实际销量如下表</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8" name="对象 7"/>
          <p:cNvGraphicFramePr>
            <a:graphicFrameLocks/>
          </p:cNvGraphicFramePr>
          <p:nvPr/>
        </p:nvGraphicFramePr>
        <p:xfrm>
          <a:off x="508000" y="4005064"/>
          <a:ext cx="8128000" cy="2005569"/>
        </p:xfrm>
        <a:graphic>
          <a:graphicData uri="http://schemas.openxmlformats.org/presentationml/2006/ole">
            <p:oleObj spid="_x0000_s87041" name="文档" r:id="rId6" imgW="3905117" imgH="962969" progId="Word.Document.12">
              <p:embed/>
            </p:oleObj>
          </a:graphicData>
        </a:graphic>
      </p:graphicFrame>
    </p:spTree>
  </p:cSld>
  <p:clrMapOvr>
    <a:masterClrMapping/>
  </p:clrMapOvr>
  <p:transition spd="slow">
    <p:randomBar dir="vert"/>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流程图: 可选过程 1">
            <a:hlinkClick r:id="rId3" action="ppaction://hlinksldjump"/>
          </p:cNvPr>
          <p:cNvSpPr/>
          <p:nvPr/>
        </p:nvSpPr>
        <p:spPr>
          <a:xfrm>
            <a:off x="539552" y="836712"/>
            <a:ext cx="720080" cy="288032"/>
          </a:xfrm>
          <a:prstGeom prst="flowChartAlternateProcess">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75000"/>
                  </a:schemeClr>
                </a:solidFill>
                <a:latin typeface="+mj-ea"/>
                <a:ea typeface="+mj-ea"/>
              </a:rPr>
              <a:t>考点</a:t>
            </a:r>
            <a:r>
              <a:rPr lang="en-US" altLang="zh-CN" sz="1400" smtClean="0">
                <a:solidFill>
                  <a:schemeClr val="bg1">
                    <a:lumMod val="75000"/>
                  </a:schemeClr>
                </a:solidFill>
                <a:latin typeface="+mj-ea"/>
                <a:ea typeface="+mj-ea"/>
              </a:rPr>
              <a:t>1</a:t>
            </a:r>
            <a:endParaRPr lang="zh-CN" altLang="en-US" sz="1400" dirty="0">
              <a:solidFill>
                <a:schemeClr val="bg1">
                  <a:lumMod val="75000"/>
                </a:schemeClr>
              </a:solidFill>
              <a:latin typeface="+mj-ea"/>
              <a:ea typeface="+mj-ea"/>
            </a:endParaRPr>
          </a:p>
        </p:txBody>
      </p:sp>
      <p:sp>
        <p:nvSpPr>
          <p:cNvPr id="3" name="流程图: 可选过程 2">
            <a:hlinkClick r:id="rId4" action="ppaction://hlinksldjump"/>
          </p:cNvPr>
          <p:cNvSpPr/>
          <p:nvPr/>
        </p:nvSpPr>
        <p:spPr>
          <a:xfrm>
            <a:off x="1282097" y="836712"/>
            <a:ext cx="720080" cy="288032"/>
          </a:xfrm>
          <a:prstGeom prst="flowChartAlternateProcess">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75000"/>
                  </a:schemeClr>
                </a:solidFill>
                <a:latin typeface="+mj-ea"/>
                <a:ea typeface="+mj-ea"/>
              </a:rPr>
              <a:t>考点</a:t>
            </a:r>
            <a:r>
              <a:rPr lang="en-US" altLang="zh-CN" sz="1400" smtClean="0">
                <a:solidFill>
                  <a:schemeClr val="bg1">
                    <a:lumMod val="75000"/>
                  </a:schemeClr>
                </a:solidFill>
                <a:latin typeface="+mj-ea"/>
                <a:ea typeface="+mj-ea"/>
              </a:rPr>
              <a:t>2</a:t>
            </a:r>
            <a:endParaRPr lang="zh-CN" altLang="en-US" sz="1400" dirty="0">
              <a:solidFill>
                <a:schemeClr val="bg1">
                  <a:lumMod val="75000"/>
                </a:schemeClr>
              </a:solidFill>
              <a:latin typeface="+mj-ea"/>
              <a:ea typeface="+mj-ea"/>
            </a:endParaRPr>
          </a:p>
        </p:txBody>
      </p:sp>
      <p:sp>
        <p:nvSpPr>
          <p:cNvPr id="4" name="流程图: 可选过程 3">
            <a:hlinkClick r:id="rId5" action="ppaction://hlinksldjump"/>
          </p:cNvPr>
          <p:cNvSpPr/>
          <p:nvPr/>
        </p:nvSpPr>
        <p:spPr>
          <a:xfrm>
            <a:off x="2024642" y="836712"/>
            <a:ext cx="720080" cy="288032"/>
          </a:xfrm>
          <a:prstGeom prst="flowChartAlternateProcess">
            <a:avLst/>
          </a:prstGeom>
          <a:solidFill>
            <a:srgbClr val="DE7A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mj-ea"/>
                <a:ea typeface="+mj-ea"/>
              </a:rPr>
              <a:t>考点</a:t>
            </a:r>
            <a:r>
              <a:rPr lang="en-US" altLang="zh-CN" sz="1400" smtClean="0">
                <a:solidFill>
                  <a:schemeClr val="bg1"/>
                </a:solidFill>
                <a:latin typeface="+mj-ea"/>
                <a:ea typeface="+mj-ea"/>
              </a:rPr>
              <a:t>3</a:t>
            </a:r>
            <a:endParaRPr lang="zh-CN" altLang="en-US" sz="1400" dirty="0">
              <a:solidFill>
                <a:schemeClr val="bg1"/>
              </a:solidFill>
              <a:latin typeface="+mj-ea"/>
              <a:ea typeface="+mj-ea"/>
            </a:endParaRPr>
          </a:p>
        </p:txBody>
      </p:sp>
      <p:sp>
        <p:nvSpPr>
          <p:cNvPr id="5" name="矩形 4"/>
          <p:cNvSpPr>
            <a:spLocks noChangeAspect="1"/>
          </p:cNvSpPr>
          <p:nvPr/>
        </p:nvSpPr>
        <p:spPr>
          <a:xfrm>
            <a:off x="508000" y="1196752"/>
            <a:ext cx="8128000" cy="415498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经分析发现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可用线性回归模型拟合当地该品牌新能源汽车实际销量</a:t>
            </a:r>
            <a:r>
              <a:rPr lang="en-US" altLang="zh-CN" sz="2200" i="1">
                <a:solidFill>
                  <a:srgbClr val="000000"/>
                </a:solidFill>
                <a:latin typeface="Times New Roman" panose="02020603050405020304" pitchFamily="18" charset="0"/>
                <a:cs typeface="Times New Roman" panose="02020603050405020304" pitchFamily="18" charset="0"/>
              </a:rPr>
              <a:t>y</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万辆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与月份编号</a:t>
            </a:r>
            <a:r>
              <a:rPr lang="en-US" altLang="zh-CN" sz="2200" i="1">
                <a:solidFill>
                  <a:srgbClr val="000000"/>
                </a:solidFill>
                <a:latin typeface="Times New Roman" panose="02020603050405020304" pitchFamily="18" charset="0"/>
                <a:cs typeface="Times New Roman" panose="02020603050405020304" pitchFamily="18" charset="0"/>
              </a:rPr>
              <a:t>t</a:t>
            </a:r>
            <a:r>
              <a:rPr lang="zh-CN" altLang="zh-CN" sz="2200">
                <a:solidFill>
                  <a:srgbClr val="000000"/>
                </a:solidFill>
                <a:latin typeface="Times New Roman" panose="02020603050405020304" pitchFamily="18" charset="0"/>
                <a:cs typeface="Times New Roman" panose="02020603050405020304" pitchFamily="18" charset="0"/>
              </a:rPr>
              <a:t>之间的相关关系</a:t>
            </a:r>
            <a:r>
              <a:rPr lang="en-US" altLang="zh-CN" sz="2200" i="1">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请用最小二乘法求</a:t>
            </a:r>
            <a:r>
              <a:rPr lang="en-US" altLang="zh-CN" sz="2200" i="1">
                <a:solidFill>
                  <a:srgbClr val="000000"/>
                </a:solidFill>
                <a:latin typeface="Times New Roman" panose="02020603050405020304" pitchFamily="18" charset="0"/>
                <a:cs typeface="Times New Roman" panose="02020603050405020304" pitchFamily="18" charset="0"/>
              </a:rPr>
              <a:t>y</a:t>
            </a:r>
            <a:r>
              <a:rPr lang="zh-CN" altLang="zh-CN" sz="2200">
                <a:solidFill>
                  <a:srgbClr val="000000"/>
                </a:solidFill>
                <a:latin typeface="Times New Roman" panose="02020603050405020304" pitchFamily="18" charset="0"/>
                <a:cs typeface="Times New Roman" panose="02020603050405020304" pitchFamily="18" charset="0"/>
              </a:rPr>
              <a:t>关于</a:t>
            </a:r>
            <a:r>
              <a:rPr lang="en-US" altLang="zh-CN" sz="2200" i="1">
                <a:solidFill>
                  <a:srgbClr val="000000"/>
                </a:solidFill>
                <a:latin typeface="Times New Roman" panose="02020603050405020304" pitchFamily="18" charset="0"/>
                <a:cs typeface="Times New Roman" panose="02020603050405020304" pitchFamily="18" charset="0"/>
              </a:rPr>
              <a:t>t</a:t>
            </a:r>
            <a:r>
              <a:rPr lang="zh-CN" altLang="zh-CN" sz="2200">
                <a:solidFill>
                  <a:srgbClr val="000000"/>
                </a:solidFill>
                <a:latin typeface="Times New Roman" panose="02020603050405020304" pitchFamily="18" charset="0"/>
                <a:cs typeface="Times New Roman" panose="02020603050405020304" pitchFamily="18" charset="0"/>
              </a:rPr>
              <a:t>的线性回归方程</a:t>
            </a:r>
            <a:r>
              <a:rPr lang="en-US" altLang="zh-CN" sz="2200" smtClean="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并预测</a:t>
            </a:r>
            <a:r>
              <a:rPr lang="en-US" altLang="zh-CN" sz="2200">
                <a:solidFill>
                  <a:srgbClr val="000000"/>
                </a:solidFill>
                <a:latin typeface="Times New Roman" panose="02020603050405020304" pitchFamily="18" charset="0"/>
                <a:cs typeface="Times New Roman" panose="02020603050405020304" pitchFamily="18" charset="0"/>
              </a:rPr>
              <a:t>2018</a:t>
            </a:r>
            <a:r>
              <a:rPr lang="zh-CN" altLang="zh-CN" sz="2200">
                <a:solidFill>
                  <a:srgbClr val="000000"/>
                </a:solidFill>
                <a:latin typeface="Times New Roman" panose="02020603050405020304" pitchFamily="18" charset="0"/>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5</a:t>
            </a:r>
            <a:r>
              <a:rPr lang="zh-CN" altLang="zh-CN" sz="2200">
                <a:solidFill>
                  <a:srgbClr val="000000"/>
                </a:solidFill>
                <a:latin typeface="Times New Roman" panose="02020603050405020304" pitchFamily="18" charset="0"/>
                <a:cs typeface="Times New Roman" panose="02020603050405020304" pitchFamily="18" charset="0"/>
              </a:rPr>
              <a:t>月份当地该品牌新能源汽车的销量</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(2)2018</a:t>
            </a:r>
            <a:r>
              <a:rPr lang="zh-CN" altLang="zh-CN" sz="2200">
                <a:solidFill>
                  <a:srgbClr val="000000"/>
                </a:solidFill>
                <a:latin typeface="Times New Roman" panose="02020603050405020304" pitchFamily="18" charset="0"/>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6</a:t>
            </a:r>
            <a:r>
              <a:rPr lang="zh-CN" altLang="zh-CN" sz="2200">
                <a:solidFill>
                  <a:srgbClr val="000000"/>
                </a:solidFill>
                <a:latin typeface="Times New Roman" panose="02020603050405020304" pitchFamily="18" charset="0"/>
                <a:cs typeface="Times New Roman" panose="02020603050405020304" pitchFamily="18" charset="0"/>
              </a:rPr>
              <a:t>月</a:t>
            </a:r>
            <a:r>
              <a:rPr lang="en-US" altLang="zh-CN" sz="2200">
                <a:solidFill>
                  <a:srgbClr val="000000"/>
                </a:solidFill>
                <a:latin typeface="Times New Roman" panose="02020603050405020304" pitchFamily="18" charset="0"/>
                <a:cs typeface="Times New Roman" panose="02020603050405020304" pitchFamily="18" charset="0"/>
              </a:rPr>
              <a:t>12</a:t>
            </a:r>
            <a:r>
              <a:rPr lang="zh-CN" altLang="zh-CN" sz="2200">
                <a:solidFill>
                  <a:srgbClr val="000000"/>
                </a:solidFill>
                <a:latin typeface="Times New Roman" panose="02020603050405020304" pitchFamily="18" charset="0"/>
                <a:cs typeface="Times New Roman" panose="02020603050405020304" pitchFamily="18" charset="0"/>
              </a:rPr>
              <a:t>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中央财政和地方财政将根据新能源汽车的最大续航里程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新能源汽车的最大续航里程是指理论上新能源汽车所装的燃料或电池所能够提供给车跑的最远里程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对购车补贴进行新一轮调整</a:t>
            </a:r>
            <a:r>
              <a:rPr lang="en-US" altLang="zh-CN" sz="2200" i="1">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已知某地拟购买新能源汽车的消费群体十分庞大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某调研机构对其中</a:t>
            </a:r>
            <a:r>
              <a:rPr lang="en-US" altLang="zh-CN" sz="2200">
                <a:solidFill>
                  <a:srgbClr val="000000"/>
                </a:solidFill>
                <a:latin typeface="Times New Roman" panose="02020603050405020304" pitchFamily="18" charset="0"/>
                <a:cs typeface="Times New Roman" panose="02020603050405020304" pitchFamily="18" charset="0"/>
              </a:rPr>
              <a:t>200</a:t>
            </a:r>
            <a:r>
              <a:rPr lang="zh-CN" altLang="zh-CN" sz="2200">
                <a:solidFill>
                  <a:srgbClr val="000000"/>
                </a:solidFill>
                <a:latin typeface="Times New Roman" panose="02020603050405020304" pitchFamily="18" charset="0"/>
                <a:cs typeface="Times New Roman" panose="02020603050405020304" pitchFamily="18" charset="0"/>
              </a:rPr>
              <a:t>名消费者的购车补贴金额的心理预期值进行了一个抽样调查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得到如下一份频数表</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6" name="对象 5"/>
          <p:cNvGraphicFramePr>
            <a:graphicFrameLocks/>
          </p:cNvGraphicFramePr>
          <p:nvPr/>
        </p:nvGraphicFramePr>
        <p:xfrm>
          <a:off x="508000" y="5217459"/>
          <a:ext cx="8128000" cy="1500046"/>
        </p:xfrm>
        <a:graphic>
          <a:graphicData uri="http://schemas.openxmlformats.org/presentationml/2006/ole">
            <p:oleObj spid="_x0000_s88066" name="文档" r:id="rId6" imgW="3904756" imgH="720427" progId="Word.Document.12">
              <p:embed/>
            </p:oleObj>
          </a:graphicData>
        </a:graphic>
      </p:graphicFrame>
      <p:graphicFrame>
        <p:nvGraphicFramePr>
          <p:cNvPr id="7" name="对象 6"/>
          <p:cNvGraphicFramePr>
            <a:graphicFrameLocks/>
          </p:cNvGraphicFramePr>
          <p:nvPr/>
        </p:nvGraphicFramePr>
        <p:xfrm>
          <a:off x="2627784" y="1964977"/>
          <a:ext cx="1611313" cy="511175"/>
        </p:xfrm>
        <a:graphic>
          <a:graphicData uri="http://schemas.openxmlformats.org/presentationml/2006/ole">
            <p:oleObj spid="_x0000_s88065" name="文档" r:id="rId7" imgW="770847" imgH="241462" progId="Word.Document.12">
              <p:embed/>
            </p:oleObj>
          </a:graphicData>
        </a:graphic>
      </p:graphicFrame>
    </p:spTree>
  </p:cSld>
  <p:clrMapOvr>
    <a:masterClrMapping/>
  </p:clrMapOvr>
  <p:transition spd="slow">
    <p:randomBar dir="vert"/>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123988"/>
            <a:ext cx="8128000" cy="5138330"/>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(2019</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全国</a:t>
            </a:r>
            <a:r>
              <a:rPr lang="zh-CN" altLang="zh-CN" sz="2200" i="1">
                <a:solidFill>
                  <a:srgbClr val="000000"/>
                </a:solidFill>
                <a:latin typeface="NEU-BZ-S92"/>
                <a:cs typeface="宋体" panose="02010600030101010101" pitchFamily="2" charset="-122"/>
              </a:rPr>
              <a:t>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文</a:t>
            </a:r>
            <a:r>
              <a:rPr lang="en-US" altLang="zh-CN" sz="2200">
                <a:solidFill>
                  <a:srgbClr val="000000"/>
                </a:solidFill>
                <a:latin typeface="Times New Roman" panose="02020603050405020304" pitchFamily="18" charset="0"/>
                <a:cs typeface="Times New Roman" panose="02020603050405020304" pitchFamily="18" charset="0"/>
              </a:rPr>
              <a:t>4)</a:t>
            </a:r>
            <a:r>
              <a:rPr lang="zh-CN" altLang="zh-CN" sz="2200">
                <a:solidFill>
                  <a:srgbClr val="000000"/>
                </a:solidFill>
                <a:latin typeface="Times New Roman" panose="02020603050405020304" pitchFamily="18" charset="0"/>
                <a:cs typeface="Times New Roman" panose="02020603050405020304" pitchFamily="18" charset="0"/>
              </a:rPr>
              <a:t>生物实验室有</a:t>
            </a:r>
            <a:r>
              <a:rPr lang="en-US" altLang="zh-CN" sz="2200">
                <a:solidFill>
                  <a:srgbClr val="000000"/>
                </a:solidFill>
                <a:latin typeface="Times New Roman" panose="02020603050405020304" pitchFamily="18" charset="0"/>
                <a:cs typeface="Times New Roman" panose="02020603050405020304" pitchFamily="18" charset="0"/>
              </a:rPr>
              <a:t>5</a:t>
            </a:r>
            <a:r>
              <a:rPr lang="zh-CN" altLang="zh-CN" sz="2200">
                <a:solidFill>
                  <a:srgbClr val="000000"/>
                </a:solidFill>
                <a:latin typeface="Times New Roman" panose="02020603050405020304" pitchFamily="18" charset="0"/>
                <a:cs typeface="Times New Roman" panose="02020603050405020304" pitchFamily="18" charset="0"/>
              </a:rPr>
              <a:t>只兔子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其中只有</a:t>
            </a: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只测量过某项指标</a:t>
            </a:r>
            <a:r>
              <a:rPr lang="en-US" altLang="zh-CN" sz="2200" i="1">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若从这</a:t>
            </a:r>
            <a:r>
              <a:rPr lang="en-US" altLang="zh-CN" sz="2200">
                <a:solidFill>
                  <a:srgbClr val="000000"/>
                </a:solidFill>
                <a:latin typeface="Times New Roman" panose="02020603050405020304" pitchFamily="18" charset="0"/>
                <a:cs typeface="Times New Roman" panose="02020603050405020304" pitchFamily="18" charset="0"/>
              </a:rPr>
              <a:t>5</a:t>
            </a:r>
            <a:r>
              <a:rPr lang="zh-CN" altLang="zh-CN" sz="2200">
                <a:solidFill>
                  <a:srgbClr val="000000"/>
                </a:solidFill>
                <a:latin typeface="Times New Roman" panose="02020603050405020304" pitchFamily="18" charset="0"/>
                <a:cs typeface="Times New Roman" panose="02020603050405020304" pitchFamily="18" charset="0"/>
              </a:rPr>
              <a:t>只兔子中随机取出</a:t>
            </a: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则恰有</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只测量过该指标的概率为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i="1">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en-US" altLang="zh-CN" sz="2200" smtClean="0">
              <a:solidFill>
                <a:srgbClr val="000000"/>
              </a:solidFill>
              <a:latin typeface="Times New Roman" panose="02020603050405020304" pitchFamily="18" charset="0"/>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00"/>
                </a:solidFill>
                <a:effectLst/>
                <a:latin typeface="Arial" panose="020B0604020202020204" pitchFamily="34" charset="0"/>
                <a:ea typeface="黑体" panose="02010609060101010101" pitchFamily="2" charset="-122"/>
                <a:cs typeface="Times New Roman" panose="02020603050405020304" pitchFamily="18" charset="0"/>
              </a:rPr>
              <a:t>解析</a:t>
            </a:r>
            <a:r>
              <a:rPr lang="en-US" altLang="zh-CN" sz="2200">
                <a:solidFill>
                  <a:srgbClr val="FF0000"/>
                </a:solidFill>
                <a:effectLst/>
                <a:latin typeface="Arial" panose="020B0604020202020204" pitchFamily="34" charset="0"/>
                <a:ea typeface="黑体" panose="02010609060101010101" pitchFamily="2" charset="-122"/>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设测量过该指标的</a:t>
            </a: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只兔子为</a:t>
            </a:r>
            <a:r>
              <a:rPr lang="en-US" altLang="zh-CN" sz="2200">
                <a:solidFill>
                  <a:srgbClr val="000000"/>
                </a:solidFill>
                <a:latin typeface="Times New Roman" panose="02020603050405020304" pitchFamily="18" charset="0"/>
                <a:cs typeface="Times New Roman" panose="02020603050405020304" pitchFamily="18" charset="0"/>
              </a:rPr>
              <a:t>a,b,c,</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剩余</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只为</a:t>
            </a:r>
            <a:r>
              <a:rPr lang="en-US" altLang="zh-CN" sz="2200">
                <a:solidFill>
                  <a:srgbClr val="000000"/>
                </a:solidFill>
                <a:latin typeface="Times New Roman" panose="02020603050405020304" pitchFamily="18" charset="0"/>
                <a:cs typeface="Times New Roman" panose="02020603050405020304" pitchFamily="18" charset="0"/>
              </a:rPr>
              <a:t>A,B,</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则从这</a:t>
            </a:r>
            <a:r>
              <a:rPr lang="en-US" altLang="zh-CN" sz="2200">
                <a:solidFill>
                  <a:srgbClr val="000000"/>
                </a:solidFill>
                <a:latin typeface="Times New Roman" panose="02020603050405020304" pitchFamily="18" charset="0"/>
                <a:cs typeface="Times New Roman" panose="02020603050405020304" pitchFamily="18" charset="0"/>
              </a:rPr>
              <a:t>5</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只兔子中任取</a:t>
            </a: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只的所有取法有</a:t>
            </a:r>
            <a:r>
              <a:rPr lang="en-US" altLang="zh-CN" sz="2200">
                <a:solidFill>
                  <a:srgbClr val="000000"/>
                </a:solidFill>
                <a:latin typeface="Times New Roman" panose="02020603050405020304" pitchFamily="18" charset="0"/>
                <a:cs typeface="Times New Roman" panose="02020603050405020304" pitchFamily="18" charset="0"/>
              </a:rPr>
              <a:t>{a,b,c},{a,b,A},{a,b,B},{a,c,A},{a,c,B},{a,A,B},{b,c,A},{b,c,B},{c,A,B},{b,A,B}</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共</a:t>
            </a:r>
            <a:r>
              <a:rPr lang="en-US" altLang="zh-CN" sz="2200">
                <a:solidFill>
                  <a:srgbClr val="000000"/>
                </a:solidFill>
                <a:latin typeface="Times New Roman" panose="02020603050405020304" pitchFamily="18" charset="0"/>
                <a:cs typeface="Times New Roman" panose="02020603050405020304" pitchFamily="18" charset="0"/>
              </a:rPr>
              <a:t>10</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其中恰有</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只测量过该指标的取法有</a:t>
            </a:r>
            <a:r>
              <a:rPr lang="en-US" altLang="zh-CN" sz="2200">
                <a:solidFill>
                  <a:srgbClr val="000000"/>
                </a:solidFill>
                <a:latin typeface="Times New Roman" panose="02020603050405020304" pitchFamily="18" charset="0"/>
                <a:cs typeface="Times New Roman" panose="02020603050405020304" pitchFamily="18" charset="0"/>
              </a:rPr>
              <a:t>{a,b,A},{a,b,B},{a,c,A},{a,c,B},{b,c,A},{b,c,B}</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共</a:t>
            </a:r>
            <a:r>
              <a:rPr lang="en-US" altLang="zh-CN" sz="2200">
                <a:solidFill>
                  <a:srgbClr val="000000"/>
                </a:solidFill>
                <a:latin typeface="Times New Roman" panose="02020603050405020304" pitchFamily="18" charset="0"/>
                <a:cs typeface="Times New Roman" panose="02020603050405020304" pitchFamily="18" charset="0"/>
              </a:rPr>
              <a:t>6</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所以恰有</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只测量过该指标的概率</a:t>
            </a:r>
            <a:r>
              <a:rPr lang="zh-CN" altLang="zh-CN" sz="2200" smtClean="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为</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00"/>
                </a:solidFill>
                <a:effectLst/>
                <a:latin typeface="Arial" panose="020B0604020202020204" pitchFamily="34" charset="0"/>
                <a:ea typeface="黑体" panose="02010609060101010101" pitchFamily="2" charset="-122"/>
                <a:cs typeface="Times New Roman" panose="02020603050405020304" pitchFamily="18" charset="0"/>
              </a:rPr>
              <a:t>答案</a:t>
            </a:r>
            <a:r>
              <a:rPr lang="en-US" altLang="zh-CN" sz="2200">
                <a:solidFill>
                  <a:srgbClr val="FF0000"/>
                </a:solidFill>
                <a:effectLst/>
                <a:latin typeface="Arial" panose="020B0604020202020204" pitchFamily="34" charset="0"/>
                <a:ea typeface="黑体" panose="02010609060101010101" pitchFamily="2"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B</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8" name="对象 7"/>
          <p:cNvGraphicFramePr>
            <a:graphicFrameLocks/>
          </p:cNvGraphicFramePr>
          <p:nvPr/>
        </p:nvGraphicFramePr>
        <p:xfrm>
          <a:off x="601286" y="2420888"/>
          <a:ext cx="8128000" cy="526441"/>
        </p:xfrm>
        <a:graphic>
          <a:graphicData uri="http://schemas.openxmlformats.org/presentationml/2006/ole">
            <p:oleObj spid="_x0000_s34818" name="文档" r:id="rId3" imgW="3847376" imgH="249379" progId="Word.Document.12">
              <p:embed/>
            </p:oleObj>
          </a:graphicData>
        </a:graphic>
      </p:graphicFrame>
      <p:graphicFrame>
        <p:nvGraphicFramePr>
          <p:cNvPr id="9" name="对象 8"/>
          <p:cNvGraphicFramePr>
            <a:graphicFrameLocks/>
          </p:cNvGraphicFramePr>
          <p:nvPr/>
        </p:nvGraphicFramePr>
        <p:xfrm>
          <a:off x="3375685" y="5172824"/>
          <a:ext cx="2219325" cy="523875"/>
        </p:xfrm>
        <a:graphic>
          <a:graphicData uri="http://schemas.openxmlformats.org/presentationml/2006/ole">
            <p:oleObj spid="_x0000_s34817" name="文档" r:id="rId4" imgW="1057388" imgH="251898" progId="Word.Document.12">
              <p:embed/>
            </p:oleObj>
          </a:graphicData>
        </a:graphic>
      </p:graphicFrame>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3" end="3"/>
                                            </p:txEl>
                                          </p:spTgt>
                                        </p:tgtEl>
                                        <p:attrNameLst>
                                          <p:attrName>style.visibility</p:attrName>
                                        </p:attrNameLst>
                                      </p:cBhvr>
                                      <p:to>
                                        <p:strVal val="visible"/>
                                      </p:to>
                                    </p:set>
                                    <p:animEffect transition="in" filter="wipe(down)">
                                      <p:cBhvr>
                                        <p:cTn id="7" dur="500"/>
                                        <p:tgtEl>
                                          <p:spTgt spid="2">
                                            <p:txEl>
                                              <p:pRg st="3" end="3"/>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wipe(down)">
                                      <p:cBhvr>
                                        <p:cTn id="10" dur="500"/>
                                        <p:tgtEl>
                                          <p:spTgt spid="9"/>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animEffect transition="in" filter="wipe(down)">
                                      <p:cBhvr>
                                        <p:cTn id="15"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流程图: 可选过程 1">
            <a:hlinkClick r:id="rId3" action="ppaction://hlinksldjump"/>
          </p:cNvPr>
          <p:cNvSpPr/>
          <p:nvPr/>
        </p:nvSpPr>
        <p:spPr>
          <a:xfrm>
            <a:off x="539552" y="836712"/>
            <a:ext cx="720080" cy="288032"/>
          </a:xfrm>
          <a:prstGeom prst="flowChartAlternateProcess">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75000"/>
                  </a:schemeClr>
                </a:solidFill>
                <a:latin typeface="+mj-ea"/>
                <a:ea typeface="+mj-ea"/>
              </a:rPr>
              <a:t>考点</a:t>
            </a:r>
            <a:r>
              <a:rPr lang="en-US" altLang="zh-CN" sz="1400" smtClean="0">
                <a:solidFill>
                  <a:schemeClr val="bg1">
                    <a:lumMod val="75000"/>
                  </a:schemeClr>
                </a:solidFill>
                <a:latin typeface="+mj-ea"/>
                <a:ea typeface="+mj-ea"/>
              </a:rPr>
              <a:t>1</a:t>
            </a:r>
            <a:endParaRPr lang="zh-CN" altLang="en-US" sz="1400" dirty="0">
              <a:solidFill>
                <a:schemeClr val="bg1">
                  <a:lumMod val="75000"/>
                </a:schemeClr>
              </a:solidFill>
              <a:latin typeface="+mj-ea"/>
              <a:ea typeface="+mj-ea"/>
            </a:endParaRPr>
          </a:p>
        </p:txBody>
      </p:sp>
      <p:sp>
        <p:nvSpPr>
          <p:cNvPr id="3" name="流程图: 可选过程 2">
            <a:hlinkClick r:id="rId4" action="ppaction://hlinksldjump"/>
          </p:cNvPr>
          <p:cNvSpPr/>
          <p:nvPr/>
        </p:nvSpPr>
        <p:spPr>
          <a:xfrm>
            <a:off x="1282097" y="836712"/>
            <a:ext cx="720080" cy="288032"/>
          </a:xfrm>
          <a:prstGeom prst="flowChartAlternateProcess">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75000"/>
                  </a:schemeClr>
                </a:solidFill>
                <a:latin typeface="+mj-ea"/>
                <a:ea typeface="+mj-ea"/>
              </a:rPr>
              <a:t>考点</a:t>
            </a:r>
            <a:r>
              <a:rPr lang="en-US" altLang="zh-CN" sz="1400" smtClean="0">
                <a:solidFill>
                  <a:schemeClr val="bg1">
                    <a:lumMod val="75000"/>
                  </a:schemeClr>
                </a:solidFill>
                <a:latin typeface="+mj-ea"/>
                <a:ea typeface="+mj-ea"/>
              </a:rPr>
              <a:t>2</a:t>
            </a:r>
            <a:endParaRPr lang="zh-CN" altLang="en-US" sz="1400" dirty="0">
              <a:solidFill>
                <a:schemeClr val="bg1">
                  <a:lumMod val="75000"/>
                </a:schemeClr>
              </a:solidFill>
              <a:latin typeface="+mj-ea"/>
              <a:ea typeface="+mj-ea"/>
            </a:endParaRPr>
          </a:p>
        </p:txBody>
      </p:sp>
      <p:sp>
        <p:nvSpPr>
          <p:cNvPr id="4" name="流程图: 可选过程 3">
            <a:hlinkClick r:id="rId5" action="ppaction://hlinksldjump"/>
          </p:cNvPr>
          <p:cNvSpPr/>
          <p:nvPr/>
        </p:nvSpPr>
        <p:spPr>
          <a:xfrm>
            <a:off x="2024642" y="836712"/>
            <a:ext cx="720080" cy="288032"/>
          </a:xfrm>
          <a:prstGeom prst="flowChartAlternateProcess">
            <a:avLst/>
          </a:prstGeom>
          <a:solidFill>
            <a:srgbClr val="DE7A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mj-ea"/>
                <a:ea typeface="+mj-ea"/>
              </a:rPr>
              <a:t>考点</a:t>
            </a:r>
            <a:r>
              <a:rPr lang="en-US" altLang="zh-CN" sz="1400" smtClean="0">
                <a:solidFill>
                  <a:schemeClr val="bg1"/>
                </a:solidFill>
                <a:latin typeface="+mj-ea"/>
                <a:ea typeface="+mj-ea"/>
              </a:rPr>
              <a:t>3</a:t>
            </a:r>
            <a:endParaRPr lang="zh-CN" altLang="en-US" sz="1400" dirty="0">
              <a:solidFill>
                <a:schemeClr val="bg1"/>
              </a:solidFill>
              <a:latin typeface="+mj-ea"/>
              <a:ea typeface="+mj-ea"/>
            </a:endParaRPr>
          </a:p>
        </p:txBody>
      </p:sp>
      <p:sp>
        <p:nvSpPr>
          <p:cNvPr id="5" name="矩形 4"/>
          <p:cNvSpPr>
            <a:spLocks noChangeAspect="1"/>
          </p:cNvSpPr>
          <p:nvPr/>
        </p:nvSpPr>
        <p:spPr>
          <a:xfrm>
            <a:off x="508000" y="1268760"/>
            <a:ext cx="8128000" cy="3342453"/>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i="1">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求这</a:t>
            </a:r>
            <a:r>
              <a:rPr lang="en-US" altLang="zh-CN" sz="2200">
                <a:solidFill>
                  <a:srgbClr val="000000"/>
                </a:solidFill>
                <a:latin typeface="Times New Roman" panose="02020603050405020304" pitchFamily="18" charset="0"/>
                <a:cs typeface="Times New Roman" panose="02020603050405020304" pitchFamily="18" charset="0"/>
              </a:rPr>
              <a:t>200</a:t>
            </a:r>
            <a:r>
              <a:rPr lang="zh-CN" altLang="zh-CN" sz="2200">
                <a:solidFill>
                  <a:srgbClr val="000000"/>
                </a:solidFill>
                <a:latin typeface="Times New Roman" panose="02020603050405020304" pitchFamily="18" charset="0"/>
                <a:cs typeface="Times New Roman" panose="02020603050405020304" pitchFamily="18" charset="0"/>
              </a:rPr>
              <a:t>位拟购买新能源汽车的消费者对补贴金额的心理预期值</a:t>
            </a:r>
            <a:r>
              <a:rPr lang="en-US" altLang="zh-CN" sz="2200" i="1">
                <a:solidFill>
                  <a:srgbClr val="000000"/>
                </a:solidFill>
                <a:latin typeface="Times New Roman" panose="02020603050405020304" pitchFamily="18" charset="0"/>
                <a:cs typeface="Times New Roman" panose="02020603050405020304" pitchFamily="18" charset="0"/>
              </a:rPr>
              <a:t>X</a:t>
            </a:r>
            <a:r>
              <a:rPr lang="zh-CN" altLang="zh-CN" sz="2200">
                <a:solidFill>
                  <a:srgbClr val="000000"/>
                </a:solidFill>
                <a:latin typeface="Times New Roman" panose="02020603050405020304" pitchFamily="18" charset="0"/>
                <a:cs typeface="Times New Roman" panose="02020603050405020304" pitchFamily="18" charset="0"/>
              </a:rPr>
              <a:t>的</a:t>
            </a:r>
            <a:r>
              <a:rPr lang="zh-CN" altLang="zh-CN" sz="2200" smtClean="0">
                <a:solidFill>
                  <a:srgbClr val="000000"/>
                </a:solidFill>
                <a:latin typeface="Times New Roman" panose="02020603050405020304" pitchFamily="18" charset="0"/>
                <a:cs typeface="Times New Roman" panose="02020603050405020304" pitchFamily="18" charset="0"/>
              </a:rPr>
              <a:t>平均值</a:t>
            </a:r>
            <a:r>
              <a:rPr lang="en-US" altLang="zh-CN" sz="2200" smtClean="0">
                <a:solidFill>
                  <a:srgbClr val="000000"/>
                </a:solidFill>
                <a:latin typeface="Times New Roman" panose="02020603050405020304" pitchFamily="18" charset="0"/>
                <a:cs typeface="Times New Roman" panose="02020603050405020304" pitchFamily="18" charset="0"/>
              </a:rPr>
              <a:t>     </a:t>
            </a:r>
            <a:r>
              <a:rPr lang="zh-CN" altLang="zh-CN" sz="2200" smtClean="0">
                <a:solidFill>
                  <a:srgbClr val="000000"/>
                </a:solidFill>
                <a:latin typeface="Times New Roman" panose="02020603050405020304" pitchFamily="18" charset="0"/>
                <a:cs typeface="Times New Roman" panose="02020603050405020304" pitchFamily="18" charset="0"/>
              </a:rPr>
              <a:t>及</a:t>
            </a:r>
            <a:r>
              <a:rPr lang="zh-CN" altLang="zh-CN" sz="2200">
                <a:solidFill>
                  <a:srgbClr val="000000"/>
                </a:solidFill>
                <a:latin typeface="Times New Roman" panose="02020603050405020304" pitchFamily="18" charset="0"/>
                <a:cs typeface="Times New Roman" panose="02020603050405020304" pitchFamily="18" charset="0"/>
              </a:rPr>
              <a:t>中位数的估计值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同一区间的预期值可用该区间的中点值代替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估计值精确到</a:t>
            </a:r>
            <a:r>
              <a:rPr lang="en-US" altLang="zh-CN" sz="2200">
                <a:solidFill>
                  <a:srgbClr val="000000"/>
                </a:solidFill>
                <a:latin typeface="Times New Roman" panose="02020603050405020304" pitchFamily="18" charset="0"/>
                <a:cs typeface="Times New Roman" panose="02020603050405020304" pitchFamily="18" charset="0"/>
              </a:rPr>
              <a:t>0</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i="1">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将对补贴金额的心理预期值在</a:t>
            </a:r>
            <a:r>
              <a:rPr lang="en-US" altLang="zh-CN" sz="2200">
                <a:solidFill>
                  <a:srgbClr val="000000"/>
                </a:solidFill>
                <a:latin typeface="Times New Roman" panose="02020603050405020304" pitchFamily="18" charset="0"/>
                <a:cs typeface="Times New Roman" panose="02020603050405020304" pitchFamily="18" charset="0"/>
              </a:rPr>
              <a:t>[1,2)(</a:t>
            </a:r>
            <a:r>
              <a:rPr lang="zh-CN" altLang="zh-CN" sz="2200">
                <a:solidFill>
                  <a:srgbClr val="000000"/>
                </a:solidFill>
                <a:latin typeface="Times New Roman" panose="02020603050405020304" pitchFamily="18" charset="0"/>
                <a:cs typeface="Times New Roman" panose="02020603050405020304" pitchFamily="18" charset="0"/>
              </a:rPr>
              <a:t>万元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和</a:t>
            </a:r>
            <a:r>
              <a:rPr lang="en-US" altLang="zh-CN" sz="2200">
                <a:solidFill>
                  <a:srgbClr val="000000"/>
                </a:solidFill>
                <a:latin typeface="Times New Roman" panose="02020603050405020304" pitchFamily="18" charset="0"/>
                <a:cs typeface="Times New Roman" panose="02020603050405020304" pitchFamily="18" charset="0"/>
              </a:rPr>
              <a:t>[6,7](</a:t>
            </a:r>
            <a:r>
              <a:rPr lang="zh-CN" altLang="zh-CN" sz="2200">
                <a:solidFill>
                  <a:srgbClr val="000000"/>
                </a:solidFill>
                <a:latin typeface="Times New Roman" panose="02020603050405020304" pitchFamily="18" charset="0"/>
                <a:cs typeface="Times New Roman" panose="02020603050405020304" pitchFamily="18" charset="0"/>
              </a:rPr>
              <a:t>万元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的消费者分别定义为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欲望紧缩型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消费者和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欲望膨胀型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消费者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现采用分层抽样的方法从位于这两个区间的</a:t>
            </a:r>
            <a:r>
              <a:rPr lang="en-US" altLang="zh-CN" sz="2200">
                <a:solidFill>
                  <a:srgbClr val="000000"/>
                </a:solidFill>
                <a:latin typeface="Times New Roman" panose="02020603050405020304" pitchFamily="18" charset="0"/>
                <a:cs typeface="Times New Roman" panose="02020603050405020304" pitchFamily="18" charset="0"/>
              </a:rPr>
              <a:t>30</a:t>
            </a:r>
            <a:r>
              <a:rPr lang="zh-CN" altLang="zh-CN" sz="2200">
                <a:solidFill>
                  <a:srgbClr val="000000"/>
                </a:solidFill>
                <a:latin typeface="Times New Roman" panose="02020603050405020304" pitchFamily="18" charset="0"/>
                <a:cs typeface="Times New Roman" panose="02020603050405020304" pitchFamily="18" charset="0"/>
              </a:rPr>
              <a:t>名消费者中随机抽取</a:t>
            </a:r>
            <a:r>
              <a:rPr lang="en-US" altLang="zh-CN" sz="2200">
                <a:solidFill>
                  <a:srgbClr val="000000"/>
                </a:solidFill>
                <a:latin typeface="Times New Roman" panose="02020603050405020304" pitchFamily="18" charset="0"/>
                <a:cs typeface="Times New Roman" panose="02020603050405020304" pitchFamily="18" charset="0"/>
              </a:rPr>
              <a:t>6</a:t>
            </a:r>
            <a:r>
              <a:rPr lang="zh-CN" altLang="zh-CN" sz="2200">
                <a:solidFill>
                  <a:srgbClr val="000000"/>
                </a:solidFill>
                <a:latin typeface="Times New Roman" panose="02020603050405020304" pitchFamily="18" charset="0"/>
                <a:cs typeface="Times New Roman" panose="02020603050405020304" pitchFamily="18" charset="0"/>
              </a:rPr>
              <a:t>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再从这</a:t>
            </a:r>
            <a:r>
              <a:rPr lang="en-US" altLang="zh-CN" sz="2200">
                <a:solidFill>
                  <a:srgbClr val="000000"/>
                </a:solidFill>
                <a:latin typeface="Times New Roman" panose="02020603050405020304" pitchFamily="18" charset="0"/>
                <a:cs typeface="Times New Roman" panose="02020603050405020304" pitchFamily="18" charset="0"/>
              </a:rPr>
              <a:t>6</a:t>
            </a:r>
            <a:r>
              <a:rPr lang="zh-CN" altLang="zh-CN" sz="2200">
                <a:solidFill>
                  <a:srgbClr val="000000"/>
                </a:solidFill>
                <a:latin typeface="Times New Roman" panose="02020603050405020304" pitchFamily="18" charset="0"/>
                <a:cs typeface="Times New Roman" panose="02020603050405020304" pitchFamily="18" charset="0"/>
              </a:rPr>
              <a:t>人中随机抽取</a:t>
            </a: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名进行跟踪调查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求抽出的</a:t>
            </a: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人中至少有</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欲望膨胀型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消费者的概率</a:t>
            </a:r>
            <a:r>
              <a:rPr lang="en-US" altLang="zh-CN" sz="2200" i="1">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6" name="对象 5"/>
          <p:cNvGraphicFramePr>
            <a:graphicFrameLocks/>
          </p:cNvGraphicFramePr>
          <p:nvPr/>
        </p:nvGraphicFramePr>
        <p:xfrm>
          <a:off x="548456" y="4407728"/>
          <a:ext cx="8128000" cy="1770455"/>
        </p:xfrm>
        <a:graphic>
          <a:graphicData uri="http://schemas.openxmlformats.org/presentationml/2006/ole">
            <p:oleObj spid="_x0000_s89090" name="文档" r:id="rId6" imgW="3847376" imgH="838819" progId="Word.Document.12">
              <p:embed/>
            </p:oleObj>
          </a:graphicData>
        </a:graphic>
      </p:graphicFrame>
      <p:graphicFrame>
        <p:nvGraphicFramePr>
          <p:cNvPr id="7" name="对象 6"/>
          <p:cNvGraphicFramePr>
            <a:graphicFrameLocks noChangeAspect="1"/>
          </p:cNvGraphicFramePr>
          <p:nvPr/>
        </p:nvGraphicFramePr>
        <p:xfrm>
          <a:off x="2051720" y="1701145"/>
          <a:ext cx="617537" cy="411163"/>
        </p:xfrm>
        <a:graphic>
          <a:graphicData uri="http://schemas.openxmlformats.org/presentationml/2006/ole">
            <p:oleObj spid="_x0000_s89089" name="文档" r:id="rId7" imgW="299894" imgH="193601" progId="Word.Document.12">
              <p:embed/>
            </p:oleObj>
          </a:graphicData>
        </a:graphic>
      </p:graphicFrame>
    </p:spTree>
  </p:cSld>
  <p:clrMapOvr>
    <a:masterClrMapping/>
  </p:clrMapOvr>
  <p:transition spd="slow">
    <p:randomBar dir="vert"/>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流程图: 可选过程 1">
            <a:hlinkClick r:id="rId3" action="ppaction://hlinksldjump"/>
          </p:cNvPr>
          <p:cNvSpPr/>
          <p:nvPr/>
        </p:nvSpPr>
        <p:spPr>
          <a:xfrm>
            <a:off x="539552" y="836712"/>
            <a:ext cx="720080" cy="288032"/>
          </a:xfrm>
          <a:prstGeom prst="flowChartAlternateProcess">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75000"/>
                  </a:schemeClr>
                </a:solidFill>
                <a:latin typeface="+mj-ea"/>
                <a:ea typeface="+mj-ea"/>
              </a:rPr>
              <a:t>考点</a:t>
            </a:r>
            <a:r>
              <a:rPr lang="en-US" altLang="zh-CN" sz="1400" smtClean="0">
                <a:solidFill>
                  <a:schemeClr val="bg1">
                    <a:lumMod val="75000"/>
                  </a:schemeClr>
                </a:solidFill>
                <a:latin typeface="+mj-ea"/>
                <a:ea typeface="+mj-ea"/>
              </a:rPr>
              <a:t>1</a:t>
            </a:r>
            <a:endParaRPr lang="zh-CN" altLang="en-US" sz="1400" dirty="0">
              <a:solidFill>
                <a:schemeClr val="bg1">
                  <a:lumMod val="75000"/>
                </a:schemeClr>
              </a:solidFill>
              <a:latin typeface="+mj-ea"/>
              <a:ea typeface="+mj-ea"/>
            </a:endParaRPr>
          </a:p>
        </p:txBody>
      </p:sp>
      <p:sp>
        <p:nvSpPr>
          <p:cNvPr id="3" name="流程图: 可选过程 2">
            <a:hlinkClick r:id="rId4" action="ppaction://hlinksldjump"/>
          </p:cNvPr>
          <p:cNvSpPr/>
          <p:nvPr/>
        </p:nvSpPr>
        <p:spPr>
          <a:xfrm>
            <a:off x="1282097" y="836712"/>
            <a:ext cx="720080" cy="288032"/>
          </a:xfrm>
          <a:prstGeom prst="flowChartAlternateProcess">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75000"/>
                  </a:schemeClr>
                </a:solidFill>
                <a:latin typeface="+mj-ea"/>
                <a:ea typeface="+mj-ea"/>
              </a:rPr>
              <a:t>考点</a:t>
            </a:r>
            <a:r>
              <a:rPr lang="en-US" altLang="zh-CN" sz="1400" smtClean="0">
                <a:solidFill>
                  <a:schemeClr val="bg1">
                    <a:lumMod val="75000"/>
                  </a:schemeClr>
                </a:solidFill>
                <a:latin typeface="+mj-ea"/>
                <a:ea typeface="+mj-ea"/>
              </a:rPr>
              <a:t>2</a:t>
            </a:r>
            <a:endParaRPr lang="zh-CN" altLang="en-US" sz="1400" dirty="0">
              <a:solidFill>
                <a:schemeClr val="bg1">
                  <a:lumMod val="75000"/>
                </a:schemeClr>
              </a:solidFill>
              <a:latin typeface="+mj-ea"/>
              <a:ea typeface="+mj-ea"/>
            </a:endParaRPr>
          </a:p>
        </p:txBody>
      </p:sp>
      <p:sp>
        <p:nvSpPr>
          <p:cNvPr id="4" name="流程图: 可选过程 3">
            <a:hlinkClick r:id="rId5" action="ppaction://hlinksldjump"/>
          </p:cNvPr>
          <p:cNvSpPr/>
          <p:nvPr/>
        </p:nvSpPr>
        <p:spPr>
          <a:xfrm>
            <a:off x="2024642" y="836712"/>
            <a:ext cx="720080" cy="288032"/>
          </a:xfrm>
          <a:prstGeom prst="flowChartAlternateProcess">
            <a:avLst/>
          </a:prstGeom>
          <a:solidFill>
            <a:srgbClr val="DE7A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mj-ea"/>
                <a:ea typeface="+mj-ea"/>
              </a:rPr>
              <a:t>考点</a:t>
            </a:r>
            <a:r>
              <a:rPr lang="en-US" altLang="zh-CN" sz="1400" smtClean="0">
                <a:solidFill>
                  <a:schemeClr val="bg1"/>
                </a:solidFill>
                <a:latin typeface="+mj-ea"/>
                <a:ea typeface="+mj-ea"/>
              </a:rPr>
              <a:t>3</a:t>
            </a:r>
            <a:endParaRPr lang="zh-CN" altLang="en-US" sz="1400" dirty="0">
              <a:solidFill>
                <a:schemeClr val="bg1"/>
              </a:solidFill>
              <a:latin typeface="+mj-ea"/>
              <a:ea typeface="+mj-ea"/>
            </a:endParaRPr>
          </a:p>
        </p:txBody>
      </p:sp>
      <p:graphicFrame>
        <p:nvGraphicFramePr>
          <p:cNvPr id="5" name="对象 4"/>
          <p:cNvGraphicFramePr>
            <a:graphicFrameLocks/>
          </p:cNvGraphicFramePr>
          <p:nvPr/>
        </p:nvGraphicFramePr>
        <p:xfrm>
          <a:off x="508000" y="1196752"/>
          <a:ext cx="8128000" cy="4858692"/>
        </p:xfrm>
        <a:graphic>
          <a:graphicData uri="http://schemas.openxmlformats.org/presentationml/2006/ole">
            <p:oleObj spid="_x0000_s90113" name="文档" r:id="rId6" imgW="3847376" imgH="2300905" progId="Word.Document.12">
              <p:embed/>
            </p:oleObj>
          </a:graphicData>
        </a:graphic>
      </p:graphicFrame>
    </p:spTree>
  </p:cSld>
  <p:clrMapOvr>
    <a:masterClrMapping/>
  </p:clrMapOvr>
  <p:transition spd="slow">
    <p:randomBar dir="vert"/>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流程图: 可选过程 1">
            <a:hlinkClick r:id="rId3" action="ppaction://hlinksldjump"/>
          </p:cNvPr>
          <p:cNvSpPr/>
          <p:nvPr/>
        </p:nvSpPr>
        <p:spPr>
          <a:xfrm>
            <a:off x="539552" y="836712"/>
            <a:ext cx="720080" cy="288032"/>
          </a:xfrm>
          <a:prstGeom prst="flowChartAlternateProcess">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75000"/>
                  </a:schemeClr>
                </a:solidFill>
                <a:latin typeface="+mj-ea"/>
                <a:ea typeface="+mj-ea"/>
              </a:rPr>
              <a:t>考点</a:t>
            </a:r>
            <a:r>
              <a:rPr lang="en-US" altLang="zh-CN" sz="1400" smtClean="0">
                <a:solidFill>
                  <a:schemeClr val="bg1">
                    <a:lumMod val="75000"/>
                  </a:schemeClr>
                </a:solidFill>
                <a:latin typeface="+mj-ea"/>
                <a:ea typeface="+mj-ea"/>
              </a:rPr>
              <a:t>1</a:t>
            </a:r>
            <a:endParaRPr lang="zh-CN" altLang="en-US" sz="1400" dirty="0">
              <a:solidFill>
                <a:schemeClr val="bg1">
                  <a:lumMod val="75000"/>
                </a:schemeClr>
              </a:solidFill>
              <a:latin typeface="+mj-ea"/>
              <a:ea typeface="+mj-ea"/>
            </a:endParaRPr>
          </a:p>
        </p:txBody>
      </p:sp>
      <p:sp>
        <p:nvSpPr>
          <p:cNvPr id="3" name="流程图: 可选过程 2">
            <a:hlinkClick r:id="rId4" action="ppaction://hlinksldjump"/>
          </p:cNvPr>
          <p:cNvSpPr/>
          <p:nvPr/>
        </p:nvSpPr>
        <p:spPr>
          <a:xfrm>
            <a:off x="1282097" y="836712"/>
            <a:ext cx="720080" cy="288032"/>
          </a:xfrm>
          <a:prstGeom prst="flowChartAlternateProcess">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75000"/>
                  </a:schemeClr>
                </a:solidFill>
                <a:latin typeface="+mj-ea"/>
                <a:ea typeface="+mj-ea"/>
              </a:rPr>
              <a:t>考点</a:t>
            </a:r>
            <a:r>
              <a:rPr lang="en-US" altLang="zh-CN" sz="1400" smtClean="0">
                <a:solidFill>
                  <a:schemeClr val="bg1">
                    <a:lumMod val="75000"/>
                  </a:schemeClr>
                </a:solidFill>
                <a:latin typeface="+mj-ea"/>
                <a:ea typeface="+mj-ea"/>
              </a:rPr>
              <a:t>2</a:t>
            </a:r>
            <a:endParaRPr lang="zh-CN" altLang="en-US" sz="1400" dirty="0">
              <a:solidFill>
                <a:schemeClr val="bg1">
                  <a:lumMod val="75000"/>
                </a:schemeClr>
              </a:solidFill>
              <a:latin typeface="+mj-ea"/>
              <a:ea typeface="+mj-ea"/>
            </a:endParaRPr>
          </a:p>
        </p:txBody>
      </p:sp>
      <p:sp>
        <p:nvSpPr>
          <p:cNvPr id="4" name="流程图: 可选过程 3">
            <a:hlinkClick r:id="rId5" action="ppaction://hlinksldjump"/>
          </p:cNvPr>
          <p:cNvSpPr/>
          <p:nvPr/>
        </p:nvSpPr>
        <p:spPr>
          <a:xfrm>
            <a:off x="2024642" y="836712"/>
            <a:ext cx="720080" cy="288032"/>
          </a:xfrm>
          <a:prstGeom prst="flowChartAlternateProcess">
            <a:avLst/>
          </a:prstGeom>
          <a:solidFill>
            <a:srgbClr val="DE7A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mj-ea"/>
                <a:ea typeface="+mj-ea"/>
              </a:rPr>
              <a:t>考点</a:t>
            </a:r>
            <a:r>
              <a:rPr lang="en-US" altLang="zh-CN" sz="1400" smtClean="0">
                <a:solidFill>
                  <a:schemeClr val="bg1"/>
                </a:solidFill>
                <a:latin typeface="+mj-ea"/>
                <a:ea typeface="+mj-ea"/>
              </a:rPr>
              <a:t>3</a:t>
            </a:r>
            <a:endParaRPr lang="zh-CN" altLang="en-US" sz="1400" dirty="0">
              <a:solidFill>
                <a:schemeClr val="bg1"/>
              </a:solidFill>
              <a:latin typeface="+mj-ea"/>
              <a:ea typeface="+mj-ea"/>
            </a:endParaRPr>
          </a:p>
        </p:txBody>
      </p:sp>
      <p:graphicFrame>
        <p:nvGraphicFramePr>
          <p:cNvPr id="6" name="对象 5"/>
          <p:cNvGraphicFramePr>
            <a:graphicFrameLocks/>
          </p:cNvGraphicFramePr>
          <p:nvPr/>
        </p:nvGraphicFramePr>
        <p:xfrm>
          <a:off x="508000" y="1196752"/>
          <a:ext cx="8128000" cy="3581149"/>
        </p:xfrm>
        <a:graphic>
          <a:graphicData uri="http://schemas.openxmlformats.org/presentationml/2006/ole">
            <p:oleObj spid="_x0000_s91137" name="文档" r:id="rId6" imgW="3847376" imgH="1695991" progId="Word.Document.12">
              <p:embed/>
            </p:oleObj>
          </a:graphicData>
        </a:graphic>
      </p:graphicFrame>
      <p:sp>
        <p:nvSpPr>
          <p:cNvPr id="7" name="矩形 6"/>
          <p:cNvSpPr>
            <a:spLocks noChangeAspect="1"/>
          </p:cNvSpPr>
          <p:nvPr/>
        </p:nvSpPr>
        <p:spPr>
          <a:xfrm>
            <a:off x="395536" y="4627881"/>
            <a:ext cx="8128000" cy="167853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A</a:t>
            </a:r>
            <a:r>
              <a:rPr lang="en-US" altLang="zh-CN" sz="2200" baseline="-25000">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A</a:t>
            </a:r>
            <a:r>
              <a:rPr lang="en-US" altLang="zh-CN" sz="2200" baseline="-25000">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B</a:t>
            </a:r>
            <a:r>
              <a:rPr lang="en-US" altLang="zh-CN" sz="2200" baseline="-25000">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A</a:t>
            </a:r>
            <a:r>
              <a:rPr lang="en-US" altLang="zh-CN" sz="2200" baseline="-25000">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A</a:t>
            </a:r>
            <a:r>
              <a:rPr lang="en-US" altLang="zh-CN" sz="2200" baseline="-25000">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B</a:t>
            </a:r>
            <a:r>
              <a:rPr lang="en-US" altLang="zh-CN" sz="2200" baseline="-25000">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A</a:t>
            </a:r>
            <a:r>
              <a:rPr lang="en-US" altLang="zh-CN" sz="2200" baseline="-25000">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A</a:t>
            </a:r>
            <a:r>
              <a:rPr lang="en-US" altLang="zh-CN" sz="2200" baseline="-25000">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B</a:t>
            </a:r>
            <a:r>
              <a:rPr lang="en-US" altLang="zh-CN" sz="2200" baseline="-25000">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A</a:t>
            </a:r>
            <a:r>
              <a:rPr lang="en-US" altLang="zh-CN" sz="2200" baseline="-25000">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A</a:t>
            </a:r>
            <a:r>
              <a:rPr lang="en-US" altLang="zh-CN" sz="2200" baseline="-25000">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B</a:t>
            </a:r>
            <a:r>
              <a:rPr lang="en-US" altLang="zh-CN" sz="2200" baseline="-25000">
                <a:solidFill>
                  <a:srgbClr val="000000"/>
                </a:solidFill>
                <a:latin typeface="Times New Roman" panose="02020603050405020304" pitchFamily="18" charset="0"/>
                <a:cs typeface="Times New Roman" panose="02020603050405020304" pitchFamily="18" charset="0"/>
              </a:rPr>
              <a:t>4</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A</a:t>
            </a:r>
            <a:r>
              <a:rPr lang="en-US" altLang="zh-CN" sz="2200" baseline="-25000">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B</a:t>
            </a:r>
            <a:r>
              <a:rPr lang="en-US" altLang="zh-CN" sz="2200" baseline="-25000">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B</a:t>
            </a:r>
            <a:r>
              <a:rPr lang="en-US" altLang="zh-CN" sz="2200" baseline="-25000">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A</a:t>
            </a:r>
            <a:r>
              <a:rPr lang="en-US" altLang="zh-CN" sz="2200" baseline="-25000">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B</a:t>
            </a:r>
            <a:r>
              <a:rPr lang="en-US" altLang="zh-CN" sz="2200" baseline="-25000">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B</a:t>
            </a:r>
            <a:r>
              <a:rPr lang="en-US" altLang="zh-CN" sz="2200" baseline="-25000">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A</a:t>
            </a:r>
            <a:r>
              <a:rPr lang="en-US" altLang="zh-CN" sz="2200" baseline="-25000">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B</a:t>
            </a:r>
            <a:r>
              <a:rPr lang="en-US" altLang="zh-CN" sz="2200" baseline="-25000">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B</a:t>
            </a:r>
            <a:r>
              <a:rPr lang="en-US" altLang="zh-CN" sz="2200" baseline="-25000">
                <a:solidFill>
                  <a:srgbClr val="000000"/>
                </a:solidFill>
                <a:latin typeface="Times New Roman" panose="02020603050405020304" pitchFamily="18" charset="0"/>
                <a:cs typeface="Times New Roman" panose="02020603050405020304" pitchFamily="18" charset="0"/>
              </a:rPr>
              <a:t>4</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A</a:t>
            </a:r>
            <a:r>
              <a:rPr lang="en-US" altLang="zh-CN" sz="2200" baseline="-25000">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B</a:t>
            </a:r>
            <a:r>
              <a:rPr lang="en-US" altLang="zh-CN" sz="2200" baseline="-25000">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B</a:t>
            </a:r>
            <a:r>
              <a:rPr lang="en-US" altLang="zh-CN" sz="2200" baseline="-25000">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A</a:t>
            </a:r>
            <a:r>
              <a:rPr lang="en-US" altLang="zh-CN" sz="2200" baseline="-25000">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B</a:t>
            </a:r>
            <a:r>
              <a:rPr lang="en-US" altLang="zh-CN" sz="2200" baseline="-25000">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B</a:t>
            </a:r>
            <a:r>
              <a:rPr lang="en-US" altLang="zh-CN" sz="2200" baseline="-25000">
                <a:solidFill>
                  <a:srgbClr val="000000"/>
                </a:solidFill>
                <a:latin typeface="Times New Roman" panose="02020603050405020304" pitchFamily="18" charset="0"/>
                <a:cs typeface="Times New Roman" panose="02020603050405020304" pitchFamily="18" charset="0"/>
              </a:rPr>
              <a:t>4</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A</a:t>
            </a:r>
            <a:r>
              <a:rPr lang="en-US" altLang="zh-CN" sz="2200" baseline="-25000">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B</a:t>
            </a:r>
            <a:r>
              <a:rPr lang="en-US" altLang="zh-CN" sz="2200" baseline="-25000">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B</a:t>
            </a:r>
            <a:r>
              <a:rPr lang="en-US" altLang="zh-CN" sz="2200" baseline="-25000">
                <a:solidFill>
                  <a:srgbClr val="000000"/>
                </a:solidFill>
                <a:latin typeface="Times New Roman" panose="02020603050405020304" pitchFamily="18" charset="0"/>
                <a:cs typeface="Times New Roman" panose="02020603050405020304" pitchFamily="18" charset="0"/>
              </a:rPr>
              <a:t>4</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A</a:t>
            </a:r>
            <a:r>
              <a:rPr lang="en-US" altLang="zh-CN" sz="2200" baseline="-25000">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B</a:t>
            </a:r>
            <a:r>
              <a:rPr lang="en-US" altLang="zh-CN" sz="2200" baseline="-25000">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B</a:t>
            </a:r>
            <a:r>
              <a:rPr lang="en-US" altLang="zh-CN" sz="2200" baseline="-25000">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A</a:t>
            </a:r>
            <a:r>
              <a:rPr lang="en-US" altLang="zh-CN" sz="2200" baseline="-25000">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B</a:t>
            </a:r>
            <a:r>
              <a:rPr lang="en-US" altLang="zh-CN" sz="2200" baseline="-25000">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B</a:t>
            </a:r>
            <a:r>
              <a:rPr lang="en-US" altLang="zh-CN" sz="2200" baseline="-25000">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A</a:t>
            </a:r>
            <a:r>
              <a:rPr lang="en-US" altLang="zh-CN" sz="2200" baseline="-25000">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B</a:t>
            </a:r>
            <a:r>
              <a:rPr lang="en-US" altLang="zh-CN" sz="2200" baseline="-25000">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B</a:t>
            </a:r>
            <a:r>
              <a:rPr lang="en-US" altLang="zh-CN" sz="2200" baseline="-25000">
                <a:solidFill>
                  <a:srgbClr val="000000"/>
                </a:solidFill>
                <a:latin typeface="Times New Roman" panose="02020603050405020304" pitchFamily="18" charset="0"/>
                <a:cs typeface="Times New Roman" panose="02020603050405020304" pitchFamily="18" charset="0"/>
              </a:rPr>
              <a:t>4</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A</a:t>
            </a:r>
            <a:r>
              <a:rPr lang="en-US" altLang="zh-CN" sz="2200" baseline="-25000">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B</a:t>
            </a:r>
            <a:r>
              <a:rPr lang="en-US" altLang="zh-CN" sz="2200" baseline="-25000">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B</a:t>
            </a:r>
            <a:r>
              <a:rPr lang="en-US" altLang="zh-CN" sz="2200" baseline="-25000">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A</a:t>
            </a:r>
            <a:r>
              <a:rPr lang="en-US" altLang="zh-CN" sz="2200" baseline="-25000">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B</a:t>
            </a:r>
            <a:r>
              <a:rPr lang="en-US" altLang="zh-CN" sz="2200" baseline="-25000">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B</a:t>
            </a:r>
            <a:r>
              <a:rPr lang="en-US" altLang="zh-CN" sz="2200" baseline="-25000">
                <a:solidFill>
                  <a:srgbClr val="000000"/>
                </a:solidFill>
                <a:latin typeface="Times New Roman" panose="02020603050405020304" pitchFamily="18" charset="0"/>
                <a:cs typeface="Times New Roman" panose="02020603050405020304" pitchFamily="18" charset="0"/>
              </a:rPr>
              <a:t>4</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A</a:t>
            </a:r>
            <a:r>
              <a:rPr lang="en-US" altLang="zh-CN" sz="2200" baseline="-25000">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B</a:t>
            </a:r>
            <a:r>
              <a:rPr lang="en-US" altLang="zh-CN" sz="2200" baseline="-25000">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B</a:t>
            </a:r>
            <a:r>
              <a:rPr lang="en-US" altLang="zh-CN" sz="2200" baseline="-25000">
                <a:solidFill>
                  <a:srgbClr val="000000"/>
                </a:solidFill>
                <a:latin typeface="Times New Roman" panose="02020603050405020304" pitchFamily="18" charset="0"/>
                <a:cs typeface="Times New Roman" panose="02020603050405020304" pitchFamily="18" charset="0"/>
              </a:rPr>
              <a:t>4</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B</a:t>
            </a:r>
            <a:r>
              <a:rPr lang="en-US" altLang="zh-CN" sz="2200" baseline="-25000">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B</a:t>
            </a:r>
            <a:r>
              <a:rPr lang="en-US" altLang="zh-CN" sz="2200" baseline="-25000">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B</a:t>
            </a:r>
            <a:r>
              <a:rPr lang="en-US" altLang="zh-CN" sz="2200" baseline="-25000">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B</a:t>
            </a:r>
            <a:r>
              <a:rPr lang="en-US" altLang="zh-CN" sz="2200" baseline="-25000">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B</a:t>
            </a:r>
            <a:r>
              <a:rPr lang="en-US" altLang="zh-CN" sz="2200" baseline="-25000">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B</a:t>
            </a:r>
            <a:r>
              <a:rPr lang="en-US" altLang="zh-CN" sz="2200" baseline="-25000">
                <a:solidFill>
                  <a:srgbClr val="000000"/>
                </a:solidFill>
                <a:latin typeface="Times New Roman" panose="02020603050405020304" pitchFamily="18" charset="0"/>
                <a:cs typeface="Times New Roman" panose="02020603050405020304" pitchFamily="18" charset="0"/>
              </a:rPr>
              <a:t>4</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B</a:t>
            </a:r>
            <a:r>
              <a:rPr lang="en-US" altLang="zh-CN" sz="2200" baseline="-25000">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B</a:t>
            </a:r>
            <a:r>
              <a:rPr lang="en-US" altLang="zh-CN" sz="2200" baseline="-25000">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B</a:t>
            </a:r>
            <a:r>
              <a:rPr lang="en-US" altLang="zh-CN" sz="2200" baseline="-25000">
                <a:solidFill>
                  <a:srgbClr val="000000"/>
                </a:solidFill>
                <a:latin typeface="Times New Roman" panose="02020603050405020304" pitchFamily="18" charset="0"/>
                <a:cs typeface="Times New Roman" panose="02020603050405020304" pitchFamily="18" charset="0"/>
              </a:rPr>
              <a:t>4</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B</a:t>
            </a:r>
            <a:r>
              <a:rPr lang="en-US" altLang="zh-CN" sz="2200" baseline="-25000">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B</a:t>
            </a:r>
            <a:r>
              <a:rPr lang="en-US" altLang="zh-CN" sz="2200" baseline="-25000">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B</a:t>
            </a:r>
            <a:r>
              <a:rPr lang="en-US" altLang="zh-CN" sz="2200" baseline="-25000">
                <a:solidFill>
                  <a:srgbClr val="000000"/>
                </a:solidFill>
                <a:latin typeface="Times New Roman" panose="02020603050405020304" pitchFamily="18" charset="0"/>
                <a:cs typeface="Times New Roman" panose="02020603050405020304" pitchFamily="18" charset="0"/>
              </a:rPr>
              <a:t>4</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共</a:t>
            </a:r>
            <a:r>
              <a:rPr lang="en-US" altLang="zh-CN" sz="2200">
                <a:solidFill>
                  <a:srgbClr val="000000"/>
                </a:solidFill>
                <a:latin typeface="Times New Roman" panose="02020603050405020304" pitchFamily="18" charset="0"/>
                <a:cs typeface="Times New Roman" panose="02020603050405020304" pitchFamily="18" charset="0"/>
              </a:rPr>
              <a:t>20</a:t>
            </a:r>
            <a:r>
              <a:rPr lang="zh-CN" altLang="zh-CN" sz="2200">
                <a:solidFill>
                  <a:srgbClr val="000000"/>
                </a:solidFill>
                <a:latin typeface="Times New Roman" panose="02020603050405020304" pitchFamily="18" charset="0"/>
                <a:cs typeface="Times New Roman" panose="02020603050405020304" pitchFamily="18" charset="0"/>
              </a:rPr>
              <a:t>种</a:t>
            </a:r>
            <a:r>
              <a:rPr lang="en-US" altLang="zh-CN" sz="2200" i="1">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slow">
    <p:randomBar dir="vert"/>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流程图: 可选过程 1">
            <a:hlinkClick r:id="rId3" action="ppaction://hlinksldjump"/>
          </p:cNvPr>
          <p:cNvSpPr/>
          <p:nvPr/>
        </p:nvSpPr>
        <p:spPr>
          <a:xfrm>
            <a:off x="539552" y="836712"/>
            <a:ext cx="720080" cy="288032"/>
          </a:xfrm>
          <a:prstGeom prst="flowChartAlternateProcess">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75000"/>
                  </a:schemeClr>
                </a:solidFill>
                <a:latin typeface="+mj-ea"/>
                <a:ea typeface="+mj-ea"/>
              </a:rPr>
              <a:t>考点</a:t>
            </a:r>
            <a:r>
              <a:rPr lang="en-US" altLang="zh-CN" sz="1400" smtClean="0">
                <a:solidFill>
                  <a:schemeClr val="bg1">
                    <a:lumMod val="75000"/>
                  </a:schemeClr>
                </a:solidFill>
                <a:latin typeface="+mj-ea"/>
                <a:ea typeface="+mj-ea"/>
              </a:rPr>
              <a:t>1</a:t>
            </a:r>
            <a:endParaRPr lang="zh-CN" altLang="en-US" sz="1400" dirty="0">
              <a:solidFill>
                <a:schemeClr val="bg1">
                  <a:lumMod val="75000"/>
                </a:schemeClr>
              </a:solidFill>
              <a:latin typeface="+mj-ea"/>
              <a:ea typeface="+mj-ea"/>
            </a:endParaRPr>
          </a:p>
        </p:txBody>
      </p:sp>
      <p:sp>
        <p:nvSpPr>
          <p:cNvPr id="3" name="流程图: 可选过程 2">
            <a:hlinkClick r:id="rId4" action="ppaction://hlinksldjump"/>
          </p:cNvPr>
          <p:cNvSpPr/>
          <p:nvPr/>
        </p:nvSpPr>
        <p:spPr>
          <a:xfrm>
            <a:off x="1282097" y="836712"/>
            <a:ext cx="720080" cy="288032"/>
          </a:xfrm>
          <a:prstGeom prst="flowChartAlternateProcess">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75000"/>
                  </a:schemeClr>
                </a:solidFill>
                <a:latin typeface="+mj-ea"/>
                <a:ea typeface="+mj-ea"/>
              </a:rPr>
              <a:t>考点</a:t>
            </a:r>
            <a:r>
              <a:rPr lang="en-US" altLang="zh-CN" sz="1400" smtClean="0">
                <a:solidFill>
                  <a:schemeClr val="bg1">
                    <a:lumMod val="75000"/>
                  </a:schemeClr>
                </a:solidFill>
                <a:latin typeface="+mj-ea"/>
                <a:ea typeface="+mj-ea"/>
              </a:rPr>
              <a:t>2</a:t>
            </a:r>
            <a:endParaRPr lang="zh-CN" altLang="en-US" sz="1400" dirty="0">
              <a:solidFill>
                <a:schemeClr val="bg1">
                  <a:lumMod val="75000"/>
                </a:schemeClr>
              </a:solidFill>
              <a:latin typeface="+mj-ea"/>
              <a:ea typeface="+mj-ea"/>
            </a:endParaRPr>
          </a:p>
        </p:txBody>
      </p:sp>
      <p:sp>
        <p:nvSpPr>
          <p:cNvPr id="4" name="流程图: 可选过程 3">
            <a:hlinkClick r:id="rId5" action="ppaction://hlinksldjump"/>
          </p:cNvPr>
          <p:cNvSpPr/>
          <p:nvPr/>
        </p:nvSpPr>
        <p:spPr>
          <a:xfrm>
            <a:off x="2024642" y="836712"/>
            <a:ext cx="720080" cy="288032"/>
          </a:xfrm>
          <a:prstGeom prst="flowChartAlternateProcess">
            <a:avLst/>
          </a:prstGeom>
          <a:solidFill>
            <a:srgbClr val="DE7A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mj-ea"/>
                <a:ea typeface="+mj-ea"/>
              </a:rPr>
              <a:t>考点</a:t>
            </a:r>
            <a:r>
              <a:rPr lang="en-US" altLang="zh-CN" sz="1400" smtClean="0">
                <a:solidFill>
                  <a:schemeClr val="bg1"/>
                </a:solidFill>
                <a:latin typeface="+mj-ea"/>
                <a:ea typeface="+mj-ea"/>
              </a:rPr>
              <a:t>3</a:t>
            </a:r>
            <a:endParaRPr lang="zh-CN" altLang="en-US" sz="1400" dirty="0">
              <a:solidFill>
                <a:schemeClr val="bg1"/>
              </a:solidFill>
              <a:latin typeface="+mj-ea"/>
              <a:ea typeface="+mj-ea"/>
            </a:endParaRPr>
          </a:p>
        </p:txBody>
      </p:sp>
      <p:sp>
        <p:nvSpPr>
          <p:cNvPr id="5" name="矩形 4"/>
          <p:cNvSpPr>
            <a:spLocks noChangeAspect="1"/>
          </p:cNvSpPr>
          <p:nvPr/>
        </p:nvSpPr>
        <p:spPr>
          <a:xfrm>
            <a:off x="508000" y="1645994"/>
            <a:ext cx="8128000" cy="904863"/>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其中至少有</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欲望膨胀型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消费者的情况有</a:t>
            </a:r>
            <a:r>
              <a:rPr lang="en-US" altLang="zh-CN" sz="2200">
                <a:solidFill>
                  <a:srgbClr val="000000"/>
                </a:solidFill>
                <a:latin typeface="Times New Roman" panose="02020603050405020304" pitchFamily="18" charset="0"/>
                <a:cs typeface="Times New Roman" panose="02020603050405020304" pitchFamily="18" charset="0"/>
              </a:rPr>
              <a:t>16</a:t>
            </a:r>
            <a:r>
              <a:rPr lang="zh-CN" altLang="zh-CN" sz="2200">
                <a:solidFill>
                  <a:srgbClr val="000000"/>
                </a:solidFill>
                <a:latin typeface="Times New Roman" panose="02020603050405020304" pitchFamily="18" charset="0"/>
                <a:cs typeface="Times New Roman" panose="02020603050405020304" pitchFamily="18" charset="0"/>
              </a:rPr>
              <a:t>种</a:t>
            </a:r>
            <a:r>
              <a:rPr lang="en-US" altLang="zh-CN" sz="2200" i="1">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记事件</a:t>
            </a:r>
            <a:r>
              <a:rPr lang="en-US" altLang="zh-CN" sz="2200" i="1">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抽出的</a:t>
            </a: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人中至少有</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欲望膨胀型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消费者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smtClean="0">
                <a:solidFill>
                  <a:srgbClr val="000000"/>
                </a:solidFill>
                <a:latin typeface="Times New Roman" panose="02020603050405020304" pitchFamily="18" charset="0"/>
                <a:cs typeface="Times New Roman" panose="02020603050405020304" pitchFamily="18" charset="0"/>
              </a:rPr>
              <a:t>则</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6" name="对象 5"/>
          <p:cNvGraphicFramePr>
            <a:graphicFrameLocks/>
          </p:cNvGraphicFramePr>
          <p:nvPr/>
        </p:nvGraphicFramePr>
        <p:xfrm>
          <a:off x="620464" y="2550857"/>
          <a:ext cx="8128000" cy="526441"/>
        </p:xfrm>
        <a:graphic>
          <a:graphicData uri="http://schemas.openxmlformats.org/presentationml/2006/ole">
            <p:oleObj spid="_x0000_s92161" name="文档" r:id="rId6" imgW="3847376" imgH="249379" progId="Word.Document.12">
              <p:embed/>
            </p:oleObj>
          </a:graphicData>
        </a:graphic>
      </p:graphicFrame>
      <p:pic>
        <p:nvPicPr>
          <p:cNvPr id="7" name="图片 6"/>
          <p:cNvPicPr>
            <a:picLocks noChangeAspect="1"/>
          </p:cNvPicPr>
          <p:nvPr/>
        </p:nvPicPr>
        <p:blipFill>
          <a:blip r:embed="rId7"/>
          <a:stretch>
            <a:fillRect/>
          </a:stretch>
        </p:blipFill>
        <p:spPr>
          <a:xfrm>
            <a:off x="508000" y="3140968"/>
            <a:ext cx="8128000" cy="1998133"/>
          </a:xfrm>
          <a:prstGeom prst="rect">
            <a:avLst/>
          </a:prstGeom>
        </p:spPr>
      </p:pic>
    </p:spTree>
  </p:cSld>
  <p:clrMapOvr>
    <a:masterClrMapping/>
  </p:clrMapOvr>
  <p:transition spd="slow">
    <p:randomBar dir="vert"/>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流程图: 可选过程 1">
            <a:hlinkClick r:id="rId3" action="ppaction://hlinksldjump"/>
          </p:cNvPr>
          <p:cNvSpPr/>
          <p:nvPr/>
        </p:nvSpPr>
        <p:spPr>
          <a:xfrm>
            <a:off x="539552" y="836712"/>
            <a:ext cx="720080" cy="288032"/>
          </a:xfrm>
          <a:prstGeom prst="flowChartAlternateProcess">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75000"/>
                  </a:schemeClr>
                </a:solidFill>
                <a:latin typeface="+mj-ea"/>
                <a:ea typeface="+mj-ea"/>
              </a:rPr>
              <a:t>考点</a:t>
            </a:r>
            <a:r>
              <a:rPr lang="en-US" altLang="zh-CN" sz="1400" smtClean="0">
                <a:solidFill>
                  <a:schemeClr val="bg1">
                    <a:lumMod val="75000"/>
                  </a:schemeClr>
                </a:solidFill>
                <a:latin typeface="+mj-ea"/>
                <a:ea typeface="+mj-ea"/>
              </a:rPr>
              <a:t>1</a:t>
            </a:r>
            <a:endParaRPr lang="zh-CN" altLang="en-US" sz="1400" dirty="0">
              <a:solidFill>
                <a:schemeClr val="bg1">
                  <a:lumMod val="75000"/>
                </a:schemeClr>
              </a:solidFill>
              <a:latin typeface="+mj-ea"/>
              <a:ea typeface="+mj-ea"/>
            </a:endParaRPr>
          </a:p>
        </p:txBody>
      </p:sp>
      <p:sp>
        <p:nvSpPr>
          <p:cNvPr id="3" name="流程图: 可选过程 2">
            <a:hlinkClick r:id="rId4" action="ppaction://hlinksldjump"/>
          </p:cNvPr>
          <p:cNvSpPr/>
          <p:nvPr/>
        </p:nvSpPr>
        <p:spPr>
          <a:xfrm>
            <a:off x="1282097" y="836712"/>
            <a:ext cx="720080" cy="288032"/>
          </a:xfrm>
          <a:prstGeom prst="flowChartAlternateProcess">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75000"/>
                  </a:schemeClr>
                </a:solidFill>
                <a:latin typeface="+mj-ea"/>
                <a:ea typeface="+mj-ea"/>
              </a:rPr>
              <a:t>考点</a:t>
            </a:r>
            <a:r>
              <a:rPr lang="en-US" altLang="zh-CN" sz="1400" smtClean="0">
                <a:solidFill>
                  <a:schemeClr val="bg1">
                    <a:lumMod val="75000"/>
                  </a:schemeClr>
                </a:solidFill>
                <a:latin typeface="+mj-ea"/>
                <a:ea typeface="+mj-ea"/>
              </a:rPr>
              <a:t>2</a:t>
            </a:r>
            <a:endParaRPr lang="zh-CN" altLang="en-US" sz="1400" dirty="0">
              <a:solidFill>
                <a:schemeClr val="bg1">
                  <a:lumMod val="75000"/>
                </a:schemeClr>
              </a:solidFill>
              <a:latin typeface="+mj-ea"/>
              <a:ea typeface="+mj-ea"/>
            </a:endParaRPr>
          </a:p>
        </p:txBody>
      </p:sp>
      <p:sp>
        <p:nvSpPr>
          <p:cNvPr id="4" name="流程图: 可选过程 3">
            <a:hlinkClick r:id="rId5" action="ppaction://hlinksldjump"/>
          </p:cNvPr>
          <p:cNvSpPr/>
          <p:nvPr/>
        </p:nvSpPr>
        <p:spPr>
          <a:xfrm>
            <a:off x="2024642" y="836712"/>
            <a:ext cx="720080" cy="288032"/>
          </a:xfrm>
          <a:prstGeom prst="flowChartAlternateProcess">
            <a:avLst/>
          </a:prstGeom>
          <a:solidFill>
            <a:srgbClr val="DE7A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mj-ea"/>
                <a:ea typeface="+mj-ea"/>
              </a:rPr>
              <a:t>考点</a:t>
            </a:r>
            <a:r>
              <a:rPr lang="en-US" altLang="zh-CN" sz="1400" smtClean="0">
                <a:solidFill>
                  <a:schemeClr val="bg1"/>
                </a:solidFill>
                <a:latin typeface="+mj-ea"/>
                <a:ea typeface="+mj-ea"/>
              </a:rPr>
              <a:t>3</a:t>
            </a:r>
            <a:endParaRPr lang="zh-CN" altLang="en-US" sz="1400" dirty="0">
              <a:solidFill>
                <a:schemeClr val="bg1"/>
              </a:solidFill>
              <a:latin typeface="+mj-ea"/>
              <a:ea typeface="+mj-ea"/>
            </a:endParaRPr>
          </a:p>
        </p:txBody>
      </p:sp>
      <p:sp>
        <p:nvSpPr>
          <p:cNvPr id="5" name="矩形 4"/>
          <p:cNvSpPr>
            <a:spLocks noChangeAspect="1"/>
          </p:cNvSpPr>
          <p:nvPr/>
        </p:nvSpPr>
        <p:spPr>
          <a:xfrm>
            <a:off x="508000" y="1196752"/>
            <a:ext cx="8128000" cy="537377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黑体" panose="02010609060101010101" pitchFamily="2" charset="-122"/>
                <a:cs typeface="Times New Roman" panose="02020603050405020304" pitchFamily="18" charset="0"/>
              </a:rPr>
              <a:t>对应训练</a:t>
            </a:r>
            <a:r>
              <a:rPr lang="en-US" altLang="zh-CN" sz="2200" b="1">
                <a:solidFill>
                  <a:srgbClr val="000000"/>
                </a:solidFill>
                <a:latin typeface="Times New Roman" panose="02020603050405020304" pitchFamily="18" charset="0"/>
                <a:cs typeface="Times New Roman" panose="02020603050405020304" pitchFamily="18" charset="0"/>
              </a:rPr>
              <a:t>3</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某观赏鱼池塘中养殖大量的红鲫鱼与金鱼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为了估计池中两种鱼数量情况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养殖人员从池中捕出红鲫鱼和金鱼各</a:t>
            </a:r>
            <a:r>
              <a:rPr lang="en-US" altLang="zh-CN" sz="2200">
                <a:solidFill>
                  <a:srgbClr val="000000"/>
                </a:solidFill>
                <a:latin typeface="Times New Roman" panose="02020603050405020304" pitchFamily="18" charset="0"/>
                <a:cs typeface="Times New Roman" panose="02020603050405020304" pitchFamily="18" charset="0"/>
              </a:rPr>
              <a:t>1 000</a:t>
            </a:r>
            <a:r>
              <a:rPr lang="zh-CN" altLang="zh-CN" sz="2200">
                <a:solidFill>
                  <a:srgbClr val="000000"/>
                </a:solidFill>
                <a:latin typeface="Times New Roman" panose="02020603050405020304" pitchFamily="18" charset="0"/>
                <a:cs typeface="Times New Roman" panose="02020603050405020304" pitchFamily="18" charset="0"/>
              </a:rPr>
              <a:t>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并给每条鱼作上不影响其存活的记号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然后放回池内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经过一段时间后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再从池中随机捕出</a:t>
            </a:r>
            <a:r>
              <a:rPr lang="en-US" altLang="zh-CN" sz="2200">
                <a:solidFill>
                  <a:srgbClr val="000000"/>
                </a:solidFill>
                <a:latin typeface="Times New Roman" panose="02020603050405020304" pitchFamily="18" charset="0"/>
                <a:cs typeface="Times New Roman" panose="02020603050405020304" pitchFamily="18" charset="0"/>
              </a:rPr>
              <a:t>1 000</a:t>
            </a:r>
            <a:r>
              <a:rPr lang="zh-CN" altLang="zh-CN" sz="2200">
                <a:solidFill>
                  <a:srgbClr val="000000"/>
                </a:solidFill>
                <a:latin typeface="Times New Roman" panose="02020603050405020304" pitchFamily="18" charset="0"/>
                <a:cs typeface="Times New Roman" panose="02020603050405020304" pitchFamily="18" charset="0"/>
              </a:rPr>
              <a:t>条鱼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分别记录下其中有记号的鱼数目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再放回池中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这样的记录作了</a:t>
            </a:r>
            <a:r>
              <a:rPr lang="en-US" altLang="zh-CN" sz="2200">
                <a:solidFill>
                  <a:srgbClr val="000000"/>
                </a:solidFill>
                <a:latin typeface="Times New Roman" panose="02020603050405020304" pitchFamily="18" charset="0"/>
                <a:cs typeface="Times New Roman" panose="02020603050405020304" pitchFamily="18" charset="0"/>
              </a:rPr>
              <a:t>10</a:t>
            </a:r>
            <a:r>
              <a:rPr lang="zh-CN" altLang="zh-CN" sz="2200">
                <a:solidFill>
                  <a:srgbClr val="000000"/>
                </a:solidFill>
                <a:latin typeface="Times New Roman" panose="02020603050405020304" pitchFamily="18" charset="0"/>
                <a:cs typeface="Times New Roman" panose="02020603050405020304" pitchFamily="18" charset="0"/>
              </a:rPr>
              <a:t>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将记录数据制成如图所示的茎叶图</a:t>
            </a:r>
            <a:r>
              <a:rPr lang="en-US" altLang="zh-CN" sz="2200" smtClean="0">
                <a:solidFill>
                  <a:srgbClr val="000000"/>
                </a:solidFill>
                <a:latin typeface="Times New Roman" panose="02020603050405020304" pitchFamily="18" charset="0"/>
                <a:cs typeface="Times New Roman" panose="02020603050405020304" pitchFamily="18" charset="0"/>
              </a:rPr>
              <a:t>:</a:t>
            </a:r>
          </a:p>
          <a:p>
            <a:pPr>
              <a:lnSpc>
                <a:spcPct val="120000"/>
              </a:lnSpc>
              <a:spcAft>
                <a:spcPts val="0"/>
              </a:spcAft>
              <a:tabLst>
                <a:tab pos="1029335" algn="l"/>
                <a:tab pos="1850390" algn="l"/>
                <a:tab pos="2538095" algn="l"/>
                <a:tab pos="3221990" algn="l"/>
              </a:tabLst>
            </a:pPr>
            <a:endParaRPr lang="en-US" altLang="zh-CN" sz="220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en-US" altLang="zh-CN" sz="2200" smtClean="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i="1">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根据茎叶图分别计算有记号的两种鱼的平均数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并估计池塘中两种鱼的数量</a:t>
            </a:r>
            <a:r>
              <a:rPr lang="en-US" altLang="zh-CN" sz="2200" i="1">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i="1">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随机从池塘中逐条有放回地捕出</a:t>
            </a: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条鱼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求恰好是</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条金鱼</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条红鲫鱼的概率</a:t>
            </a:r>
            <a:r>
              <a:rPr lang="en-US" altLang="zh-CN" sz="2200" i="1">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6" name="对象 5"/>
          <p:cNvGraphicFramePr>
            <a:graphicFrameLocks/>
          </p:cNvGraphicFramePr>
          <p:nvPr/>
        </p:nvGraphicFramePr>
        <p:xfrm>
          <a:off x="508000" y="3703880"/>
          <a:ext cx="8128000" cy="1066297"/>
        </p:xfrm>
        <a:graphic>
          <a:graphicData uri="http://schemas.openxmlformats.org/presentationml/2006/ole">
            <p:oleObj spid="_x0000_s93185" name="文档" r:id="rId6" imgW="3847376" imgH="504155" progId="Word.Document.12">
              <p:embed/>
            </p:oleObj>
          </a:graphicData>
        </a:graphic>
      </p:graphicFrame>
    </p:spTree>
  </p:cSld>
  <p:clrMapOvr>
    <a:masterClrMapping/>
  </p:clrMapOvr>
  <p:transition spd="slow">
    <p:randomBar dir="vert"/>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流程图: 可选过程 1">
            <a:hlinkClick r:id="rId3" action="ppaction://hlinksldjump"/>
          </p:cNvPr>
          <p:cNvSpPr/>
          <p:nvPr/>
        </p:nvSpPr>
        <p:spPr>
          <a:xfrm>
            <a:off x="539552" y="836712"/>
            <a:ext cx="720080" cy="288032"/>
          </a:xfrm>
          <a:prstGeom prst="flowChartAlternateProcess">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75000"/>
                  </a:schemeClr>
                </a:solidFill>
                <a:latin typeface="+mj-ea"/>
                <a:ea typeface="+mj-ea"/>
              </a:rPr>
              <a:t>考点</a:t>
            </a:r>
            <a:r>
              <a:rPr lang="en-US" altLang="zh-CN" sz="1400" smtClean="0">
                <a:solidFill>
                  <a:schemeClr val="bg1">
                    <a:lumMod val="75000"/>
                  </a:schemeClr>
                </a:solidFill>
                <a:latin typeface="+mj-ea"/>
                <a:ea typeface="+mj-ea"/>
              </a:rPr>
              <a:t>1</a:t>
            </a:r>
            <a:endParaRPr lang="zh-CN" altLang="en-US" sz="1400" dirty="0">
              <a:solidFill>
                <a:schemeClr val="bg1">
                  <a:lumMod val="75000"/>
                </a:schemeClr>
              </a:solidFill>
              <a:latin typeface="+mj-ea"/>
              <a:ea typeface="+mj-ea"/>
            </a:endParaRPr>
          </a:p>
        </p:txBody>
      </p:sp>
      <p:sp>
        <p:nvSpPr>
          <p:cNvPr id="3" name="流程图: 可选过程 2">
            <a:hlinkClick r:id="rId4" action="ppaction://hlinksldjump"/>
          </p:cNvPr>
          <p:cNvSpPr/>
          <p:nvPr/>
        </p:nvSpPr>
        <p:spPr>
          <a:xfrm>
            <a:off x="1282097" y="836712"/>
            <a:ext cx="720080" cy="288032"/>
          </a:xfrm>
          <a:prstGeom prst="flowChartAlternateProcess">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75000"/>
                  </a:schemeClr>
                </a:solidFill>
                <a:latin typeface="+mj-ea"/>
                <a:ea typeface="+mj-ea"/>
              </a:rPr>
              <a:t>考点</a:t>
            </a:r>
            <a:r>
              <a:rPr lang="en-US" altLang="zh-CN" sz="1400" smtClean="0">
                <a:solidFill>
                  <a:schemeClr val="bg1">
                    <a:lumMod val="75000"/>
                  </a:schemeClr>
                </a:solidFill>
                <a:latin typeface="+mj-ea"/>
                <a:ea typeface="+mj-ea"/>
              </a:rPr>
              <a:t>2</a:t>
            </a:r>
            <a:endParaRPr lang="zh-CN" altLang="en-US" sz="1400" dirty="0">
              <a:solidFill>
                <a:schemeClr val="bg1">
                  <a:lumMod val="75000"/>
                </a:schemeClr>
              </a:solidFill>
              <a:latin typeface="+mj-ea"/>
              <a:ea typeface="+mj-ea"/>
            </a:endParaRPr>
          </a:p>
        </p:txBody>
      </p:sp>
      <p:sp>
        <p:nvSpPr>
          <p:cNvPr id="4" name="流程图: 可选过程 3">
            <a:hlinkClick r:id="rId5" action="ppaction://hlinksldjump"/>
          </p:cNvPr>
          <p:cNvSpPr/>
          <p:nvPr/>
        </p:nvSpPr>
        <p:spPr>
          <a:xfrm>
            <a:off x="2024642" y="836712"/>
            <a:ext cx="720080" cy="288032"/>
          </a:xfrm>
          <a:prstGeom prst="flowChartAlternateProcess">
            <a:avLst/>
          </a:prstGeom>
          <a:solidFill>
            <a:srgbClr val="DE7A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mj-ea"/>
                <a:ea typeface="+mj-ea"/>
              </a:rPr>
              <a:t>考点</a:t>
            </a:r>
            <a:r>
              <a:rPr lang="en-US" altLang="zh-CN" sz="1400" smtClean="0">
                <a:solidFill>
                  <a:schemeClr val="bg1"/>
                </a:solidFill>
                <a:latin typeface="+mj-ea"/>
                <a:ea typeface="+mj-ea"/>
              </a:rPr>
              <a:t>3</a:t>
            </a:r>
            <a:endParaRPr lang="zh-CN" altLang="en-US" sz="1400" dirty="0">
              <a:solidFill>
                <a:schemeClr val="bg1"/>
              </a:solidFill>
              <a:latin typeface="+mj-ea"/>
              <a:ea typeface="+mj-ea"/>
            </a:endParaRPr>
          </a:p>
        </p:txBody>
      </p:sp>
      <p:sp>
        <p:nvSpPr>
          <p:cNvPr id="5" name="矩形 4"/>
          <p:cNvSpPr>
            <a:spLocks noChangeAspect="1"/>
          </p:cNvSpPr>
          <p:nvPr/>
        </p:nvSpPr>
        <p:spPr>
          <a:xfrm>
            <a:off x="508000" y="1522719"/>
            <a:ext cx="8128000" cy="415498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解</a:t>
            </a:r>
            <a:r>
              <a:rPr lang="en-US" altLang="zh-CN" sz="2200">
                <a:solidFill>
                  <a:srgbClr val="FF0000"/>
                </a:solidFill>
                <a:effectLst/>
                <a:latin typeface="Arial" panose="020B0604020202020204" pitchFamily="34" charset="0"/>
                <a:ea typeface="黑体" panose="02010609060101010101" pitchFamily="2" charset="-122"/>
                <a:cs typeface="Times New Roman" panose="02020603050405020304" pitchFamily="18" charset="0"/>
              </a:rPr>
              <a:t>:</a:t>
            </a:r>
            <a:r>
              <a:rPr lang="zh-CN" altLang="zh-CN" sz="2200" i="1">
                <a:solidFill>
                  <a:srgbClr val="000000"/>
                </a:solidFill>
                <a:latin typeface="NEU-BZ-S92"/>
                <a:cs typeface="宋体" panose="02010600030101010101" pitchFamily="2" charset="-122"/>
              </a:rPr>
              <a:t>①</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由茎叶图可求得有记号的红鲫鱼数目的平均数为</a:t>
            </a:r>
            <a:r>
              <a:rPr lang="en-US" altLang="zh-CN" sz="2200">
                <a:solidFill>
                  <a:srgbClr val="000000"/>
                </a:solidFill>
                <a:latin typeface="Times New Roman" panose="02020603050405020304" pitchFamily="18" charset="0"/>
                <a:cs typeface="Times New Roman" panose="02020603050405020304" pitchFamily="18" charset="0"/>
              </a:rPr>
              <a:t>20(</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有记号的金鱼数目的平均数为</a:t>
            </a:r>
            <a:r>
              <a:rPr lang="en-US" altLang="zh-CN" sz="2200">
                <a:solidFill>
                  <a:srgbClr val="000000"/>
                </a:solidFill>
                <a:latin typeface="Times New Roman" panose="02020603050405020304" pitchFamily="18" charset="0"/>
                <a:cs typeface="Times New Roman" panose="02020603050405020304" pitchFamily="18" charset="0"/>
              </a:rPr>
              <a:t>20(</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条</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由于有记号的两种鱼数目的平均数均为</a:t>
            </a:r>
            <a:r>
              <a:rPr lang="en-US" altLang="zh-CN" sz="2200">
                <a:solidFill>
                  <a:srgbClr val="000000"/>
                </a:solidFill>
                <a:latin typeface="Times New Roman" panose="02020603050405020304" pitchFamily="18" charset="0"/>
                <a:cs typeface="Times New Roman" panose="02020603050405020304" pitchFamily="18" charset="0"/>
              </a:rPr>
              <a:t>20(</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故可认为池中两种鱼的数目相同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设池中两种鱼的</a:t>
            </a:r>
            <a:r>
              <a:rPr lang="zh-CN" altLang="zh-CN" sz="2200" smtClean="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总</a:t>
            </a:r>
            <a:endParaRPr lang="en-US" altLang="zh-CN" sz="2200" smtClean="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en-US" altLang="zh-CN" sz="2200" smtClean="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smtClean="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因此</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可估计池中的红鲫鱼与金鱼的数量均为</a:t>
            </a:r>
            <a:r>
              <a:rPr lang="en-US" altLang="zh-CN" sz="2200">
                <a:solidFill>
                  <a:srgbClr val="000000"/>
                </a:solidFill>
                <a:latin typeface="Times New Roman" panose="02020603050405020304" pitchFamily="18" charset="0"/>
                <a:cs typeface="Times New Roman" panose="02020603050405020304" pitchFamily="18" charset="0"/>
              </a:rPr>
              <a:t>25</a:t>
            </a:r>
            <a:r>
              <a:rPr lang="en-US"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000</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条</a:t>
            </a:r>
            <a:r>
              <a:rPr lang="en-US" altLang="zh-CN" sz="2200" i="1">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i="1">
                <a:solidFill>
                  <a:srgbClr val="000000"/>
                </a:solidFill>
                <a:latin typeface="NEU-BZ-S92"/>
                <a:cs typeface="宋体" panose="02010600030101010101" pitchFamily="2" charset="-122"/>
              </a:rPr>
              <a:t>②</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由于是用随机逐条有放回地捕出</a:t>
            </a: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条鱼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每一条鱼被捕到的概率相同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用</a:t>
            </a:r>
            <a:r>
              <a:rPr lang="en-US" altLang="zh-CN" sz="2200" i="1">
                <a:solidFill>
                  <a:srgbClr val="000000"/>
                </a:solidFill>
                <a:latin typeface="Times New Roman" panose="02020603050405020304" pitchFamily="18" charset="0"/>
                <a:cs typeface="Times New Roman" panose="02020603050405020304" pitchFamily="18" charset="0"/>
              </a:rPr>
              <a:t>x</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表示捕到的是红鲫鱼</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y</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表示捕到的是金鱼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基本事件总数有</a:t>
            </a:r>
            <a:r>
              <a:rPr lang="en-US" altLang="zh-CN" sz="2200">
                <a:solidFill>
                  <a:srgbClr val="000000"/>
                </a:solidFill>
                <a:latin typeface="Times New Roman" panose="02020603050405020304" pitchFamily="18" charset="0"/>
                <a:cs typeface="Times New Roman" panose="02020603050405020304" pitchFamily="18" charset="0"/>
              </a:rPr>
              <a:t>8</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种</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x</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x</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x</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x</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x</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y</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x</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y</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x</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y</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x</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x</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x</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y</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y</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y</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x</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y</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y</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y</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x</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y</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y</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y</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恰好是</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条金鱼</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条红鲫鱼的基本事件有</a:t>
            </a: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故所求概率为</a:t>
            </a:r>
            <a:r>
              <a:rPr lang="en-US" altLang="zh-CN" sz="2200" i="1">
                <a:solidFill>
                  <a:srgbClr val="000000"/>
                </a:solidFill>
                <a:latin typeface="Times New Roman" panose="02020603050405020304" pitchFamily="18" charset="0"/>
                <a:cs typeface="Times New Roman" panose="02020603050405020304" pitchFamily="18" charset="0"/>
              </a:rPr>
              <a:t>P</a:t>
            </a:r>
            <a:r>
              <a:rPr lang="en-US" altLang="zh-CN" sz="2200" i="1" smtClean="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6" name="对象 5"/>
          <p:cNvGraphicFramePr>
            <a:graphicFrameLocks/>
          </p:cNvGraphicFramePr>
          <p:nvPr/>
        </p:nvGraphicFramePr>
        <p:xfrm>
          <a:off x="599916" y="2823842"/>
          <a:ext cx="8128000" cy="533150"/>
        </p:xfrm>
        <a:graphic>
          <a:graphicData uri="http://schemas.openxmlformats.org/presentationml/2006/ole">
            <p:oleObj spid="_x0000_s94210" name="文档" r:id="rId6" imgW="3847376" imgH="251898" progId="Word.Document.12">
              <p:embed/>
            </p:oleObj>
          </a:graphicData>
        </a:graphic>
      </p:graphicFrame>
      <p:graphicFrame>
        <p:nvGraphicFramePr>
          <p:cNvPr id="7" name="对象 6"/>
          <p:cNvGraphicFramePr>
            <a:graphicFrameLocks noChangeAspect="1"/>
          </p:cNvGraphicFramePr>
          <p:nvPr/>
        </p:nvGraphicFramePr>
        <p:xfrm>
          <a:off x="6783700" y="5126504"/>
          <a:ext cx="596478" cy="596478"/>
        </p:xfrm>
        <a:graphic>
          <a:graphicData uri="http://schemas.openxmlformats.org/presentationml/2006/ole">
            <p:oleObj spid="_x0000_s94209" name="文档" r:id="rId7" imgW="400219" imgH="398358" progId="Word.Document.12">
              <p:embed/>
            </p:oleObj>
          </a:graphicData>
        </a:graphic>
      </p:graphicFrame>
    </p:spTree>
  </p:cSld>
  <p:clrMapOvr>
    <a:masterClrMapping/>
  </p:clrMapOvr>
  <p:transition spd="slow">
    <p:randomBar dir="vert"/>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a:spLocks noChangeAspect="1"/>
          </p:cNvSpPr>
          <p:nvPr/>
        </p:nvSpPr>
        <p:spPr>
          <a:xfrm>
            <a:off x="508000" y="2513599"/>
            <a:ext cx="8128000" cy="2084801"/>
          </a:xfrm>
          <a:prstGeom prst="rect">
            <a:avLst/>
          </a:prstGeom>
        </p:spPr>
        <p:txBody>
          <a:bodyPr>
            <a:spAutoFit/>
          </a:bodyPr>
          <a:lstStyle/>
          <a:p>
            <a:pPr indent="267970" algn="ctr">
              <a:lnSpc>
                <a:spcPct val="120000"/>
              </a:lnSpc>
              <a:spcAft>
                <a:spcPts val="0"/>
              </a:spcAft>
              <a:tabLst>
                <a:tab pos="1029335" algn="l"/>
                <a:tab pos="1850390" algn="l"/>
                <a:tab pos="2538095" algn="l"/>
                <a:tab pos="3221990" algn="l"/>
              </a:tabLst>
            </a:pPr>
            <a:r>
              <a:rPr lang="zh-CN" altLang="zh-CN" sz="2200" b="1">
                <a:solidFill>
                  <a:srgbClr val="000000"/>
                </a:solidFill>
                <a:latin typeface="Times New Roman" panose="02020603050405020304" pitchFamily="18" charset="0"/>
                <a:cs typeface="Times New Roman" panose="02020603050405020304" pitchFamily="18" charset="0"/>
              </a:rPr>
              <a:t>高考解答题的审题与答题示范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b="1">
                <a:solidFill>
                  <a:srgbClr val="000000"/>
                </a:solidFill>
                <a:latin typeface="Times New Roman" panose="02020603050405020304" pitchFamily="18" charset="0"/>
                <a:cs typeface="Times New Roman" panose="02020603050405020304" pitchFamily="18" charset="0"/>
              </a:rPr>
              <a:t>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b="1">
                <a:solidFill>
                  <a:srgbClr val="000000"/>
                </a:solidFill>
                <a:latin typeface="Times New Roman" panose="02020603050405020304" pitchFamily="18" charset="0"/>
                <a:cs typeface="Times New Roman" panose="02020603050405020304" pitchFamily="18" charset="0"/>
              </a:rPr>
              <a:t>概率与统计类解答题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审题方法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审图表、审数据</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题目中的图表、数据包含着问题的基本信息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也往往暗示着解决问题的目标和方向</a:t>
            </a:r>
            <a:r>
              <a:rPr lang="en-US" altLang="zh-CN" sz="2200" i="1">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在审题时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认真观察分析图表、数据的特征和规律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常常可以找到解决问题的思路和方法</a:t>
            </a:r>
            <a:r>
              <a:rPr lang="en-US" altLang="zh-CN" sz="2200" i="1">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slow">
    <p:randomBar dir="vert"/>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2" name="对象 1"/>
          <p:cNvGraphicFramePr>
            <a:graphicFrameLocks/>
          </p:cNvGraphicFramePr>
          <p:nvPr/>
        </p:nvGraphicFramePr>
        <p:xfrm>
          <a:off x="392113" y="979488"/>
          <a:ext cx="8328025" cy="5954712"/>
        </p:xfrm>
        <a:graphic>
          <a:graphicData uri="http://schemas.openxmlformats.org/presentationml/2006/ole">
            <p:oleObj spid="_x0000_s95233" name="文档" r:id="rId3" imgW="5844864" imgH="4166028" progId="Word.Document.12">
              <p:embed/>
            </p:oleObj>
          </a:graphicData>
        </a:graphic>
      </p:graphicFrame>
    </p:spTree>
  </p:cSld>
  <p:clrMapOvr>
    <a:masterClrMapping/>
  </p:clrMapOvr>
  <p:transition spd="slow">
    <p:randomBar dir="vert"/>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2" name="对象 1"/>
          <p:cNvGraphicFramePr>
            <a:graphicFrameLocks/>
          </p:cNvGraphicFramePr>
          <p:nvPr/>
        </p:nvGraphicFramePr>
        <p:xfrm>
          <a:off x="508000" y="1283028"/>
          <a:ext cx="8128000" cy="4882276"/>
        </p:xfrm>
        <a:graphic>
          <a:graphicData uri="http://schemas.openxmlformats.org/presentationml/2006/ole">
            <p:oleObj spid="_x0000_s97281" name="文档" r:id="rId3" imgW="5925702" imgH="3596379" progId="Word.Document.12">
              <p:embed/>
            </p:oleObj>
          </a:graphicData>
        </a:graphic>
      </p:graphicFrame>
    </p:spTree>
  </p:cSld>
  <p:clrMapOvr>
    <a:masterClrMapping/>
  </p:clrMapOvr>
  <p:transition spd="slow">
    <p:randomBar dir="vert"/>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2" name="对象 1"/>
          <p:cNvGraphicFramePr>
            <a:graphicFrameLocks/>
          </p:cNvGraphicFramePr>
          <p:nvPr/>
        </p:nvGraphicFramePr>
        <p:xfrm>
          <a:off x="508000" y="1012943"/>
          <a:ext cx="8128000" cy="5086114"/>
        </p:xfrm>
        <a:graphic>
          <a:graphicData uri="http://schemas.openxmlformats.org/presentationml/2006/ole">
            <p:oleObj spid="_x0000_s98305" name="文档" r:id="rId3" imgW="3957084" imgH="2476154" progId="Word.Document.12">
              <p:embed/>
            </p:oleObj>
          </a:graphicData>
        </a:graphic>
      </p:graphicFrame>
    </p:spTree>
  </p:cSld>
  <p:clrMapOvr>
    <a:masterClrMapping/>
  </p:clrMapOvr>
  <p:transition spd="slow">
    <p:randomBar dir="vert"/>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701069"/>
            <a:ext cx="8128000" cy="370986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(2019</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a:t>
            </a:r>
            <a:r>
              <a:rPr lang="en-US" altLang="zh-CN" sz="2200">
                <a:solidFill>
                  <a:srgbClr val="000000"/>
                </a:solidFill>
                <a:latin typeface="Times New Roman" panose="02020603050405020304" pitchFamily="18" charset="0"/>
                <a:cs typeface="Times New Roman" panose="02020603050405020304" pitchFamily="18" charset="0"/>
              </a:rPr>
              <a:t>15)2019</a:t>
            </a:r>
            <a:r>
              <a:rPr lang="zh-CN" altLang="zh-CN" sz="2200">
                <a:solidFill>
                  <a:srgbClr val="000000"/>
                </a:solidFill>
                <a:latin typeface="Times New Roman" panose="02020603050405020304" pitchFamily="18" charset="0"/>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我国施行个人所得税专项附加扣除办法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涉及子女教育、继续教育、大病医疗、住房贷款利息或者住房租金、赡养老人等六项专项附加扣除</a:t>
            </a:r>
            <a:r>
              <a:rPr lang="en-US" altLang="zh-CN" sz="2200" i="1">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某单位老、中、青员工分别有</a:t>
            </a:r>
            <a:r>
              <a:rPr lang="en-US" altLang="zh-CN" sz="2200">
                <a:solidFill>
                  <a:srgbClr val="000000"/>
                </a:solidFill>
                <a:latin typeface="Times New Roman" panose="02020603050405020304" pitchFamily="18" charset="0"/>
                <a:cs typeface="Times New Roman" panose="02020603050405020304" pitchFamily="18" charset="0"/>
              </a:rPr>
              <a:t>72,108,120</a:t>
            </a:r>
            <a:r>
              <a:rPr lang="zh-CN" altLang="zh-CN" sz="2200">
                <a:solidFill>
                  <a:srgbClr val="000000"/>
                </a:solidFill>
                <a:latin typeface="Times New Roman" panose="02020603050405020304" pitchFamily="18" charset="0"/>
                <a:cs typeface="Times New Roman" panose="02020603050405020304" pitchFamily="18" charset="0"/>
              </a:rPr>
              <a:t>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现采用分层抽样的方法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从该单位上述员工中抽取</a:t>
            </a:r>
            <a:r>
              <a:rPr lang="en-US" altLang="zh-CN" sz="2200">
                <a:solidFill>
                  <a:srgbClr val="000000"/>
                </a:solidFill>
                <a:latin typeface="Times New Roman" panose="02020603050405020304" pitchFamily="18" charset="0"/>
                <a:cs typeface="Times New Roman" panose="02020603050405020304" pitchFamily="18" charset="0"/>
              </a:rPr>
              <a:t>25</a:t>
            </a:r>
            <a:r>
              <a:rPr lang="zh-CN" altLang="zh-CN" sz="2200">
                <a:solidFill>
                  <a:srgbClr val="000000"/>
                </a:solidFill>
                <a:latin typeface="Times New Roman" panose="02020603050405020304" pitchFamily="18" charset="0"/>
                <a:cs typeface="Times New Roman" panose="02020603050405020304" pitchFamily="18" charset="0"/>
              </a:rPr>
              <a:t>人调查专项附加扣除的享受情况</a:t>
            </a:r>
            <a:r>
              <a:rPr lang="en-US" altLang="zh-CN" sz="2200" i="1">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应从老、中、青员工中分别抽取多少人</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抽取的</a:t>
            </a:r>
            <a:r>
              <a:rPr lang="en-US" altLang="zh-CN" sz="2200">
                <a:solidFill>
                  <a:srgbClr val="000000"/>
                </a:solidFill>
                <a:latin typeface="Times New Roman" panose="02020603050405020304" pitchFamily="18" charset="0"/>
                <a:cs typeface="Times New Roman" panose="02020603050405020304" pitchFamily="18" charset="0"/>
              </a:rPr>
              <a:t>25</a:t>
            </a:r>
            <a:r>
              <a:rPr lang="zh-CN" altLang="zh-CN" sz="2200">
                <a:solidFill>
                  <a:srgbClr val="000000"/>
                </a:solidFill>
                <a:latin typeface="Times New Roman" panose="02020603050405020304" pitchFamily="18" charset="0"/>
                <a:cs typeface="Times New Roman" panose="02020603050405020304" pitchFamily="18" charset="0"/>
              </a:rPr>
              <a:t>人中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享受至少两项专项附加扣除的员工有</a:t>
            </a:r>
            <a:r>
              <a:rPr lang="en-US" altLang="zh-CN" sz="2200">
                <a:solidFill>
                  <a:srgbClr val="000000"/>
                </a:solidFill>
                <a:latin typeface="Times New Roman" panose="02020603050405020304" pitchFamily="18" charset="0"/>
                <a:cs typeface="Times New Roman" panose="02020603050405020304" pitchFamily="18" charset="0"/>
              </a:rPr>
              <a:t>6</a:t>
            </a:r>
            <a:r>
              <a:rPr lang="zh-CN" altLang="zh-CN" sz="2200">
                <a:solidFill>
                  <a:srgbClr val="000000"/>
                </a:solidFill>
                <a:latin typeface="Times New Roman" panose="02020603050405020304" pitchFamily="18" charset="0"/>
                <a:cs typeface="Times New Roman" panose="02020603050405020304" pitchFamily="18" charset="0"/>
              </a:rPr>
              <a:t>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分别记为</a:t>
            </a:r>
            <a:r>
              <a:rPr lang="en-US" altLang="zh-CN" sz="2200" i="1">
                <a:solidFill>
                  <a:srgbClr val="000000"/>
                </a:solidFill>
                <a:latin typeface="Times New Roman" panose="02020603050405020304" pitchFamily="18" charset="0"/>
                <a:cs typeface="Times New Roman" panose="02020603050405020304" pitchFamily="18" charset="0"/>
              </a:rPr>
              <a:t>A</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B</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C</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D</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E</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F.</a:t>
            </a:r>
            <a:r>
              <a:rPr lang="zh-CN" altLang="zh-CN" sz="2200">
                <a:solidFill>
                  <a:srgbClr val="000000"/>
                </a:solidFill>
                <a:latin typeface="Times New Roman" panose="02020603050405020304" pitchFamily="18" charset="0"/>
                <a:cs typeface="Times New Roman" panose="02020603050405020304" pitchFamily="18" charset="0"/>
              </a:rPr>
              <a:t>享受情况如下表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其中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表示享受</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表示不享受</a:t>
            </a:r>
            <a:r>
              <a:rPr lang="en-US" altLang="zh-CN" sz="2200" i="1">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现从这</a:t>
            </a:r>
            <a:r>
              <a:rPr lang="en-US" altLang="zh-CN" sz="2200">
                <a:solidFill>
                  <a:srgbClr val="000000"/>
                </a:solidFill>
                <a:latin typeface="Times New Roman" panose="02020603050405020304" pitchFamily="18" charset="0"/>
                <a:cs typeface="Times New Roman" panose="02020603050405020304" pitchFamily="18" charset="0"/>
              </a:rPr>
              <a:t>6</a:t>
            </a:r>
            <a:r>
              <a:rPr lang="zh-CN" altLang="zh-CN" sz="2200">
                <a:solidFill>
                  <a:srgbClr val="000000"/>
                </a:solidFill>
                <a:latin typeface="Times New Roman" panose="02020603050405020304" pitchFamily="18" charset="0"/>
                <a:cs typeface="Times New Roman" panose="02020603050405020304" pitchFamily="18" charset="0"/>
              </a:rPr>
              <a:t>人中随机抽取</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人接受采访</a:t>
            </a:r>
            <a:r>
              <a:rPr lang="en-US" altLang="zh-CN" sz="2200" i="1">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2" name="对象 1"/>
          <p:cNvGraphicFramePr>
            <a:graphicFrameLocks/>
          </p:cNvGraphicFramePr>
          <p:nvPr/>
        </p:nvGraphicFramePr>
        <p:xfrm>
          <a:off x="508000" y="1124744"/>
          <a:ext cx="8128000" cy="4070608"/>
        </p:xfrm>
        <a:graphic>
          <a:graphicData uri="http://schemas.openxmlformats.org/presentationml/2006/ole">
            <p:oleObj spid="_x0000_s62473" name="文档" r:id="rId3" imgW="3904756" imgH="1955806" progId="Word.Document.12">
              <p:embed/>
            </p:oleObj>
          </a:graphicData>
        </a:graphic>
      </p:graphicFrame>
      <p:sp>
        <p:nvSpPr>
          <p:cNvPr id="3" name="矩形 2"/>
          <p:cNvSpPr>
            <a:spLocks noChangeAspect="1"/>
          </p:cNvSpPr>
          <p:nvPr/>
        </p:nvSpPr>
        <p:spPr>
          <a:xfrm>
            <a:off x="508000" y="4689232"/>
            <a:ext cx="8128000" cy="127227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i="1">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试用所给字母列举出所有可能的抽取结果</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i="1">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设</a:t>
            </a:r>
            <a:r>
              <a:rPr lang="en-US" altLang="zh-CN" sz="2200" i="1">
                <a:solidFill>
                  <a:srgbClr val="000000"/>
                </a:solidFill>
                <a:latin typeface="Times New Roman" panose="02020603050405020304" pitchFamily="18" charset="0"/>
                <a:cs typeface="Times New Roman" panose="02020603050405020304" pitchFamily="18" charset="0"/>
              </a:rPr>
              <a:t>M</a:t>
            </a:r>
            <a:r>
              <a:rPr lang="zh-CN" altLang="zh-CN" sz="2200">
                <a:solidFill>
                  <a:srgbClr val="000000"/>
                </a:solidFill>
                <a:latin typeface="Times New Roman" panose="02020603050405020304" pitchFamily="18" charset="0"/>
                <a:cs typeface="Times New Roman" panose="02020603050405020304" pitchFamily="18" charset="0"/>
              </a:rPr>
              <a:t>为事件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抽取的</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人享受的专项附加扣除至少有一项相同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求事件</a:t>
            </a:r>
            <a:r>
              <a:rPr lang="en-US" altLang="zh-CN" sz="2200" i="1">
                <a:solidFill>
                  <a:srgbClr val="000000"/>
                </a:solidFill>
                <a:latin typeface="Times New Roman" panose="02020603050405020304" pitchFamily="18" charset="0"/>
                <a:cs typeface="Times New Roman" panose="02020603050405020304" pitchFamily="18" charset="0"/>
              </a:rPr>
              <a:t>M</a:t>
            </a:r>
            <a:r>
              <a:rPr lang="zh-CN" altLang="zh-CN" sz="2200">
                <a:solidFill>
                  <a:srgbClr val="000000"/>
                </a:solidFill>
                <a:latin typeface="Times New Roman" panose="02020603050405020304" pitchFamily="18" charset="0"/>
                <a:cs typeface="Times New Roman" panose="02020603050405020304" pitchFamily="18" charset="0"/>
              </a:rPr>
              <a:t>发生的概率</a:t>
            </a:r>
            <a:r>
              <a:rPr lang="en-US" altLang="zh-CN" sz="2200" i="1">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596649"/>
            <a:ext cx="8128000" cy="374871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解</a:t>
            </a:r>
            <a:r>
              <a:rPr lang="en-US" altLang="zh-CN" sz="2200">
                <a:solidFill>
                  <a:srgbClr val="FF0000"/>
                </a:solidFill>
                <a:effectLst/>
                <a:latin typeface="Arial" panose="020B0604020202020204" pitchFamily="34" charset="0"/>
                <a:ea typeface="黑体" panose="02010609060101010101" pitchFamily="2"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由已知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老、中、青员工人数之比为</a:t>
            </a:r>
            <a:r>
              <a:rPr lang="en-US" altLang="zh-CN" sz="2200">
                <a:solidFill>
                  <a:srgbClr val="000000"/>
                </a:solidFill>
                <a:latin typeface="Times New Roman" panose="02020603050405020304" pitchFamily="18" charset="0"/>
                <a:cs typeface="Times New Roman" panose="02020603050405020304" pitchFamily="18" charset="0"/>
              </a:rPr>
              <a:t>6</a:t>
            </a:r>
            <a:r>
              <a:rPr lang="zh-CN" altLang="zh-CN" sz="2200" i="1">
                <a:solidFill>
                  <a:srgbClr val="000000"/>
                </a:solidFill>
                <a:latin typeface="NEU-BZ-S92"/>
                <a:cs typeface="宋体" panose="02010600030101010101" pitchFamily="2" charset="-122"/>
              </a:rPr>
              <a:t>∶</a:t>
            </a:r>
            <a:r>
              <a:rPr lang="en-US" altLang="zh-CN" sz="2200">
                <a:solidFill>
                  <a:srgbClr val="000000"/>
                </a:solidFill>
                <a:latin typeface="Times New Roman" panose="02020603050405020304" pitchFamily="18" charset="0"/>
                <a:cs typeface="Times New Roman" panose="02020603050405020304" pitchFamily="18" charset="0"/>
              </a:rPr>
              <a:t>9</a:t>
            </a:r>
            <a:r>
              <a:rPr lang="zh-CN" altLang="zh-CN" sz="2200" i="1">
                <a:solidFill>
                  <a:srgbClr val="000000"/>
                </a:solidFill>
                <a:latin typeface="NEU-BZ-S92"/>
                <a:cs typeface="宋体" panose="02010600030101010101" pitchFamily="2" charset="-122"/>
              </a:rPr>
              <a:t>∶</a:t>
            </a:r>
            <a:r>
              <a:rPr lang="en-US" altLang="zh-CN" sz="2200">
                <a:solidFill>
                  <a:srgbClr val="000000"/>
                </a:solidFill>
                <a:latin typeface="Times New Roman" panose="02020603050405020304" pitchFamily="18" charset="0"/>
                <a:cs typeface="Times New Roman" panose="02020603050405020304" pitchFamily="18" charset="0"/>
              </a:rPr>
              <a:t>10,</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由于采用分层抽样的方法从中抽取</a:t>
            </a:r>
            <a:r>
              <a:rPr lang="en-US" altLang="zh-CN" sz="2200">
                <a:solidFill>
                  <a:srgbClr val="000000"/>
                </a:solidFill>
                <a:latin typeface="Times New Roman" panose="02020603050405020304" pitchFamily="18" charset="0"/>
                <a:cs typeface="Times New Roman" panose="02020603050405020304" pitchFamily="18" charset="0"/>
              </a:rPr>
              <a:t>25</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位员工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因此应从老、中、青员工中分别抽取</a:t>
            </a:r>
            <a:r>
              <a:rPr lang="en-US" altLang="zh-CN" sz="2200">
                <a:solidFill>
                  <a:srgbClr val="000000"/>
                </a:solidFill>
                <a:latin typeface="Times New Roman" panose="02020603050405020304" pitchFamily="18" charset="0"/>
                <a:cs typeface="Times New Roman" panose="02020603050405020304" pitchFamily="18" charset="0"/>
              </a:rPr>
              <a:t>6</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人</a:t>
            </a:r>
            <a:r>
              <a:rPr lang="en-US" altLang="zh-CN" sz="2200">
                <a:solidFill>
                  <a:srgbClr val="000000"/>
                </a:solidFill>
                <a:latin typeface="Times New Roman" panose="02020603050405020304" pitchFamily="18" charset="0"/>
                <a:cs typeface="Times New Roman" panose="02020603050405020304" pitchFamily="18" charset="0"/>
              </a:rPr>
              <a:t>,9</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人</a:t>
            </a:r>
            <a:r>
              <a:rPr lang="en-US" altLang="zh-CN" sz="2200">
                <a:solidFill>
                  <a:srgbClr val="000000"/>
                </a:solidFill>
                <a:latin typeface="Times New Roman" panose="02020603050405020304" pitchFamily="18" charset="0"/>
                <a:cs typeface="Times New Roman" panose="02020603050405020304" pitchFamily="18" charset="0"/>
              </a:rPr>
              <a:t>,10</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人</a:t>
            </a:r>
            <a:r>
              <a:rPr lang="en-US" altLang="zh-CN" sz="2200" i="1">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i="1">
                <a:solidFill>
                  <a:srgbClr val="000000"/>
                </a:solidFill>
                <a:latin typeface="NEU-BZ-S92"/>
                <a:cs typeface="宋体" panose="02010600030101010101" pitchFamily="2" charset="-122"/>
              </a:rPr>
              <a:t>①</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从已知的</a:t>
            </a:r>
            <a:r>
              <a:rPr lang="en-US" altLang="zh-CN" sz="2200">
                <a:solidFill>
                  <a:srgbClr val="000000"/>
                </a:solidFill>
                <a:latin typeface="Times New Roman" panose="02020603050405020304" pitchFamily="18" charset="0"/>
                <a:cs typeface="Times New Roman" panose="02020603050405020304" pitchFamily="18" charset="0"/>
              </a:rPr>
              <a:t>6</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人中随机抽取</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人的所有可能结果为</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A</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B</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A</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C</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A</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D</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A</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E</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A</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F</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B</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C</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B</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D</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B</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E</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B</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F</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C</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D</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C</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E</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C</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F</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D</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E</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D</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F</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E</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F</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共</a:t>
            </a:r>
            <a:r>
              <a:rPr lang="en-US" altLang="zh-CN" sz="2200">
                <a:solidFill>
                  <a:srgbClr val="000000"/>
                </a:solidFill>
                <a:latin typeface="Times New Roman" panose="02020603050405020304" pitchFamily="18" charset="0"/>
                <a:cs typeface="Times New Roman" panose="02020603050405020304" pitchFamily="18" charset="0"/>
              </a:rPr>
              <a:t>15</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种</a:t>
            </a:r>
            <a:r>
              <a:rPr lang="en-US" altLang="zh-CN" sz="2200" i="1">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i="1">
                <a:solidFill>
                  <a:srgbClr val="000000"/>
                </a:solidFill>
                <a:latin typeface="NEU-BZ-S92"/>
                <a:cs typeface="宋体" panose="02010600030101010101" pitchFamily="2" charset="-122"/>
              </a:rPr>
              <a:t>②</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由表格知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符合题意的所有可能结果为</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A</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B</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A</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D</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A</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E</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A</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F</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B</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D</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B</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E</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B</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F</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C</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E</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C</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F</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D</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F</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E</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F</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共</a:t>
            </a:r>
            <a:r>
              <a:rPr lang="en-US" altLang="zh-CN" sz="2200">
                <a:solidFill>
                  <a:srgbClr val="000000"/>
                </a:solidFill>
                <a:latin typeface="Times New Roman" panose="02020603050405020304" pitchFamily="18" charset="0"/>
                <a:cs typeface="Times New Roman" panose="02020603050405020304" pitchFamily="18" charset="0"/>
              </a:rPr>
              <a:t>11</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种</a:t>
            </a:r>
            <a:r>
              <a:rPr lang="en-US" altLang="zh-CN" sz="2200" i="1">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所以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事件</a:t>
            </a:r>
            <a:r>
              <a:rPr lang="en-US" altLang="zh-CN" sz="2200" i="1">
                <a:solidFill>
                  <a:srgbClr val="000000"/>
                </a:solidFill>
                <a:latin typeface="Times New Roman" panose="02020603050405020304" pitchFamily="18" charset="0"/>
                <a:cs typeface="Times New Roman" panose="02020603050405020304" pitchFamily="18" charset="0"/>
              </a:rPr>
              <a:t>M</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发生的概率</a:t>
            </a:r>
            <a:r>
              <a:rPr lang="en-US" altLang="zh-CN" sz="2200" i="1">
                <a:solidFill>
                  <a:srgbClr val="000000"/>
                </a:solidFill>
                <a:latin typeface="Times New Roman" panose="02020603050405020304" pitchFamily="18" charset="0"/>
                <a:cs typeface="Times New Roman" panose="02020603050405020304" pitchFamily="18" charset="0"/>
              </a:rPr>
              <a:t>P</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M</a:t>
            </a:r>
            <a:r>
              <a:rPr lang="en-US" altLang="zh-CN" sz="2200" smtClean="0">
                <a:solidFill>
                  <a:srgbClr val="000000"/>
                </a:solidFill>
                <a:latin typeface="Times New Roman" panose="02020603050405020304" pitchFamily="18" charset="0"/>
                <a:cs typeface="Times New Roman" panose="02020603050405020304" pitchFamily="18" charset="0"/>
              </a:rPr>
              <a:t>)</a:t>
            </a:r>
            <a:r>
              <a:rPr lang="en-US" altLang="zh-CN" sz="2200" i="1" smtClean="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nvGraphicFramePr>
        <p:xfrm>
          <a:off x="5364088" y="4769803"/>
          <a:ext cx="596478" cy="596478"/>
        </p:xfrm>
        <a:graphic>
          <a:graphicData uri="http://schemas.openxmlformats.org/presentationml/2006/ole">
            <p:oleObj spid="_x0000_s64513" name="文档" r:id="rId3" imgW="400219" imgH="398358" progId="Word.Document.12">
              <p:embed/>
            </p:oleObj>
          </a:graphicData>
        </a:graphic>
      </p:graphicFrame>
    </p:spTree>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560223"/>
            <a:ext cx="8128000" cy="208480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(2019</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北京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a:t>
            </a:r>
            <a:r>
              <a:rPr lang="en-US" altLang="zh-CN" sz="2200">
                <a:solidFill>
                  <a:srgbClr val="000000"/>
                </a:solidFill>
                <a:latin typeface="Times New Roman" panose="02020603050405020304" pitchFamily="18" charset="0"/>
                <a:cs typeface="Times New Roman" panose="02020603050405020304" pitchFamily="18" charset="0"/>
              </a:rPr>
              <a:t>17)</a:t>
            </a:r>
            <a:r>
              <a:rPr lang="zh-CN" altLang="zh-CN" sz="2200">
                <a:solidFill>
                  <a:srgbClr val="000000"/>
                </a:solidFill>
                <a:latin typeface="Times New Roman" panose="02020603050405020304" pitchFamily="18" charset="0"/>
                <a:cs typeface="Times New Roman" panose="02020603050405020304" pitchFamily="18" charset="0"/>
              </a:rPr>
              <a:t>改革开放以来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人们的支付方式发生了巨大转变</a:t>
            </a:r>
            <a:r>
              <a:rPr lang="en-US" altLang="zh-CN" sz="2200" i="1">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近年来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移动支付已成为主要支付方式之一</a:t>
            </a:r>
            <a:r>
              <a:rPr lang="en-US" altLang="zh-CN" sz="2200" i="1">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为了解某校学生上个月</a:t>
            </a:r>
            <a:r>
              <a:rPr lang="en-US" altLang="zh-CN" sz="2200">
                <a:solidFill>
                  <a:srgbClr val="000000"/>
                </a:solidFill>
                <a:latin typeface="Times New Roman" panose="02020603050405020304" pitchFamily="18" charset="0"/>
                <a:cs typeface="Times New Roman" panose="02020603050405020304" pitchFamily="18" charset="0"/>
              </a:rPr>
              <a:t>A,B</a:t>
            </a:r>
            <a:r>
              <a:rPr lang="zh-CN" altLang="zh-CN" sz="2200">
                <a:solidFill>
                  <a:srgbClr val="000000"/>
                </a:solidFill>
                <a:latin typeface="Times New Roman" panose="02020603050405020304" pitchFamily="18" charset="0"/>
                <a:cs typeface="Times New Roman" panose="02020603050405020304" pitchFamily="18" charset="0"/>
              </a:rPr>
              <a:t>两种移动支付方式的使用情况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从全校所有的</a:t>
            </a:r>
            <a:r>
              <a:rPr lang="en-US" altLang="zh-CN" sz="2200">
                <a:solidFill>
                  <a:srgbClr val="000000"/>
                </a:solidFill>
                <a:latin typeface="Times New Roman" panose="02020603050405020304" pitchFamily="18" charset="0"/>
                <a:cs typeface="Times New Roman" panose="02020603050405020304" pitchFamily="18" charset="0"/>
              </a:rPr>
              <a:t>1 000</a:t>
            </a:r>
            <a:r>
              <a:rPr lang="zh-CN" altLang="zh-CN" sz="2200">
                <a:solidFill>
                  <a:srgbClr val="000000"/>
                </a:solidFill>
                <a:latin typeface="Times New Roman" panose="02020603050405020304" pitchFamily="18" charset="0"/>
                <a:cs typeface="Times New Roman" panose="02020603050405020304" pitchFamily="18" charset="0"/>
              </a:rPr>
              <a:t>名学生中随机抽取了</a:t>
            </a:r>
            <a:r>
              <a:rPr lang="en-US" altLang="zh-CN" sz="2200">
                <a:solidFill>
                  <a:srgbClr val="000000"/>
                </a:solidFill>
                <a:latin typeface="Times New Roman" panose="02020603050405020304" pitchFamily="18" charset="0"/>
                <a:cs typeface="Times New Roman" panose="02020603050405020304" pitchFamily="18" charset="0"/>
              </a:rPr>
              <a:t>100</a:t>
            </a:r>
            <a:r>
              <a:rPr lang="zh-CN" altLang="zh-CN" sz="2200">
                <a:solidFill>
                  <a:srgbClr val="000000"/>
                </a:solidFill>
                <a:latin typeface="Times New Roman" panose="02020603050405020304" pitchFamily="18" charset="0"/>
                <a:cs typeface="Times New Roman" panose="02020603050405020304" pitchFamily="18" charset="0"/>
              </a:rPr>
              <a:t>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发现样本中</a:t>
            </a:r>
            <a:r>
              <a:rPr lang="en-US" altLang="zh-CN" sz="2200">
                <a:solidFill>
                  <a:srgbClr val="000000"/>
                </a:solidFill>
                <a:latin typeface="Times New Roman" panose="02020603050405020304" pitchFamily="18" charset="0"/>
                <a:cs typeface="Times New Roman" panose="02020603050405020304" pitchFamily="18" charset="0"/>
              </a:rPr>
              <a:t>A,B</a:t>
            </a:r>
            <a:r>
              <a:rPr lang="zh-CN" altLang="zh-CN" sz="2200">
                <a:solidFill>
                  <a:srgbClr val="000000"/>
                </a:solidFill>
                <a:latin typeface="Times New Roman" panose="02020603050405020304" pitchFamily="18" charset="0"/>
                <a:cs typeface="Times New Roman" panose="02020603050405020304" pitchFamily="18" charset="0"/>
              </a:rPr>
              <a:t>两种支付方式都不使用的有</a:t>
            </a:r>
            <a:r>
              <a:rPr lang="en-US" altLang="zh-CN" sz="2200">
                <a:solidFill>
                  <a:srgbClr val="000000"/>
                </a:solidFill>
                <a:latin typeface="Times New Roman" panose="02020603050405020304" pitchFamily="18" charset="0"/>
                <a:cs typeface="Times New Roman" panose="02020603050405020304" pitchFamily="18" charset="0"/>
              </a:rPr>
              <a:t>5</a:t>
            </a:r>
            <a:r>
              <a:rPr lang="zh-CN" altLang="zh-CN" sz="2200">
                <a:solidFill>
                  <a:srgbClr val="000000"/>
                </a:solidFill>
                <a:latin typeface="Times New Roman" panose="02020603050405020304" pitchFamily="18" charset="0"/>
                <a:cs typeface="Times New Roman" panose="02020603050405020304" pitchFamily="18" charset="0"/>
              </a:rPr>
              <a:t>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样本中仅使用</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和仅使用</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的学生的支付金额分布情况如下</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p:cNvGraphicFramePr>
          <p:nvPr/>
        </p:nvGraphicFramePr>
        <p:xfrm>
          <a:off x="508000" y="3645024"/>
          <a:ext cx="8128000" cy="2309543"/>
        </p:xfrm>
        <a:graphic>
          <a:graphicData uri="http://schemas.openxmlformats.org/presentationml/2006/ole">
            <p:oleObj spid="_x0000_s65537" name="文档" r:id="rId3" imgW="3905117" imgH="1109789" progId="Word.Document.12">
              <p:embed/>
            </p:oleObj>
          </a:graphicData>
        </a:graphic>
      </p:graphicFrame>
    </p:spTree>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2107334"/>
            <a:ext cx="8128000" cy="289733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估计该校学生中上个月</a:t>
            </a:r>
            <a:r>
              <a:rPr lang="en-US" altLang="zh-CN" sz="2200">
                <a:solidFill>
                  <a:srgbClr val="000000"/>
                </a:solidFill>
                <a:latin typeface="Times New Roman" panose="02020603050405020304" pitchFamily="18" charset="0"/>
                <a:cs typeface="Times New Roman" panose="02020603050405020304" pitchFamily="18" charset="0"/>
              </a:rPr>
              <a:t>A,B</a:t>
            </a:r>
            <a:r>
              <a:rPr lang="zh-CN" altLang="zh-CN" sz="2200">
                <a:solidFill>
                  <a:srgbClr val="000000"/>
                </a:solidFill>
                <a:latin typeface="Times New Roman" panose="02020603050405020304" pitchFamily="18" charset="0"/>
                <a:cs typeface="Times New Roman" panose="02020603050405020304" pitchFamily="18" charset="0"/>
              </a:rPr>
              <a:t>两种支付方式都使用的人数</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从样本仅使用</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的学生中随机抽取</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求该学生上个月支付金额大于</a:t>
            </a:r>
            <a:r>
              <a:rPr lang="en-US" altLang="zh-CN" sz="2200">
                <a:solidFill>
                  <a:srgbClr val="000000"/>
                </a:solidFill>
                <a:latin typeface="Times New Roman" panose="02020603050405020304" pitchFamily="18" charset="0"/>
                <a:cs typeface="Times New Roman" panose="02020603050405020304" pitchFamily="18" charset="0"/>
              </a:rPr>
              <a:t>2 000</a:t>
            </a:r>
            <a:r>
              <a:rPr lang="zh-CN" altLang="zh-CN" sz="2200">
                <a:solidFill>
                  <a:srgbClr val="000000"/>
                </a:solidFill>
                <a:latin typeface="Times New Roman" panose="02020603050405020304" pitchFamily="18" charset="0"/>
                <a:cs typeface="Times New Roman" panose="02020603050405020304" pitchFamily="18" charset="0"/>
              </a:rPr>
              <a:t>元的概率</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已知上个月样本学生的支付方式在本月没有变化</a:t>
            </a:r>
            <a:r>
              <a:rPr lang="en-US" altLang="zh-CN" sz="2200" i="1">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现从样本仅使用</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的学生中随机抽查</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发现他本月的支付金额大于</a:t>
            </a:r>
            <a:r>
              <a:rPr lang="en-US" altLang="zh-CN" sz="2200">
                <a:solidFill>
                  <a:srgbClr val="000000"/>
                </a:solidFill>
                <a:latin typeface="Times New Roman" panose="02020603050405020304" pitchFamily="18" charset="0"/>
                <a:cs typeface="Times New Roman" panose="02020603050405020304" pitchFamily="18" charset="0"/>
              </a:rPr>
              <a:t>2 000</a:t>
            </a:r>
            <a:r>
              <a:rPr lang="zh-CN" altLang="zh-CN" sz="2200">
                <a:solidFill>
                  <a:srgbClr val="000000"/>
                </a:solidFill>
                <a:latin typeface="Times New Roman" panose="02020603050405020304" pitchFamily="18" charset="0"/>
                <a:cs typeface="Times New Roman" panose="02020603050405020304" pitchFamily="18" charset="0"/>
              </a:rPr>
              <a:t>元</a:t>
            </a:r>
            <a:r>
              <a:rPr lang="en-US" altLang="zh-CN" sz="2200" i="1">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结合</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的结果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能否认为样本仅使用</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的学生中本月支付金额大于</a:t>
            </a:r>
            <a:r>
              <a:rPr lang="en-US" altLang="zh-CN" sz="2200">
                <a:solidFill>
                  <a:srgbClr val="000000"/>
                </a:solidFill>
                <a:latin typeface="Times New Roman" panose="02020603050405020304" pitchFamily="18" charset="0"/>
                <a:cs typeface="Times New Roman" panose="02020603050405020304" pitchFamily="18" charset="0"/>
              </a:rPr>
              <a:t>2 000</a:t>
            </a:r>
            <a:r>
              <a:rPr lang="zh-CN" altLang="zh-CN" sz="2200">
                <a:solidFill>
                  <a:srgbClr val="000000"/>
                </a:solidFill>
                <a:latin typeface="Times New Roman" panose="02020603050405020304" pitchFamily="18" charset="0"/>
                <a:cs typeface="Times New Roman" panose="02020603050405020304" pitchFamily="18" charset="0"/>
              </a:rPr>
              <a:t>元的人数有变化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说明理由</a:t>
            </a:r>
            <a:r>
              <a:rPr lang="en-US" altLang="zh-CN" sz="2200" i="1">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3" name="对象 2"/>
          <p:cNvGraphicFramePr>
            <a:graphicFrameLocks/>
          </p:cNvGraphicFramePr>
          <p:nvPr/>
        </p:nvGraphicFramePr>
        <p:xfrm>
          <a:off x="508000" y="1998469"/>
          <a:ext cx="8128000" cy="3115062"/>
        </p:xfrm>
        <a:graphic>
          <a:graphicData uri="http://schemas.openxmlformats.org/presentationml/2006/ole">
            <p:oleObj spid="_x0000_s66561" name="文档" r:id="rId3" imgW="3847376" imgH="1474681" progId="Word.Document.12">
              <p:embed/>
            </p:oleObj>
          </a:graphicData>
        </a:graphic>
      </p:graphicFrame>
    </p:spTree>
  </p:cSld>
  <p:clrMapOvr>
    <a:masterClrMapping/>
  </p:clrMapOvr>
  <p:transition/>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HIGHLIGHT" val="0"/>
  <p:tag name="KSO_WM_UNIT_COMPATIBLE" val="0"/>
  <p:tag name="KSO_WM_UNIT_DIAGRAM_ISNUMVISUAL" val="0"/>
  <p:tag name="KSO_WM_UNIT_DIAGRAM_ISREFERUNIT" val="0"/>
  <p:tag name="KSO_WM_UNIT_ID" val="_0**"/>
  <p:tag name="KSO_WM_UNIT_LAYERLEVEL" val="1"/>
  <p:tag name="KSO_WM_TEMPLATE_CATEGORY" val="custom"/>
  <p:tag name="KSO_WM_TEMPLATE_INDEX" val="20196575"/>
</p:tagLst>
</file>

<file path=ppt/tags/tag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ID" val="_1*i*4"/>
  <p:tag name="KSO_WM_UNIT_LAYERLEVEL" val="1"/>
  <p:tag name="KSO_WM_TAG_VERSION" val="1.0"/>
  <p:tag name="KSO_WM_BEAUTIFY_FLAG" val="#wm#"/>
  <p:tag name="KSO_WM_UNIT_TYPE" val="i"/>
  <p:tag name="KSO_WM_UNIT_INDEX" val="4"/>
  <p:tag name="KSO_WM_UNIT_DIAGRAM_ISNUMVISUAL" val="0"/>
  <p:tag name="KSO_WM_UNIT_DIAGRAM_ISREFERUNIT" val="0"/>
</p:tagLst>
</file>

<file path=ppt/tags/tag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ID" val="_1*i*5"/>
  <p:tag name="KSO_WM_UNIT_LAYERLEVEL" val="1"/>
  <p:tag name="KSO_WM_TAG_VERSION" val="1.0"/>
  <p:tag name="KSO_WM_BEAUTIFY_FLAG" val="#wm#"/>
  <p:tag name="KSO_WM_UNIT_TYPE" val="i"/>
  <p:tag name="KSO_WM_UNIT_INDEX" val="5"/>
  <p:tag name="KSO_WM_UNIT_DIAGRAM_ISNUMVISUAL" val="0"/>
  <p:tag name="KSO_WM_UNIT_DIAGRAM_ISREFERUNIT" val="0"/>
</p:tagLst>
</file>

<file path=ppt/tags/tag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HIGHLIGHT" val="0"/>
  <p:tag name="KSO_WM_UNIT_COMPATIBLE" val="0"/>
  <p:tag name="KSO_WM_UNIT_DIAGRAM_ISNUMVISUAL" val="0"/>
  <p:tag name="KSO_WM_UNIT_DIAGRAM_ISREFERUNIT" val="0"/>
  <p:tag name="KSO_WM_UNIT_ID" val="_0**"/>
  <p:tag name="KSO_WM_UNIT_LAYERLEVEL" val="1"/>
  <p:tag name="KSO_WM_TEMPLATE_CATEGORY" val="custom"/>
  <p:tag name="KSO_WM_TEMPLATE_INDEX" val="20196575"/>
</p:tagLst>
</file>

<file path=ppt/tags/tag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TYPE" val="i"/>
  <p:tag name="KSO_WM_UNIT_INDEX" val="1"/>
  <p:tag name="KSO_WM_UNIT_ID" val="_3*i*1"/>
  <p:tag name="KSO_WM_UNIT_LAYERLEVEL" val="1"/>
  <p:tag name="KSO_WM_TAG_VERSION" val="1.0"/>
  <p:tag name="KSO_WM_BEAUTIFY_FLAG" val="#wm#"/>
  <p:tag name="KSO_WM_UNIT_DIAGRAM_ISNUMVISUAL" val="0"/>
  <p:tag name="KSO_WM_UNIT_DIAGRAM_ISREFERUNIT" val="0"/>
</p:tagLst>
</file>

<file path=ppt/tags/tag2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3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4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5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5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5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COMBINE_RELATE_SLIDE_ID" val="background20180947_1"/>
  <p:tag name="KSO_WM_TEMPLATE_CATEGORY" val="custom"/>
  <p:tag name="KSO_WM_TEMPLATE_INDEX" val="20196575"/>
  <p:tag name="KSO_WM_TEMPLATE_SUBCATEGORY" val="0"/>
  <p:tag name="KSO_WM_TEMPLATE_THUMBS_INDEX" val="1"/>
</p:tagLst>
</file>

<file path=ppt/tags/tag6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ID" val="_11*i*2"/>
  <p:tag name="KSO_WM_UNIT_LAYERLEVEL" val="1"/>
  <p:tag name="KSO_WM_TAG_VERSION" val="1.0"/>
  <p:tag name="KSO_WM_BEAUTIFY_FLAG" val="#wm#"/>
  <p:tag name="KSO_WM_UNIT_TYPE" val="i"/>
  <p:tag name="KSO_WM_UNIT_INDEX" val="2"/>
  <p:tag name="KSO_WM_UNIT_DIAGRAM_ISNUMVISUAL" val="0"/>
  <p:tag name="KSO_WM_UNIT_DIAGRAM_ISREFERUNIT" val="0"/>
</p:tagLst>
</file>

<file path=ppt/tags/tag6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ID" val="_11*i*3"/>
  <p:tag name="KSO_WM_UNIT_LAYERLEVEL" val="1"/>
  <p:tag name="KSO_WM_TAG_VERSION" val="1.0"/>
  <p:tag name="KSO_WM_BEAUTIFY_FLAG" val="#wm#"/>
  <p:tag name="KSO_WM_UNIT_TYPE" val="i"/>
  <p:tag name="KSO_WM_UNIT_INDEX" val="3"/>
  <p:tag name="KSO_WM_UNIT_DIAGRAM_ISNUMVISUAL" val="0"/>
  <p:tag name="KSO_WM_UNIT_DIAGRAM_ISREFERUNIT" val="0"/>
</p:tagLst>
</file>

<file path=ppt/tags/tag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ID" val="_11*i*4"/>
  <p:tag name="KSO_WM_UNIT_LAYERLEVEL" val="1"/>
  <p:tag name="KSO_WM_TAG_VERSION" val="1.0"/>
  <p:tag name="KSO_WM_BEAUTIFY_FLAG" val="#wm#"/>
  <p:tag name="KSO_WM_UNIT_TYPE" val="i"/>
  <p:tag name="KSO_WM_UNIT_INDEX" val="4"/>
  <p:tag name="KSO_WM_UNIT_DIAGRAM_ISNUMVISUAL" val="0"/>
  <p:tag name="KSO_WM_UNIT_DIAGRAM_ISREFERUNIT" val="0"/>
</p:tagLst>
</file>

<file path=ppt/tags/tag7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ID" val="_11*i*5"/>
  <p:tag name="KSO_WM_UNIT_LAYERLEVEL" val="1"/>
  <p:tag name="KSO_WM_TAG_VERSION" val="1.0"/>
  <p:tag name="KSO_WM_BEAUTIFY_FLAG" val="#wm#"/>
  <p:tag name="KSO_WM_UNIT_TYPE" val="i"/>
  <p:tag name="KSO_WM_UNIT_INDEX" val="5"/>
  <p:tag name="KSO_WM_UNIT_DIAGRAM_ISNUMVISUAL" val="0"/>
  <p:tag name="KSO_WM_UNIT_DIAGRAM_ISREFERUNIT" val="0"/>
</p:tagLst>
</file>

<file path=ppt/tags/tag7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ID" val="_1*i*2"/>
  <p:tag name="KSO_WM_UNIT_LAYERLEVEL" val="1"/>
  <p:tag name="KSO_WM_TAG_VERSION" val="1.0"/>
  <p:tag name="KSO_WM_BEAUTIFY_FLAG" val="#wm#"/>
  <p:tag name="KSO_WM_UNIT_TYPE" val="i"/>
  <p:tag name="KSO_WM_UNIT_INDEX" val="2"/>
  <p:tag name="KSO_WM_UNIT_DIAGRAM_ISNUMVISUAL" val="0"/>
  <p:tag name="KSO_WM_UNIT_DIAGRAM_ISREFERUNIT" val="0"/>
</p:tagLst>
</file>

<file path=ppt/tags/tag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ID" val="_1*i*3"/>
  <p:tag name="KSO_WM_UNIT_LAYERLEVEL" val="1"/>
  <p:tag name="KSO_WM_TAG_VERSION" val="1.0"/>
  <p:tag name="KSO_WM_BEAUTIFY_FLAG" val="#wm#"/>
  <p:tag name="KSO_WM_UNIT_TYPE" val="i"/>
  <p:tag name="KSO_WM_UNIT_INDEX" val="3"/>
  <p:tag name="KSO_WM_UNIT_DIAGRAM_ISNUMVISUAL" val="0"/>
  <p:tag name="KSO_WM_UNIT_DIAGRAM_ISREFERUNIT" val="0"/>
</p:tagLst>
</file>

<file path=ppt/theme/theme1.xml><?xml version="1.0" encoding="utf-8"?>
<a:theme xmlns:a="http://schemas.openxmlformats.org/drawingml/2006/main" name="Office 主题​​">
  <a:themeElements>
    <a:clrScheme name="自定义 2">
      <a:dk1>
        <a:srgbClr val="466424"/>
      </a:dk1>
      <a:lt1>
        <a:srgbClr val="FFFFFF"/>
      </a:lt1>
      <a:dk2>
        <a:srgbClr val="7A9858"/>
      </a:dk2>
      <a:lt2>
        <a:srgbClr val="FFFFFF"/>
      </a:lt2>
      <a:accent1>
        <a:srgbClr val="3B561D"/>
      </a:accent1>
      <a:accent2>
        <a:srgbClr val="98CC77"/>
      </a:accent2>
      <a:accent3>
        <a:srgbClr val="779989"/>
      </a:accent3>
      <a:accent4>
        <a:srgbClr val="354B1B"/>
      </a:accent4>
      <a:accent5>
        <a:srgbClr val="466424"/>
      </a:accent5>
      <a:accent6>
        <a:srgbClr val="BED7CB"/>
      </a:accent6>
      <a:hlink>
        <a:srgbClr val="98CC77"/>
      </a:hlink>
      <a:folHlink>
        <a:srgbClr val="AABBCB"/>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赢在高考二轮用书课件</Template>
  <TotalTime>2</TotalTime>
  <Words>3187</Words>
  <Application>WPS 演示</Application>
  <PresentationFormat>全屏显示(4:3)</PresentationFormat>
  <Paragraphs>183</Paragraphs>
  <Slides>39</Slides>
  <Notes>0</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39</vt:i4>
      </vt:variant>
    </vt:vector>
  </HeadingPairs>
  <TitlesOfParts>
    <vt:vector size="41" baseType="lpstr">
      <vt:lpstr>Office 主题​​</vt:lpstr>
      <vt:lpstr>文档</vt:lpstr>
      <vt:lpstr>第2讲　概率</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vector>
  </TitlesOfParts>
  <Company>微软中国</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阳光数学网【http://www.eduy.net】搜集，仅供学习和研究使用！</dc:title>
  <dc:subject>阳光数学网【http://www.eduy.net】搜集，仅供学习和研究使用！</dc:subject>
  <dc:creator>阳光数学网【http://www.eduy.net】搜集，仅供学习和研究使用！</dc:creator>
  <cp:keywords>阳光数学网【http:/www.eduy.net】搜集，仅供学习和研究使用！</cp:keywords>
  <dc:description>阳光数学网【http://www.eduy.net】搜集，仅供学习和研究使用！</dc:description>
  <cp:lastModifiedBy>Administrator</cp:lastModifiedBy>
  <cp:revision>37</cp:revision>
  <dcterms:created xsi:type="dcterms:W3CDTF">2019-09-25T01:06:00Z</dcterms:created>
  <dcterms:modified xsi:type="dcterms:W3CDTF">2020-02-25T08:43:47Z</dcterms:modified>
  <cp:category>阳光数学网【http://www.eduy.net】搜集，仅供学习和研究使用！</cp:category>
  <cp:contentType>阳光数学网【http://www.eduy.net】搜集，仅供学习和研究使用！</cp:contentType>
  <cp:contentStatus>阳光数学网【http://www.eduy.net】搜集，仅供学习和研究使用！</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2052-11.1.0.9175</vt:lpwstr>
  </property>
</Properties>
</file>