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312" r:id="rId3"/>
    <p:sldId id="263" r:id="rId4"/>
    <p:sldId id="268" r:id="rId5"/>
    <p:sldId id="270" r:id="rId6"/>
    <p:sldId id="272" r:id="rId7"/>
    <p:sldId id="274" r:id="rId8"/>
    <p:sldId id="277" r:id="rId9"/>
    <p:sldId id="278" r:id="rId10"/>
    <p:sldId id="280" r:id="rId11"/>
    <p:sldId id="283" r:id="rId12"/>
    <p:sldId id="285" r:id="rId13"/>
    <p:sldId id="286" r:id="rId14"/>
    <p:sldId id="289" r:id="rId15"/>
    <p:sldId id="291" r:id="rId16"/>
    <p:sldId id="293" r:id="rId17"/>
    <p:sldId id="295" r:id="rId18"/>
    <p:sldId id="296" r:id="rId19"/>
    <p:sldId id="297" r:id="rId20"/>
    <p:sldId id="300" r:id="rId21"/>
    <p:sldId id="301" r:id="rId22"/>
    <p:sldId id="303" r:id="rId23"/>
    <p:sldId id="305" r:id="rId24"/>
    <p:sldId id="306" r:id="rId25"/>
    <p:sldId id="308" r:id="rId26"/>
    <p:sldId id="309" r:id="rId27"/>
    <p:sldId id="310" r:id="rId28"/>
    <p:sldId id="31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10" Type="http://schemas.openxmlformats.org/officeDocument/2006/relationships/image" Target="../media/image77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11" Type="http://schemas.openxmlformats.org/officeDocument/2006/relationships/image" Target="../media/image96.wmf"/><Relationship Id="rId5" Type="http://schemas.openxmlformats.org/officeDocument/2006/relationships/image" Target="../media/image90.wmf"/><Relationship Id="rId10" Type="http://schemas.openxmlformats.org/officeDocument/2006/relationships/image" Target="../media/image95.wmf"/><Relationship Id="rId4" Type="http://schemas.openxmlformats.org/officeDocument/2006/relationships/image" Target="../media/image89.wmf"/><Relationship Id="rId9" Type="http://schemas.openxmlformats.org/officeDocument/2006/relationships/image" Target="../media/image9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13" Type="http://schemas.openxmlformats.org/officeDocument/2006/relationships/image" Target="../media/image116.wmf"/><Relationship Id="rId3" Type="http://schemas.openxmlformats.org/officeDocument/2006/relationships/image" Target="../media/image106.wmf"/><Relationship Id="rId7" Type="http://schemas.openxmlformats.org/officeDocument/2006/relationships/image" Target="../media/image110.wmf"/><Relationship Id="rId12" Type="http://schemas.openxmlformats.org/officeDocument/2006/relationships/image" Target="../media/image115.wmf"/><Relationship Id="rId17" Type="http://schemas.openxmlformats.org/officeDocument/2006/relationships/image" Target="../media/image120.wmf"/><Relationship Id="rId2" Type="http://schemas.openxmlformats.org/officeDocument/2006/relationships/image" Target="../media/image105.wmf"/><Relationship Id="rId16" Type="http://schemas.openxmlformats.org/officeDocument/2006/relationships/image" Target="../media/image119.wmf"/><Relationship Id="rId1" Type="http://schemas.openxmlformats.org/officeDocument/2006/relationships/image" Target="../media/image104.wmf"/><Relationship Id="rId6" Type="http://schemas.openxmlformats.org/officeDocument/2006/relationships/image" Target="../media/image109.wmf"/><Relationship Id="rId11" Type="http://schemas.openxmlformats.org/officeDocument/2006/relationships/image" Target="../media/image114.wmf"/><Relationship Id="rId5" Type="http://schemas.openxmlformats.org/officeDocument/2006/relationships/image" Target="../media/image108.wmf"/><Relationship Id="rId15" Type="http://schemas.openxmlformats.org/officeDocument/2006/relationships/image" Target="../media/image118.wmf"/><Relationship Id="rId10" Type="http://schemas.openxmlformats.org/officeDocument/2006/relationships/image" Target="../media/image113.wmf"/><Relationship Id="rId4" Type="http://schemas.openxmlformats.org/officeDocument/2006/relationships/image" Target="../media/image107.wmf"/><Relationship Id="rId9" Type="http://schemas.openxmlformats.org/officeDocument/2006/relationships/image" Target="../media/image112.wmf"/><Relationship Id="rId14" Type="http://schemas.openxmlformats.org/officeDocument/2006/relationships/image" Target="../media/image11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4" Type="http://schemas.openxmlformats.org/officeDocument/2006/relationships/image" Target="../media/image124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38.wmf"/><Relationship Id="rId3" Type="http://schemas.openxmlformats.org/officeDocument/2006/relationships/image" Target="../media/image128.wmf"/><Relationship Id="rId7" Type="http://schemas.openxmlformats.org/officeDocument/2006/relationships/image" Target="../media/image132.wmf"/><Relationship Id="rId12" Type="http://schemas.openxmlformats.org/officeDocument/2006/relationships/image" Target="../media/image137.wmf"/><Relationship Id="rId17" Type="http://schemas.openxmlformats.org/officeDocument/2006/relationships/image" Target="../media/image142.wmf"/><Relationship Id="rId2" Type="http://schemas.openxmlformats.org/officeDocument/2006/relationships/image" Target="../media/image127.wmf"/><Relationship Id="rId16" Type="http://schemas.openxmlformats.org/officeDocument/2006/relationships/image" Target="../media/image141.wmf"/><Relationship Id="rId1" Type="http://schemas.openxmlformats.org/officeDocument/2006/relationships/image" Target="../media/image126.wmf"/><Relationship Id="rId6" Type="http://schemas.openxmlformats.org/officeDocument/2006/relationships/image" Target="../media/image131.wmf"/><Relationship Id="rId11" Type="http://schemas.openxmlformats.org/officeDocument/2006/relationships/image" Target="../media/image136.wmf"/><Relationship Id="rId5" Type="http://schemas.openxmlformats.org/officeDocument/2006/relationships/image" Target="../media/image130.wmf"/><Relationship Id="rId15" Type="http://schemas.openxmlformats.org/officeDocument/2006/relationships/image" Target="../media/image140.wmf"/><Relationship Id="rId10" Type="http://schemas.openxmlformats.org/officeDocument/2006/relationships/image" Target="../media/image135.wmf"/><Relationship Id="rId4" Type="http://schemas.openxmlformats.org/officeDocument/2006/relationships/image" Target="../media/image129.wmf"/><Relationship Id="rId9" Type="http://schemas.openxmlformats.org/officeDocument/2006/relationships/image" Target="../media/image134.wmf"/><Relationship Id="rId14" Type="http://schemas.openxmlformats.org/officeDocument/2006/relationships/image" Target="../media/image13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image" Target="../media/image163.wmf"/><Relationship Id="rId18" Type="http://schemas.openxmlformats.org/officeDocument/2006/relationships/image" Target="../media/image168.wmf"/><Relationship Id="rId3" Type="http://schemas.openxmlformats.org/officeDocument/2006/relationships/image" Target="../media/image153.wmf"/><Relationship Id="rId7" Type="http://schemas.openxmlformats.org/officeDocument/2006/relationships/image" Target="../media/image157.wmf"/><Relationship Id="rId12" Type="http://schemas.openxmlformats.org/officeDocument/2006/relationships/image" Target="../media/image162.wmf"/><Relationship Id="rId17" Type="http://schemas.openxmlformats.org/officeDocument/2006/relationships/image" Target="../media/image167.wmf"/><Relationship Id="rId2" Type="http://schemas.openxmlformats.org/officeDocument/2006/relationships/image" Target="../media/image152.wmf"/><Relationship Id="rId16" Type="http://schemas.openxmlformats.org/officeDocument/2006/relationships/image" Target="../media/image166.wmf"/><Relationship Id="rId1" Type="http://schemas.openxmlformats.org/officeDocument/2006/relationships/image" Target="../media/image151.wmf"/><Relationship Id="rId6" Type="http://schemas.openxmlformats.org/officeDocument/2006/relationships/image" Target="../media/image156.wmf"/><Relationship Id="rId11" Type="http://schemas.openxmlformats.org/officeDocument/2006/relationships/image" Target="../media/image161.wmf"/><Relationship Id="rId5" Type="http://schemas.openxmlformats.org/officeDocument/2006/relationships/image" Target="../media/image155.wmf"/><Relationship Id="rId15" Type="http://schemas.openxmlformats.org/officeDocument/2006/relationships/image" Target="../media/image165.wmf"/><Relationship Id="rId10" Type="http://schemas.openxmlformats.org/officeDocument/2006/relationships/image" Target="../media/image160.wmf"/><Relationship Id="rId4" Type="http://schemas.openxmlformats.org/officeDocument/2006/relationships/image" Target="../media/image154.wmf"/><Relationship Id="rId9" Type="http://schemas.openxmlformats.org/officeDocument/2006/relationships/image" Target="../media/image159.wmf"/><Relationship Id="rId14" Type="http://schemas.openxmlformats.org/officeDocument/2006/relationships/image" Target="../media/image16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Relationship Id="rId4" Type="http://schemas.openxmlformats.org/officeDocument/2006/relationships/image" Target="../media/image17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wmf"/><Relationship Id="rId7" Type="http://schemas.openxmlformats.org/officeDocument/2006/relationships/image" Target="../media/image179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Relationship Id="rId6" Type="http://schemas.openxmlformats.org/officeDocument/2006/relationships/image" Target="../media/image178.wmf"/><Relationship Id="rId5" Type="http://schemas.openxmlformats.org/officeDocument/2006/relationships/image" Target="../media/image177.wmf"/><Relationship Id="rId4" Type="http://schemas.openxmlformats.org/officeDocument/2006/relationships/image" Target="../media/image176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wmf"/><Relationship Id="rId1" Type="http://schemas.openxmlformats.org/officeDocument/2006/relationships/image" Target="../media/image180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wmf"/><Relationship Id="rId7" Type="http://schemas.openxmlformats.org/officeDocument/2006/relationships/image" Target="../media/image189.wmf"/><Relationship Id="rId2" Type="http://schemas.openxmlformats.org/officeDocument/2006/relationships/image" Target="../media/image184.wmf"/><Relationship Id="rId1" Type="http://schemas.openxmlformats.org/officeDocument/2006/relationships/image" Target="../media/image183.wmf"/><Relationship Id="rId6" Type="http://schemas.openxmlformats.org/officeDocument/2006/relationships/image" Target="../media/image188.wmf"/><Relationship Id="rId5" Type="http://schemas.openxmlformats.org/officeDocument/2006/relationships/image" Target="../media/image187.wmf"/><Relationship Id="rId4" Type="http://schemas.openxmlformats.org/officeDocument/2006/relationships/image" Target="../media/image186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7" Type="http://schemas.openxmlformats.org/officeDocument/2006/relationships/image" Target="../media/image196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4" Type="http://schemas.openxmlformats.org/officeDocument/2006/relationships/image" Target="../media/image193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wmf"/><Relationship Id="rId13" Type="http://schemas.openxmlformats.org/officeDocument/2006/relationships/image" Target="../media/image209.wmf"/><Relationship Id="rId3" Type="http://schemas.openxmlformats.org/officeDocument/2006/relationships/image" Target="../media/image199.wmf"/><Relationship Id="rId7" Type="http://schemas.openxmlformats.org/officeDocument/2006/relationships/image" Target="../media/image203.wmf"/><Relationship Id="rId12" Type="http://schemas.openxmlformats.org/officeDocument/2006/relationships/image" Target="../media/image208.wmf"/><Relationship Id="rId2" Type="http://schemas.openxmlformats.org/officeDocument/2006/relationships/image" Target="../media/image198.wmf"/><Relationship Id="rId1" Type="http://schemas.openxmlformats.org/officeDocument/2006/relationships/image" Target="../media/image197.wmf"/><Relationship Id="rId6" Type="http://schemas.openxmlformats.org/officeDocument/2006/relationships/image" Target="../media/image202.wmf"/><Relationship Id="rId11" Type="http://schemas.openxmlformats.org/officeDocument/2006/relationships/image" Target="../media/image207.wmf"/><Relationship Id="rId5" Type="http://schemas.openxmlformats.org/officeDocument/2006/relationships/image" Target="../media/image201.wmf"/><Relationship Id="rId15" Type="http://schemas.openxmlformats.org/officeDocument/2006/relationships/image" Target="../media/image211.wmf"/><Relationship Id="rId10" Type="http://schemas.openxmlformats.org/officeDocument/2006/relationships/image" Target="../media/image206.wmf"/><Relationship Id="rId4" Type="http://schemas.openxmlformats.org/officeDocument/2006/relationships/image" Target="../media/image200.wmf"/><Relationship Id="rId9" Type="http://schemas.openxmlformats.org/officeDocument/2006/relationships/image" Target="../media/image205.wmf"/><Relationship Id="rId14" Type="http://schemas.openxmlformats.org/officeDocument/2006/relationships/image" Target="../media/image21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4B703-F292-4D05-9EF2-264867C85A16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DA502-0C22-49AD-9580-1B5340B314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427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65643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91127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3360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56568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9143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70317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57121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04954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58369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52442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3767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6533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4751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84778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293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44507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7525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98774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01559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68519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49747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52749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54609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9796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27646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993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35550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9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oleObject" Target="../embeddings/oleObject6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2.bin"/><Relationship Id="rId12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1.bin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0.bin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59.bin"/><Relationship Id="rId9" Type="http://schemas.openxmlformats.org/officeDocument/2006/relationships/oleObject" Target="../embeddings/oleObject6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image" Target="../media/image8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3.bin"/><Relationship Id="rId5" Type="http://schemas.openxmlformats.org/officeDocument/2006/relationships/oleObject" Target="../embeddings/oleObject72.bin"/><Relationship Id="rId4" Type="http://schemas.openxmlformats.org/officeDocument/2006/relationships/oleObject" Target="../embeddings/oleObject7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oleObject" Target="../embeddings/oleObject85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79.bin"/><Relationship Id="rId12" Type="http://schemas.openxmlformats.org/officeDocument/2006/relationships/oleObject" Target="../embeddings/oleObject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8.bin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77.bin"/><Relationship Id="rId10" Type="http://schemas.openxmlformats.org/officeDocument/2006/relationships/oleObject" Target="../embeddings/oleObject82.bin"/><Relationship Id="rId4" Type="http://schemas.openxmlformats.org/officeDocument/2006/relationships/oleObject" Target="../embeddings/oleObject76.bin"/><Relationship Id="rId9" Type="http://schemas.openxmlformats.org/officeDocument/2006/relationships/oleObject" Target="../embeddings/oleObject81.bin"/><Relationship Id="rId14" Type="http://schemas.openxmlformats.org/officeDocument/2006/relationships/oleObject" Target="../embeddings/oleObject8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10" Type="http://schemas.openxmlformats.org/officeDocument/2006/relationships/oleObject" Target="../embeddings/oleObject93.bin"/><Relationship Id="rId4" Type="http://schemas.openxmlformats.org/officeDocument/2006/relationships/oleObject" Target="../embeddings/oleObject87.bin"/><Relationship Id="rId9" Type="http://schemas.openxmlformats.org/officeDocument/2006/relationships/oleObject" Target="../embeddings/oleObject9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oleObject" Target="../embeddings/oleObject103.bin"/><Relationship Id="rId18" Type="http://schemas.openxmlformats.org/officeDocument/2006/relationships/oleObject" Target="../embeddings/oleObject108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97.bin"/><Relationship Id="rId12" Type="http://schemas.openxmlformats.org/officeDocument/2006/relationships/oleObject" Target="../embeddings/oleObject102.bin"/><Relationship Id="rId17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10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96.bin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105.bin"/><Relationship Id="rId10" Type="http://schemas.openxmlformats.org/officeDocument/2006/relationships/oleObject" Target="../embeddings/oleObject100.bin"/><Relationship Id="rId19" Type="http://schemas.openxmlformats.org/officeDocument/2006/relationships/oleObject" Target="../embeddings/oleObject109.bin"/><Relationship Id="rId4" Type="http://schemas.openxmlformats.org/officeDocument/2006/relationships/oleObject" Target="../embeddings/oleObject94.bin"/><Relationship Id="rId9" Type="http://schemas.openxmlformats.org/officeDocument/2006/relationships/oleObject" Target="../embeddings/oleObject99.bin"/><Relationship Id="rId14" Type="http://schemas.openxmlformats.org/officeDocument/2006/relationships/oleObject" Target="../embeddings/oleObject10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13.bin"/><Relationship Id="rId5" Type="http://schemas.openxmlformats.org/officeDocument/2006/relationships/oleObject" Target="../embeddings/oleObject112.bin"/><Relationship Id="rId4" Type="http://schemas.openxmlformats.org/officeDocument/2006/relationships/oleObject" Target="../embeddings/oleObject11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8.bin"/><Relationship Id="rId13" Type="http://schemas.openxmlformats.org/officeDocument/2006/relationships/oleObject" Target="../embeddings/oleObject123.bin"/><Relationship Id="rId18" Type="http://schemas.openxmlformats.org/officeDocument/2006/relationships/oleObject" Target="../embeddings/oleObject128.bin"/><Relationship Id="rId3" Type="http://schemas.openxmlformats.org/officeDocument/2006/relationships/notesSlide" Target="../notesSlides/notesSlide18.xml"/><Relationship Id="rId21" Type="http://schemas.openxmlformats.org/officeDocument/2006/relationships/oleObject" Target="../embeddings/oleObject131.bin"/><Relationship Id="rId7" Type="http://schemas.openxmlformats.org/officeDocument/2006/relationships/oleObject" Target="../embeddings/oleObject117.bin"/><Relationship Id="rId12" Type="http://schemas.openxmlformats.org/officeDocument/2006/relationships/oleObject" Target="../embeddings/oleObject122.bin"/><Relationship Id="rId17" Type="http://schemas.openxmlformats.org/officeDocument/2006/relationships/oleObject" Target="../embeddings/oleObject12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6.bin"/><Relationship Id="rId20" Type="http://schemas.openxmlformats.org/officeDocument/2006/relationships/oleObject" Target="../embeddings/oleObject130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16.bin"/><Relationship Id="rId11" Type="http://schemas.openxmlformats.org/officeDocument/2006/relationships/oleObject" Target="../embeddings/oleObject121.bin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5.bin"/><Relationship Id="rId10" Type="http://schemas.openxmlformats.org/officeDocument/2006/relationships/oleObject" Target="../embeddings/oleObject120.bin"/><Relationship Id="rId19" Type="http://schemas.openxmlformats.org/officeDocument/2006/relationships/oleObject" Target="../embeddings/oleObject129.bin"/><Relationship Id="rId4" Type="http://schemas.openxmlformats.org/officeDocument/2006/relationships/image" Target="../media/image143.jpeg"/><Relationship Id="rId9" Type="http://schemas.openxmlformats.org/officeDocument/2006/relationships/oleObject" Target="../embeddings/oleObject119.bin"/><Relationship Id="rId14" Type="http://schemas.openxmlformats.org/officeDocument/2006/relationships/oleObject" Target="../embeddings/oleObject12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133.bin"/><Relationship Id="rId4" Type="http://schemas.openxmlformats.org/officeDocument/2006/relationships/oleObject" Target="../embeddings/oleObject13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jpeg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1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35.bin"/><Relationship Id="rId5" Type="http://schemas.openxmlformats.org/officeDocument/2006/relationships/oleObject" Target="../embeddings/oleObject134.bin"/><Relationship Id="rId4" Type="http://schemas.openxmlformats.org/officeDocument/2006/relationships/image" Target="../media/image1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13" Type="http://schemas.openxmlformats.org/officeDocument/2006/relationships/oleObject" Target="../embeddings/oleObject146.bin"/><Relationship Id="rId18" Type="http://schemas.openxmlformats.org/officeDocument/2006/relationships/oleObject" Target="../embeddings/oleObject151.bin"/><Relationship Id="rId3" Type="http://schemas.openxmlformats.org/officeDocument/2006/relationships/notesSlide" Target="../notesSlides/notesSlide21.xml"/><Relationship Id="rId21" Type="http://schemas.openxmlformats.org/officeDocument/2006/relationships/oleObject" Target="../embeddings/oleObject154.bin"/><Relationship Id="rId7" Type="http://schemas.openxmlformats.org/officeDocument/2006/relationships/oleObject" Target="../embeddings/oleObject140.bin"/><Relationship Id="rId12" Type="http://schemas.openxmlformats.org/officeDocument/2006/relationships/oleObject" Target="../embeddings/oleObject145.bin"/><Relationship Id="rId17" Type="http://schemas.openxmlformats.org/officeDocument/2006/relationships/oleObject" Target="../embeddings/oleObject15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9.bin"/><Relationship Id="rId20" Type="http://schemas.openxmlformats.org/officeDocument/2006/relationships/oleObject" Target="../embeddings/oleObject153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39.bin"/><Relationship Id="rId11" Type="http://schemas.openxmlformats.org/officeDocument/2006/relationships/oleObject" Target="../embeddings/oleObject144.bin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8.bin"/><Relationship Id="rId10" Type="http://schemas.openxmlformats.org/officeDocument/2006/relationships/oleObject" Target="../embeddings/oleObject143.bin"/><Relationship Id="rId19" Type="http://schemas.openxmlformats.org/officeDocument/2006/relationships/oleObject" Target="../embeddings/oleObject152.bin"/><Relationship Id="rId4" Type="http://schemas.openxmlformats.org/officeDocument/2006/relationships/oleObject" Target="../embeddings/oleObject137.bin"/><Relationship Id="rId9" Type="http://schemas.openxmlformats.org/officeDocument/2006/relationships/oleObject" Target="../embeddings/oleObject142.bin"/><Relationship Id="rId14" Type="http://schemas.openxmlformats.org/officeDocument/2006/relationships/oleObject" Target="../embeddings/oleObject14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1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57.bin"/><Relationship Id="rId5" Type="http://schemas.openxmlformats.org/officeDocument/2006/relationships/oleObject" Target="../embeddings/oleObject156.bin"/><Relationship Id="rId4" Type="http://schemas.openxmlformats.org/officeDocument/2006/relationships/oleObject" Target="../embeddings/oleObject155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3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1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61.bin"/><Relationship Id="rId5" Type="http://schemas.openxmlformats.org/officeDocument/2006/relationships/oleObject" Target="../embeddings/oleObject160.bin"/><Relationship Id="rId10" Type="http://schemas.openxmlformats.org/officeDocument/2006/relationships/oleObject" Target="../embeddings/oleObject165.bin"/><Relationship Id="rId4" Type="http://schemas.openxmlformats.org/officeDocument/2006/relationships/oleObject" Target="../embeddings/oleObject159.bin"/><Relationship Id="rId9" Type="http://schemas.openxmlformats.org/officeDocument/2006/relationships/oleObject" Target="../embeddings/oleObject16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67.bin"/><Relationship Id="rId5" Type="http://schemas.openxmlformats.org/officeDocument/2006/relationships/oleObject" Target="../embeddings/oleObject166.bin"/><Relationship Id="rId4" Type="http://schemas.openxmlformats.org/officeDocument/2006/relationships/image" Target="../media/image18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2.bin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1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70.bin"/><Relationship Id="rId5" Type="http://schemas.openxmlformats.org/officeDocument/2006/relationships/oleObject" Target="../embeddings/oleObject169.bin"/><Relationship Id="rId10" Type="http://schemas.openxmlformats.org/officeDocument/2006/relationships/oleObject" Target="../embeddings/oleObject174.bin"/><Relationship Id="rId4" Type="http://schemas.openxmlformats.org/officeDocument/2006/relationships/oleObject" Target="../embeddings/oleObject168.bin"/><Relationship Id="rId9" Type="http://schemas.openxmlformats.org/officeDocument/2006/relationships/oleObject" Target="../embeddings/oleObject17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9.bin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1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77.bin"/><Relationship Id="rId5" Type="http://schemas.openxmlformats.org/officeDocument/2006/relationships/oleObject" Target="../embeddings/oleObject176.bin"/><Relationship Id="rId10" Type="http://schemas.openxmlformats.org/officeDocument/2006/relationships/oleObject" Target="../embeddings/oleObject181.bin"/><Relationship Id="rId4" Type="http://schemas.openxmlformats.org/officeDocument/2006/relationships/oleObject" Target="../embeddings/oleObject175.bin"/><Relationship Id="rId9" Type="http://schemas.openxmlformats.org/officeDocument/2006/relationships/oleObject" Target="../embeddings/oleObject18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6.bin"/><Relationship Id="rId13" Type="http://schemas.openxmlformats.org/officeDocument/2006/relationships/oleObject" Target="../embeddings/oleObject191.bin"/><Relationship Id="rId18" Type="http://schemas.openxmlformats.org/officeDocument/2006/relationships/oleObject" Target="../embeddings/oleObject196.bin"/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85.bin"/><Relationship Id="rId12" Type="http://schemas.openxmlformats.org/officeDocument/2006/relationships/oleObject" Target="../embeddings/oleObject190.bin"/><Relationship Id="rId17" Type="http://schemas.openxmlformats.org/officeDocument/2006/relationships/oleObject" Target="../embeddings/oleObject195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94.bin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84.bin"/><Relationship Id="rId11" Type="http://schemas.openxmlformats.org/officeDocument/2006/relationships/oleObject" Target="../embeddings/oleObject189.bin"/><Relationship Id="rId5" Type="http://schemas.openxmlformats.org/officeDocument/2006/relationships/oleObject" Target="../embeddings/oleObject183.bin"/><Relationship Id="rId15" Type="http://schemas.openxmlformats.org/officeDocument/2006/relationships/oleObject" Target="../embeddings/oleObject193.bin"/><Relationship Id="rId10" Type="http://schemas.openxmlformats.org/officeDocument/2006/relationships/oleObject" Target="../embeddings/oleObject188.bin"/><Relationship Id="rId4" Type="http://schemas.openxmlformats.org/officeDocument/2006/relationships/oleObject" Target="../embeddings/oleObject182.bin"/><Relationship Id="rId9" Type="http://schemas.openxmlformats.org/officeDocument/2006/relationships/oleObject" Target="../embeddings/oleObject187.bin"/><Relationship Id="rId14" Type="http://schemas.openxmlformats.org/officeDocument/2006/relationships/oleObject" Target="../embeddings/oleObject19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oleObject" Target="../embeddings/oleObject28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0.bin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1.jpeg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0.jpeg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39.jpeg"/><Relationship Id="rId10" Type="http://schemas.openxmlformats.org/officeDocument/2006/relationships/oleObject" Target="../embeddings/oleObject31.bin"/><Relationship Id="rId4" Type="http://schemas.openxmlformats.org/officeDocument/2006/relationships/image" Target="../media/image38.jpeg"/><Relationship Id="rId9" Type="http://schemas.openxmlformats.org/officeDocument/2006/relationships/oleObject" Target="../embeddings/oleObject3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oleObject" Target="../embeddings/oleObject43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37.bin"/><Relationship Id="rId12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6.bin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5.bin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96592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椭圆的定义和标准方程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46212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48891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</p:txBody>
      </p:sp>
      <p:graphicFrame>
        <p:nvGraphicFramePr>
          <p:cNvPr id="6" name="表格 3"/>
          <p:cNvGraphicFramePr>
            <a:graphicFrameLocks noGrp="1"/>
          </p:cNvGraphicFramePr>
          <p:nvPr/>
        </p:nvGraphicFramePr>
        <p:xfrm>
          <a:off x="2053707" y="3019792"/>
          <a:ext cx="7759758" cy="2411078"/>
        </p:xfrm>
        <a:graphic>
          <a:graphicData uri="http://schemas.openxmlformats.org/drawingml/2006/table">
            <a:tbl>
              <a:tblPr/>
              <a:tblGrid>
                <a:gridCol w="1034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8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471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2329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21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(1)定义:平面内到两定点的距离之和等于常数(大于两定点间距离)的点的轨迹叫椭圆.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(2)椭圆的定义用代数式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  <a:cs typeface="+mn-cs"/>
                        </a:rPr>
                        <a:t>表示为①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|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MF</a:t>
                      </a:r>
                      <a:r>
                        <a:rPr lang="zh-CN" altLang="en-US" sz="15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|+|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MF</a:t>
                      </a:r>
                      <a:r>
                        <a:rPr lang="zh-CN" altLang="en-US" sz="15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|=2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&gt;|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|)    </a:t>
                      </a:r>
                      <a:r>
                        <a:rPr lang="zh-CN" altLang="en-US" sz="1500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.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(3)当2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|时,轨迹是线段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;当2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|时,轨迹不存在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780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标准方程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轴:</a:t>
                      </a: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500" kern="0" dirty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焦点在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轴:②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500" u="sng" kern="0" spc="-11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  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    </a:t>
                      </a:r>
                      <a:r>
                        <a:rPr lang="zh-CN" altLang="en-US" sz="1500" u="sng" kern="0" spc="-11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    (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7" name="图片 4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1741" y="3467248"/>
            <a:ext cx="214861" cy="401072"/>
          </a:xfrm>
          <a:prstGeom prst="rect">
            <a:avLst/>
          </a:prstGeom>
        </p:spPr>
      </p:pic>
      <p:graphicFrame>
        <p:nvGraphicFramePr>
          <p:cNvPr id="8" name="对象 5"/>
          <p:cNvGraphicFramePr>
            <a:graphicFrameLocks noChangeAspect="1"/>
          </p:cNvGraphicFramePr>
          <p:nvPr/>
        </p:nvGraphicFramePr>
        <p:xfrm>
          <a:off x="3991978" y="4828035"/>
          <a:ext cx="171888" cy="315127"/>
        </p:xfrm>
        <a:graphic>
          <a:graphicData uri="http://schemas.openxmlformats.org/presentationml/2006/ole">
            <p:oleObj spid="_x0000_s1030" name="Equation" r:id="rId6" imgW="4572000" imgH="8229600" progId="Equation.DSMT4">
              <p:embed/>
            </p:oleObj>
          </a:graphicData>
        </a:graphic>
      </p:graphicFrame>
      <p:graphicFrame>
        <p:nvGraphicFramePr>
          <p:cNvPr id="9" name="对象 6"/>
          <p:cNvGraphicFramePr>
            <a:graphicFrameLocks noChangeAspect="1"/>
          </p:cNvGraphicFramePr>
          <p:nvPr/>
        </p:nvGraphicFramePr>
        <p:xfrm>
          <a:off x="4335892" y="4918669"/>
          <a:ext cx="171888" cy="315127"/>
        </p:xfrm>
        <a:graphic>
          <a:graphicData uri="http://schemas.openxmlformats.org/presentationml/2006/ole">
            <p:oleObj spid="_x0000_s1031" name="Equation" r:id="rId7" imgW="4572000" imgH="8229600" progId="Equation.DSMT4">
              <p:embed/>
            </p:oleObj>
          </a:graphicData>
        </a:graphic>
      </p:graphicFrame>
      <p:graphicFrame>
        <p:nvGraphicFramePr>
          <p:cNvPr id="10" name="对象 7"/>
          <p:cNvGraphicFramePr>
            <a:graphicFrameLocks noChangeAspect="1"/>
          </p:cNvGraphicFramePr>
          <p:nvPr/>
        </p:nvGraphicFramePr>
        <p:xfrm>
          <a:off x="6817919" y="4872837"/>
          <a:ext cx="163293" cy="299370"/>
        </p:xfrm>
        <a:graphic>
          <a:graphicData uri="http://schemas.openxmlformats.org/presentationml/2006/ole">
            <p:oleObj spid="_x0000_s1032" name="Equation" r:id="rId8" imgW="4572000" imgH="8229600" progId="Equation.DSMT4">
              <p:embed/>
            </p:oleObj>
          </a:graphicData>
        </a:graphic>
      </p:graphicFrame>
      <p:graphicFrame>
        <p:nvGraphicFramePr>
          <p:cNvPr id="11" name="对象 8"/>
          <p:cNvGraphicFramePr>
            <a:graphicFrameLocks noChangeAspect="1"/>
          </p:cNvGraphicFramePr>
          <p:nvPr/>
        </p:nvGraphicFramePr>
        <p:xfrm>
          <a:off x="7178878" y="4872837"/>
          <a:ext cx="163293" cy="299370"/>
        </p:xfrm>
        <a:graphic>
          <a:graphicData uri="http://schemas.openxmlformats.org/presentationml/2006/ole">
            <p:oleObj spid="_x0000_s1033" name="Equation" r:id="rId9" imgW="4572000" imgH="8229600" progId="Equation.DSMT4">
              <p:embed/>
            </p:oleObj>
          </a:graphicData>
        </a:graphic>
      </p:graphicFrame>
      <p:grpSp>
        <p:nvGrpSpPr>
          <p:cNvPr id="12" name="组合 16"/>
          <p:cNvGrpSpPr/>
          <p:nvPr/>
        </p:nvGrpSpPr>
        <p:grpSpPr bwMode="auto">
          <a:xfrm>
            <a:off x="5809519" y="3738191"/>
            <a:ext cx="2435092" cy="358102"/>
            <a:chOff x="4881563" y="2969419"/>
            <a:chExt cx="783431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6817918" y="4872838"/>
            <a:ext cx="1876987" cy="288767"/>
            <a:chOff x="4881563" y="2969419"/>
            <a:chExt cx="783431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251242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03091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考点三  直线与椭圆的位置关系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652906"/>
            <a:ext cx="8147747" cy="2026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1.直线与椭圆的位置关系的判断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把椭圆方程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&gt;0)与直线方程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联立消去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,整理成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0)的形式,则: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34970" y="2651656"/>
          <a:ext cx="286479" cy="592057"/>
        </p:xfrm>
        <a:graphic>
          <a:graphicData uri="http://schemas.openxmlformats.org/presentationml/2006/ole">
            <p:oleObj spid="_x0000_s9220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65966" y="2651656"/>
          <a:ext cx="296029" cy="592057"/>
        </p:xfrm>
        <a:graphic>
          <a:graphicData uri="http://schemas.openxmlformats.org/presentationml/2006/ole">
            <p:oleObj spid="_x0000_s9221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表格 2"/>
          <p:cNvGraphicFramePr>
            <a:graphicFrameLocks noGrp="1"/>
          </p:cNvGraphicFramePr>
          <p:nvPr/>
        </p:nvGraphicFramePr>
        <p:xfrm>
          <a:off x="2085259" y="3764196"/>
          <a:ext cx="7759758" cy="1738296"/>
        </p:xfrm>
        <a:graphic>
          <a:graphicData uri="http://schemas.openxmlformats.org/drawingml/2006/table">
            <a:tbl>
              <a:tblPr/>
              <a:tblGrid>
                <a:gridCol w="38798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9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-4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AC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直线与椭圆的位置关系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直线与椭圆相交,有两个公共点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直线与椭圆相切,有一个公共点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直线与椭圆相离,无公共点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8876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45707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直线被椭圆截得的弦长公式:设直线与椭圆交于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)两点,则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845" kern="0" spc="37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45" kern="0" spc="38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40" kern="0" spc="117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785" kern="0" spc="124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为直线斜率,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焦点三角形: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椭圆上的点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)与两焦点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构成的△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称作焦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点三角形.设∠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|+|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7502" y="1446583"/>
          <a:ext cx="716199" cy="334225"/>
        </p:xfrm>
        <a:graphic>
          <a:graphicData uri="http://schemas.openxmlformats.org/presentationml/2006/ole">
            <p:oleObj spid="_x0000_s10252" name="Equation" r:id="rId4" imgW="1889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98224" y="1915830"/>
          <a:ext cx="716199" cy="334226"/>
        </p:xfrm>
        <a:graphic>
          <a:graphicData uri="http://schemas.openxmlformats.org/presentationml/2006/ole">
            <p:oleObj spid="_x0000_s10253" name="Equation" r:id="rId5" imgW="1889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78486" y="1915755"/>
          <a:ext cx="1747524" cy="391521"/>
        </p:xfrm>
        <a:graphic>
          <a:graphicData uri="http://schemas.openxmlformats.org/presentationml/2006/ole">
            <p:oleObj spid="_x0000_s10254" name="Equation" r:id="rId6" imgW="46024800" imgH="10363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98225" y="2382464"/>
          <a:ext cx="754396" cy="620706"/>
        </p:xfrm>
        <a:graphic>
          <a:graphicData uri="http://schemas.openxmlformats.org/presentationml/2006/ole">
            <p:oleObj spid="_x0000_s10255" name="Equation" r:id="rId7" imgW="19812000" imgH="1645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98225" y="3042293"/>
          <a:ext cx="754396" cy="620706"/>
        </p:xfrm>
        <a:graphic>
          <a:graphicData uri="http://schemas.openxmlformats.org/presentationml/2006/ole">
            <p:oleObj spid="_x0000_s10256" name="Equation" r:id="rId8" imgW="19812000" imgH="1645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16683" y="3146663"/>
          <a:ext cx="1804821" cy="391521"/>
        </p:xfrm>
        <a:graphic>
          <a:graphicData uri="http://schemas.openxmlformats.org/presentationml/2006/ole">
            <p:oleObj spid="_x0000_s10257" name="Equation" r:id="rId9" imgW="47548800" imgH="103632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2013639" y="5385703"/>
            <a:ext cx="8147747" cy="10147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69" kern="0" spc="29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37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·tan 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其中当|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为短轴端点时,△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的面积最大,最大面积是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12433" y="5602643"/>
          <a:ext cx="572959" cy="334226"/>
        </p:xfrm>
        <a:graphic>
          <a:graphicData uri="http://schemas.openxmlformats.org/presentationml/2006/ole">
            <p:oleObj spid="_x0000_s10258" name="Equation" r:id="rId10" imgW="15240000" imgH="8839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029910" y="5469699"/>
          <a:ext cx="181436" cy="553859"/>
        </p:xfrm>
        <a:graphic>
          <a:graphicData uri="http://schemas.openxmlformats.org/presentationml/2006/ole">
            <p:oleObj spid="_x0000_s10259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802114" y="5469698"/>
          <a:ext cx="811692" cy="553860"/>
        </p:xfrm>
        <a:graphic>
          <a:graphicData uri="http://schemas.openxmlformats.org/presentationml/2006/ole">
            <p:oleObj spid="_x0000_s10260" name="Equation" r:id="rId12" imgW="213360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647950" y="5469698"/>
          <a:ext cx="200536" cy="553860"/>
        </p:xfrm>
        <a:graphic>
          <a:graphicData uri="http://schemas.openxmlformats.org/presentationml/2006/ole">
            <p:oleObj spid="_x0000_s10261" name="Equation" r:id="rId13" imgW="51816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131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88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拓展延伸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1.如图,过椭圆的一个焦点且与长轴垂直的弦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称为通径,|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727" kern="0" spc="42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8392" kern="0" spc="183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5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分别为椭圆上的点到焦点距离的最大值和最小值.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是椭圆上不同的三点,其中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关于原点对称,则直线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的斜率之积为定值-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20352" y="2402498"/>
            <a:ext cx="2721574" cy="180160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892050" y="1615127"/>
          <a:ext cx="401071" cy="592058"/>
        </p:xfrm>
        <a:graphic>
          <a:graphicData uri="http://schemas.openxmlformats.org/presentationml/2006/ole">
            <p:oleObj spid="_x0000_s11268" name="Equation" r:id="rId5" imgW="10668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89061" y="5393535"/>
          <a:ext cx="286479" cy="592058"/>
        </p:xfrm>
        <a:graphic>
          <a:graphicData uri="http://schemas.openxmlformats.org/presentationml/2006/ole">
            <p:oleObj spid="_x0000_s11269" name="Equation" r:id="rId6" imgW="76200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0936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    与弦的中点有关的问题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139833"/>
            <a:ext cx="8147747" cy="16622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平行四边形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内接于椭圆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=1,则直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D.-2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29516" y="2205824"/>
          <a:ext cx="286479" cy="592058"/>
        </p:xfrm>
        <a:graphic>
          <a:graphicData uri="http://schemas.openxmlformats.org/presentationml/2006/ole">
            <p:oleObj spid="_x0000_s12295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60512" y="2205825"/>
          <a:ext cx="296028" cy="592057"/>
        </p:xfrm>
        <a:graphic>
          <a:graphicData uri="http://schemas.openxmlformats.org/presentationml/2006/ole">
            <p:oleObj spid="_x0000_s12296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828" y="3355315"/>
          <a:ext cx="181437" cy="553860"/>
        </p:xfrm>
        <a:graphic>
          <a:graphicData uri="http://schemas.openxmlformats.org/presentationml/2006/ole">
            <p:oleObj spid="_x0000_s12297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17085" y="3355315"/>
          <a:ext cx="181436" cy="553859"/>
        </p:xfrm>
        <a:graphic>
          <a:graphicData uri="http://schemas.openxmlformats.org/presentationml/2006/ole">
            <p:oleObj spid="_x0000_s12298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31343" y="3355315"/>
          <a:ext cx="181437" cy="553860"/>
        </p:xfrm>
        <a:graphic>
          <a:graphicData uri="http://schemas.openxmlformats.org/presentationml/2006/ole">
            <p:oleObj spid="_x0000_s12299" name="Equation" r:id="rId8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23221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3712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,则由椭圆的对称性知,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为平行四边形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对角线的交点,则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),则有</a:t>
            </a:r>
            <a:r>
              <a:rPr lang="zh-CN" altLang="en-US" sz="5053" kern="0" spc="46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两式相减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48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532" kern="0" spc="972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532" kern="0" spc="1017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,整理得</a:t>
            </a:r>
            <a:r>
              <a:rPr lang="zh-CN" altLang="en-US" sz="2797" kern="0" spc="487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797" kern="0" spc="269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=-1,即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96"/>
              </a:spcBef>
            </a:pPr>
            <a:r>
              <a:rPr lang="zh-CN" altLang="en-US" sz="2481" kern="0" spc="30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251" kern="0" spc="-8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522" kern="0" spc="104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497" kern="0" spc="36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251" kern="0" spc="-8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251" kern="0" spc="-8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,故选B.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40156" y="1688393"/>
          <a:ext cx="1231861" cy="1270059"/>
        </p:xfrm>
        <a:graphic>
          <a:graphicData uri="http://schemas.openxmlformats.org/presentationml/2006/ole">
            <p:oleObj spid="_x0000_s13325" name="Equation" r:id="rId4" imgW="32613600" imgH="3352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9960" y="2979653"/>
          <a:ext cx="1556537" cy="553859"/>
        </p:xfrm>
        <a:graphic>
          <a:graphicData uri="http://schemas.openxmlformats.org/presentationml/2006/ole">
            <p:oleObj spid="_x0000_s13326" name="Equation" r:id="rId5" imgW="41148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96350" y="2979653"/>
          <a:ext cx="1613834" cy="553859"/>
        </p:xfrm>
        <a:graphic>
          <a:graphicData uri="http://schemas.openxmlformats.org/presentationml/2006/ole">
            <p:oleObj spid="_x0000_s13327" name="Equation" r:id="rId6" imgW="42672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543004" y="2977713"/>
          <a:ext cx="974030" cy="611156"/>
        </p:xfrm>
        <a:graphic>
          <a:graphicData uri="http://schemas.openxmlformats.org/presentationml/2006/ole">
            <p:oleObj spid="_x0000_s13328" name="Equation" r:id="rId7" imgW="25603200" imgH="1615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746886" y="2977713"/>
          <a:ext cx="697099" cy="611156"/>
        </p:xfrm>
        <a:graphic>
          <a:graphicData uri="http://schemas.openxmlformats.org/presentationml/2006/ole">
            <p:oleObj spid="_x0000_s13329" name="Equation" r:id="rId8" imgW="18288000" imgH="161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53707" y="3966048"/>
          <a:ext cx="697099" cy="611156"/>
        </p:xfrm>
        <a:graphic>
          <a:graphicData uri="http://schemas.openxmlformats.org/presentationml/2006/ole">
            <p:oleObj spid="_x0000_s13330" name="Equation" r:id="rId9" imgW="18288000" imgH="1615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80659" y="3967987"/>
          <a:ext cx="181437" cy="553860"/>
        </p:xfrm>
        <a:graphic>
          <a:graphicData uri="http://schemas.openxmlformats.org/presentationml/2006/ole">
            <p:oleObj spid="_x0000_s13331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67468" y="3948552"/>
          <a:ext cx="1642482" cy="620706"/>
        </p:xfrm>
        <a:graphic>
          <a:graphicData uri="http://schemas.openxmlformats.org/presentationml/2006/ole">
            <p:oleObj spid="_x0000_s13332" name="Equation" r:id="rId11" imgW="43281600" imgH="16459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328845" y="3699711"/>
          <a:ext cx="1040875" cy="1107720"/>
        </p:xfrm>
        <a:graphic>
          <a:graphicData uri="http://schemas.openxmlformats.org/presentationml/2006/ole">
            <p:oleObj spid="_x0000_s13333" name="Equation" r:id="rId12" imgW="27432000" imgH="29260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599572" y="3967987"/>
          <a:ext cx="181437" cy="553860"/>
        </p:xfrm>
        <a:graphic>
          <a:graphicData uri="http://schemas.openxmlformats.org/presentationml/2006/ole">
            <p:oleObj spid="_x0000_s13334" name="Equation" r:id="rId13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507990" y="3967987"/>
          <a:ext cx="181437" cy="553860"/>
        </p:xfrm>
        <a:graphic>
          <a:graphicData uri="http://schemas.openxmlformats.org/presentationml/2006/ole">
            <p:oleObj spid="_x0000_s13335" name="Equation" r:id="rId14" imgW="4876800" imgH="14630400" progId="Equation.DSMT4">
              <p:embed/>
            </p:oleObj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2022127" y="486140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B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77644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    椭圆截直线的弦长问题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689982"/>
            <a:ext cx="8147747" cy="2741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552" kern="0" spc="-97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52" kern="0" spc="-89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=1被椭圆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截得的弦长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为2</a:t>
            </a:r>
            <a:r>
              <a:rPr lang="zh-CN" altLang="en-US" sz="1359" kern="0" spc="11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,过椭圆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的右焦点且斜率为</a:t>
            </a:r>
            <a:r>
              <a:rPr lang="zh-CN" altLang="en-US" sz="1359" kern="0" spc="112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截得的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弦为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(1)求椭圆的方程;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(2)求弦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61462" y="1755972"/>
          <a:ext cx="286479" cy="592058"/>
        </p:xfrm>
        <a:graphic>
          <a:graphicData uri="http://schemas.openxmlformats.org/presentationml/2006/ole">
            <p:oleObj spid="_x0000_s14345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92459" y="1755972"/>
          <a:ext cx="296029" cy="592058"/>
        </p:xfrm>
        <a:graphic>
          <a:graphicData uri="http://schemas.openxmlformats.org/presentationml/2006/ole">
            <p:oleObj spid="_x0000_s14346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87494" y="1795735"/>
          <a:ext cx="200536" cy="553860"/>
        </p:xfrm>
        <a:graphic>
          <a:graphicData uri="http://schemas.openxmlformats.org/presentationml/2006/ole">
            <p:oleObj spid="_x0000_s14347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73364" y="1795736"/>
          <a:ext cx="210084" cy="553859"/>
        </p:xfrm>
        <a:graphic>
          <a:graphicData uri="http://schemas.openxmlformats.org/presentationml/2006/ole">
            <p:oleObj spid="_x0000_s14348" name="Equation" r:id="rId7" imgW="54864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38086" y="2560656"/>
          <a:ext cx="324676" cy="296028"/>
        </p:xfrm>
        <a:graphic>
          <a:graphicData uri="http://schemas.openxmlformats.org/presentationml/2006/ole">
            <p:oleObj spid="_x0000_s14349" name="Equation" r:id="rId8" imgW="85344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341332" y="2418013"/>
          <a:ext cx="353325" cy="601607"/>
        </p:xfrm>
        <a:graphic>
          <a:graphicData uri="http://schemas.openxmlformats.org/presentationml/2006/ole">
            <p:oleObj spid="_x0000_s14350" name="Equation" r:id="rId9" imgW="94488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48416" y="2560656"/>
          <a:ext cx="315126" cy="296028"/>
        </p:xfrm>
        <a:graphic>
          <a:graphicData uri="http://schemas.openxmlformats.org/presentationml/2006/ole">
            <p:oleObj spid="_x0000_s14351" name="Equation" r:id="rId10" imgW="8229600" imgH="792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1016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3730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截得的弦长为2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=8,①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</a:t>
            </a:r>
            <a:r>
              <a:rPr lang="zh-CN" altLang="en-US" sz="2717" kern="0" spc="-4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111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717" kern="0" spc="28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111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.②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联立①②,解得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=2,所以所求的椭圆方程为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(2)由(1)知椭圆的右焦点的坐标为(2,0),∴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的方程,整理得5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-18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+15=0,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),由根与系数的关系知,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18087" y="1075730"/>
          <a:ext cx="324676" cy="296028"/>
        </p:xfrm>
        <a:graphic>
          <a:graphicData uri="http://schemas.openxmlformats.org/presentationml/2006/ole">
            <p:oleObj spid="_x0000_s15379" name="Equation" r:id="rId4" imgW="85344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68214" y="1989592"/>
          <a:ext cx="353325" cy="601607"/>
        </p:xfrm>
        <a:graphic>
          <a:graphicData uri="http://schemas.openxmlformats.org/presentationml/2006/ole">
            <p:oleObj spid="_x0000_s15380" name="Equation" r:id="rId5" imgW="94488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41854" y="1998098"/>
          <a:ext cx="286479" cy="592057"/>
        </p:xfrm>
        <a:graphic>
          <a:graphicData uri="http://schemas.openxmlformats.org/presentationml/2006/ole">
            <p:oleObj spid="_x0000_s15381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72851" y="2037861"/>
          <a:ext cx="181437" cy="553860"/>
        </p:xfrm>
        <a:graphic>
          <a:graphicData uri="http://schemas.openxmlformats.org/presentationml/2006/ole">
            <p:oleObj spid="_x0000_s15382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74604" y="1998098"/>
          <a:ext cx="706649" cy="592057"/>
        </p:xfrm>
        <a:graphic>
          <a:graphicData uri="http://schemas.openxmlformats.org/presentationml/2006/ole">
            <p:oleObj spid="_x0000_s15383" name="Equation" r:id="rId8" imgW="185928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25770" y="2037861"/>
          <a:ext cx="181437" cy="553860"/>
        </p:xfrm>
        <a:graphic>
          <a:graphicData uri="http://schemas.openxmlformats.org/presentationml/2006/ole">
            <p:oleObj spid="_x0000_s15384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241926" y="2623947"/>
          <a:ext cx="286479" cy="592058"/>
        </p:xfrm>
        <a:graphic>
          <a:graphicData uri="http://schemas.openxmlformats.org/presentationml/2006/ole">
            <p:oleObj spid="_x0000_s15385" name="Equation" r:id="rId10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672923" y="2623947"/>
          <a:ext cx="296029" cy="592058"/>
        </p:xfrm>
        <a:graphic>
          <a:graphicData uri="http://schemas.openxmlformats.org/presentationml/2006/ole">
            <p:oleObj spid="_x0000_s15386" name="Equation" r:id="rId11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886509" y="3258983"/>
          <a:ext cx="315126" cy="296029"/>
        </p:xfrm>
        <a:graphic>
          <a:graphicData uri="http://schemas.openxmlformats.org/presentationml/2006/ole">
            <p:oleObj spid="_x0000_s15387" name="Equation" r:id="rId12" imgW="8229600" imgH="792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812204" y="4218699"/>
          <a:ext cx="276929" cy="553859"/>
        </p:xfrm>
        <a:graphic>
          <a:graphicData uri="http://schemas.openxmlformats.org/presentationml/2006/ole">
            <p:oleObj spid="_x0000_s15388" name="Equation" r:id="rId13" imgW="7315200" imgH="14630400" progId="Equation.DSMT4">
              <p:embed/>
            </p:oleObj>
          </a:graphicData>
        </a:graphic>
      </p:graphicFrame>
      <p:sp>
        <p:nvSpPr>
          <p:cNvPr id="14" name="TextBox 2"/>
          <p:cNvSpPr txBox="1"/>
          <p:nvPr/>
        </p:nvSpPr>
        <p:spPr>
          <a:xfrm>
            <a:off x="2022127" y="4602283"/>
            <a:ext cx="8147747" cy="18364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kern="0" spc="119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由弦长公式,得|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1534" kern="0" spc="41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kern="0" spc="617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的长度为</a:t>
            </a:r>
            <a:r>
              <a:rPr lang="zh-CN" altLang="en-US" sz="2762" kern="0" spc="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220713" y="4769318"/>
          <a:ext cx="1747525" cy="391522"/>
        </p:xfrm>
        <a:graphic>
          <a:graphicData uri="http://schemas.openxmlformats.org/presentationml/2006/ole">
            <p:oleObj spid="_x0000_s15389" name="Equation" r:id="rId14" imgW="46024800" imgH="103632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12754" y="4665208"/>
          <a:ext cx="477466" cy="601607"/>
        </p:xfrm>
        <a:graphic>
          <a:graphicData uri="http://schemas.openxmlformats.org/presentationml/2006/ole">
            <p:oleObj spid="_x0000_s15390" name="Equation" r:id="rId15" imgW="12496800" imgH="15849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122058" y="5405443"/>
          <a:ext cx="716199" cy="334226"/>
        </p:xfrm>
        <a:graphic>
          <a:graphicData uri="http://schemas.openxmlformats.org/presentationml/2006/ole">
            <p:oleObj spid="_x0000_s15391" name="Equation" r:id="rId16" imgW="18897600" imgH="88392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524338" y="5396191"/>
          <a:ext cx="1012227" cy="391521"/>
        </p:xfrm>
        <a:graphic>
          <a:graphicData uri="http://schemas.openxmlformats.org/presentationml/2006/ole">
            <p:oleObj spid="_x0000_s15392" name="Equation" r:id="rId17" imgW="26822400" imgH="103632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683861" y="5301257"/>
          <a:ext cx="477465" cy="601606"/>
        </p:xfrm>
        <a:graphic>
          <a:graphicData uri="http://schemas.openxmlformats.org/presentationml/2006/ole">
            <p:oleObj spid="_x0000_s15393" name="Equation" r:id="rId18" imgW="12496800" imgH="158496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305844" y="5301257"/>
          <a:ext cx="477465" cy="601606"/>
        </p:xfrm>
        <a:graphic>
          <a:graphicData uri="http://schemas.openxmlformats.org/presentationml/2006/ole">
            <p:oleObj spid="_x0000_s15394" name="Equation" r:id="rId19" imgW="12496800" imgH="158496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876318" y="5918484"/>
          <a:ext cx="477465" cy="601606"/>
        </p:xfrm>
        <a:graphic>
          <a:graphicData uri="http://schemas.openxmlformats.org/presentationml/2006/ole">
            <p:oleObj spid="_x0000_s15395" name="Equation" r:id="rId20" imgW="124968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87692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360954"/>
            <a:ext cx="8147747" cy="30017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 求椭圆标准方程的方法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1.利用待定系数法求椭圆的标准方程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(1)作判断:根据条件判断椭圆的焦点是在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轴上,还是在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轴上,还是两个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坐标轴都有可能;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(2)设方程:根据上述判断设方程: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&gt;0)或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69922" y="4293890"/>
          <a:ext cx="286479" cy="592058"/>
        </p:xfrm>
        <a:graphic>
          <a:graphicData uri="http://schemas.openxmlformats.org/presentationml/2006/ole">
            <p:oleObj spid="_x0000_s16390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00918" y="4293890"/>
          <a:ext cx="296029" cy="592058"/>
        </p:xfrm>
        <a:graphic>
          <a:graphicData uri="http://schemas.openxmlformats.org/presentationml/2006/ole">
            <p:oleObj spid="_x0000_s16391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476995" y="4293890"/>
          <a:ext cx="286479" cy="592058"/>
        </p:xfrm>
        <a:graphic>
          <a:graphicData uri="http://schemas.openxmlformats.org/presentationml/2006/ole">
            <p:oleObj spid="_x0000_s16392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907992" y="4293890"/>
          <a:ext cx="296029" cy="592058"/>
        </p:xfrm>
        <a:graphic>
          <a:graphicData uri="http://schemas.openxmlformats.org/presentationml/2006/ole">
            <p:oleObj spid="_x0000_s16393" name="Equation" r:id="rId7" imgW="7924800" imgH="15544800" progId="Equation.DSMT4">
              <p:embed/>
            </p:oleObj>
          </a:graphicData>
        </a:graphic>
      </p:graphicFrame>
      <p:sp>
        <p:nvSpPr>
          <p:cNvPr id="8" name="文本框 2"/>
          <p:cNvSpPr txBox="1"/>
          <p:nvPr/>
        </p:nvSpPr>
        <p:spPr>
          <a:xfrm>
            <a:off x="5313074" y="172904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9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07371" y="1208769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02625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3125974"/>
            <a:ext cx="8147747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点的位置时,可进行分类讨论或把椭圆的方程设为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2.利用定义及性质求椭圆的标准方程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(1)根据动点满足的几何意义写出标准方程;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(2)建立关于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的方程或方程组,进而求出标准方程.</a:t>
            </a:r>
            <a:endParaRPr lang="zh-CN" altLang="en-US" sz="1805" dirty="0"/>
          </a:p>
        </p:txBody>
      </p:sp>
      <p:sp>
        <p:nvSpPr>
          <p:cNvPr id="3" name="矩形 2"/>
          <p:cNvSpPr/>
          <p:nvPr/>
        </p:nvSpPr>
        <p:spPr>
          <a:xfrm>
            <a:off x="1942019" y="1710111"/>
            <a:ext cx="7949861" cy="148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(3)找关系:根据已知条件建立关于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的方程组;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(4)得方程:解方程组,将解代入所设方程,即为所求.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注意:用待定系数法求椭圆的方程时,要“先定型,再定量”,不能确定焦</a:t>
            </a:r>
            <a:endParaRPr lang="zh-CN" altLang="en-US" sz="2015" dirty="0"/>
          </a:p>
        </p:txBody>
      </p:sp>
    </p:spTree>
    <p:extLst>
      <p:ext uri="{BB962C8B-B14F-4D97-AF65-F5344CB8AC3E}">
        <p14:creationId xmlns:p14="http://schemas.microsoft.com/office/powerpoint/2010/main" xmlns="" val="1877146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4068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17" kern="0" spc="-4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17" kern="0" spc="-3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&gt;0)的左、右焦点为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,离心率为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两点.若△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的周长为4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1484" kern="0" spc="53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　    B.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　    D.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188" kern="0" spc="5177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6046" y="3841493"/>
            <a:ext cx="5832802" cy="60642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61462" y="993718"/>
          <a:ext cx="286479" cy="592058"/>
        </p:xfrm>
        <a:graphic>
          <a:graphicData uri="http://schemas.openxmlformats.org/presentationml/2006/ole">
            <p:oleObj spid="_x0000_s17427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392459" y="993718"/>
          <a:ext cx="296029" cy="592058"/>
        </p:xfrm>
        <a:graphic>
          <a:graphicData uri="http://schemas.openxmlformats.org/presentationml/2006/ole">
            <p:oleObj spid="_x0000_s17428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385226" y="985213"/>
          <a:ext cx="343775" cy="601607"/>
        </p:xfrm>
        <a:graphic>
          <a:graphicData uri="http://schemas.openxmlformats.org/presentationml/2006/ole">
            <p:oleObj spid="_x0000_s17429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406812" y="1678353"/>
          <a:ext cx="315126" cy="296028"/>
        </p:xfrm>
        <a:graphic>
          <a:graphicData uri="http://schemas.openxmlformats.org/presentationml/2006/ole">
            <p:oleObj spid="_x0000_s17430" name="Equation" r:id="rId8" imgW="82296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02828" y="2595281"/>
          <a:ext cx="286479" cy="592058"/>
        </p:xfrm>
        <a:graphic>
          <a:graphicData uri="http://schemas.openxmlformats.org/presentationml/2006/ole">
            <p:oleObj spid="_x0000_s17431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733824" y="2595281"/>
          <a:ext cx="296029" cy="592058"/>
        </p:xfrm>
        <a:graphic>
          <a:graphicData uri="http://schemas.openxmlformats.org/presentationml/2006/ole">
            <p:oleObj spid="_x0000_s17432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049983" y="2595281"/>
          <a:ext cx="286479" cy="592058"/>
        </p:xfrm>
        <a:graphic>
          <a:graphicData uri="http://schemas.openxmlformats.org/presentationml/2006/ole">
            <p:oleObj spid="_x0000_s17433" name="Equation" r:id="rId11" imgW="76200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288689" y="3227695"/>
          <a:ext cx="286479" cy="592058"/>
        </p:xfrm>
        <a:graphic>
          <a:graphicData uri="http://schemas.openxmlformats.org/presentationml/2006/ole">
            <p:oleObj spid="_x0000_s17434" name="Equation" r:id="rId12" imgW="76200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19685" y="3227695"/>
          <a:ext cx="296029" cy="592058"/>
        </p:xfrm>
        <a:graphic>
          <a:graphicData uri="http://schemas.openxmlformats.org/presentationml/2006/ole">
            <p:oleObj spid="_x0000_s17435" name="Equation" r:id="rId13" imgW="7924800" imgH="1554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049983" y="3227695"/>
          <a:ext cx="286479" cy="592058"/>
        </p:xfrm>
        <a:graphic>
          <a:graphicData uri="http://schemas.openxmlformats.org/presentationml/2006/ole">
            <p:oleObj spid="_x0000_s17436" name="Equation" r:id="rId14" imgW="7620000" imgH="1554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480980" y="3227695"/>
          <a:ext cx="296029" cy="592058"/>
        </p:xfrm>
        <a:graphic>
          <a:graphicData uri="http://schemas.openxmlformats.org/presentationml/2006/ole">
            <p:oleObj spid="_x0000_s17437" name="Equation" r:id="rId15" imgW="7924800" imgH="15544800" progId="Equation.DSMT4">
              <p:embed/>
            </p:oleObj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022127" y="4700938"/>
            <a:ext cx="8147747" cy="1131433"/>
            <a:chOff x="540000" y="1080000"/>
            <a:chExt cx="8127000" cy="1128552"/>
          </a:xfrm>
        </p:grpSpPr>
        <p:sp>
          <p:nvSpPr>
            <p:cNvPr id="17" name="TextBox 2"/>
            <p:cNvSpPr txBox="1"/>
            <p:nvPr/>
          </p:nvSpPr>
          <p:spPr>
            <a:xfrm>
              <a:off x="540000" y="1080000"/>
              <a:ext cx="8127000" cy="10243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由椭圆的定义可知△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AF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的周长为4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,所以4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,故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,又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e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42" kern="0" spc="-96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得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=2,则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的方程为</a:t>
              </a:r>
              <a:r>
                <a:rPr lang="zh-CN" altLang="en-US" sz="2717" kern="0" spc="-46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17" kern="0" spc="-38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=1,故选A.</a:t>
              </a:r>
              <a:endParaRPr lang="zh-CN" altLang="en-US" sz="1805" dirty="0"/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522510" y="1161614"/>
            <a:ext cx="314324" cy="295274"/>
          </p:xfrm>
          <a:graphic>
            <a:graphicData uri="http://schemas.openxmlformats.org/presentationml/2006/ole">
              <p:oleObj spid="_x0000_s17438" name="Equation" r:id="rId16" imgW="8229600" imgH="7924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427545" y="1161614"/>
            <a:ext cx="314324" cy="295274"/>
          </p:xfrm>
          <a:graphic>
            <a:graphicData uri="http://schemas.openxmlformats.org/presentationml/2006/ole">
              <p:oleObj spid="_x0000_s17439" name="Equation" r:id="rId17" imgW="8229600" imgH="7924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053196" y="1656103"/>
            <a:ext cx="200024" cy="552449"/>
          </p:xfrm>
          <a:graphic>
            <a:graphicData uri="http://schemas.openxmlformats.org/presentationml/2006/ole">
              <p:oleObj spid="_x0000_s17440" name="Equation" r:id="rId18" imgW="5181600" imgH="14630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397371" y="1607957"/>
            <a:ext cx="342899" cy="600074"/>
          </p:xfrm>
          <a:graphic>
            <a:graphicData uri="http://schemas.openxmlformats.org/presentationml/2006/ole">
              <p:oleObj spid="_x0000_s17441" name="Equation" r:id="rId19" imgW="9144000" imgH="158496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529975" y="1616441"/>
            <a:ext cx="285750" cy="590550"/>
          </p:xfrm>
          <a:graphic>
            <a:graphicData uri="http://schemas.openxmlformats.org/presentationml/2006/ole">
              <p:oleObj spid="_x0000_s17442" name="Equation" r:id="rId20" imgW="7620000" imgH="155448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5959875" y="1616441"/>
            <a:ext cx="295275" cy="590550"/>
          </p:xfrm>
          <a:graphic>
            <a:graphicData uri="http://schemas.openxmlformats.org/presentationml/2006/ole">
              <p:oleObj spid="_x0000_s17443" name="Equation" r:id="rId21" imgW="7924800" imgH="15544800" progId="Equation.DSMT4">
                <p:embed/>
              </p:oleObj>
            </a:graphicData>
          </a:graphic>
        </p:graphicFrame>
      </p:grpSp>
      <p:sp>
        <p:nvSpPr>
          <p:cNvPr id="24" name="TextBox 2"/>
          <p:cNvSpPr txBox="1"/>
          <p:nvPr/>
        </p:nvSpPr>
        <p:spPr>
          <a:xfrm>
            <a:off x="2022127" y="5918485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63255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3074" y="231491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77262"/>
            <a:ext cx="8147747" cy="2123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椭圆的离心率(取值范围)的求法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1.若给定椭圆的方程,则可直接求得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,利用定义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6" kern="0" spc="-9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8" kern="0" spc="283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直接求解.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2.若椭圆方程未知,则根据条件及几何图形,建立关于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的方程(不等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式),转化为关于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的方程(不等式)求解.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92524" y="1987475"/>
          <a:ext cx="200536" cy="553860"/>
        </p:xfrm>
        <a:graphic>
          <a:graphicData uri="http://schemas.openxmlformats.org/presentationml/2006/ole">
            <p:oleObj spid="_x0000_s18436" name="Equation" r:id="rId4" imgW="51816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37576" y="1902053"/>
          <a:ext cx="735297" cy="658903"/>
        </p:xfrm>
        <a:graphic>
          <a:graphicData uri="http://schemas.openxmlformats.org/presentationml/2006/ole">
            <p:oleObj spid="_x0000_s18437" name="Equation" r:id="rId5" imgW="19507200" imgH="17373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75991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4386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(2016江苏,10,5分)如图,在平面直角坐标系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xOy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是椭圆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&gt;0)的右焦点,直线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与椭圆交于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两点,且∠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BFC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,则该椭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圆的离心率是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096" kern="0" spc="195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8731" y="2677376"/>
            <a:ext cx="2506713" cy="153944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941761" y="1148748"/>
          <a:ext cx="286479" cy="592058"/>
        </p:xfrm>
        <a:graphic>
          <a:graphicData uri="http://schemas.openxmlformats.org/presentationml/2006/ole">
            <p:oleObj spid="_x0000_s19461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372757" y="1148748"/>
          <a:ext cx="296028" cy="592057"/>
        </p:xfrm>
        <a:graphic>
          <a:graphicData uri="http://schemas.openxmlformats.org/presentationml/2006/ole">
            <p:oleObj spid="_x0000_s19462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884020" y="1831858"/>
          <a:ext cx="181437" cy="553860"/>
        </p:xfrm>
        <a:graphic>
          <a:graphicData uri="http://schemas.openxmlformats.org/presentationml/2006/ole">
            <p:oleObj spid="_x0000_s19463" name="Equation" r:id="rId7" imgW="4876800" imgH="14630400" progId="Equation.DSMT4">
              <p:embed/>
            </p:oleObj>
          </a:graphicData>
        </a:graphic>
      </p:graphicFrame>
      <p:pic>
        <p:nvPicPr>
          <p:cNvPr id="8" name="图片 3" descr="textimage9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16324" y="4746936"/>
            <a:ext cx="5116598" cy="15468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13639" y="4146000"/>
            <a:ext cx="1483670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040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2015" b="1" dirty="0"/>
          </a:p>
        </p:txBody>
      </p:sp>
    </p:spTree>
    <p:extLst>
      <p:ext uri="{BB962C8B-B14F-4D97-AF65-F5344CB8AC3E}">
        <p14:creationId xmlns:p14="http://schemas.microsoft.com/office/powerpoint/2010/main" xmlns="" val="2852933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4846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由已知条件易得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3153" kern="0" spc="549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3153" kern="0" spc="428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31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,0),所以</a:t>
            </a:r>
            <a:r>
              <a:rPr lang="zh-CN" altLang="en-US" sz="1554" kern="0" spc="11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53" kern="0" spc="80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39" kern="0" spc="10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53" kern="0" spc="79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7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BFC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975" kern="0" spc="73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3153" kern="0" spc="496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943" kern="0" spc="21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7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亦即3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717" kern="0" spc="-4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111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42" kern="0" spc="-9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70058" y="949328"/>
          <a:ext cx="1098170" cy="716198"/>
        </p:xfrm>
        <a:graphic>
          <a:graphicData uri="http://schemas.openxmlformats.org/presentationml/2006/ole">
            <p:oleObj spid="_x0000_s20500" name="Equation" r:id="rId4" imgW="28956000" imgH="18897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03211" y="949328"/>
          <a:ext cx="945381" cy="716198"/>
        </p:xfrm>
        <a:graphic>
          <a:graphicData uri="http://schemas.openxmlformats.org/presentationml/2006/ole">
            <p:oleObj spid="_x0000_s20501" name="Equation" r:id="rId5" imgW="24993600" imgH="18897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63637" y="1818869"/>
          <a:ext cx="343774" cy="353325"/>
        </p:xfrm>
        <a:graphic>
          <a:graphicData uri="http://schemas.openxmlformats.org/presentationml/2006/ole">
            <p:oleObj spid="_x0000_s20502" name="Equation" r:id="rId6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51930" y="1733224"/>
          <a:ext cx="1422848" cy="716199"/>
        </p:xfrm>
        <a:graphic>
          <a:graphicData uri="http://schemas.openxmlformats.org/presentationml/2006/ole">
            <p:oleObj spid="_x0000_s20503" name="Equation" r:id="rId7" imgW="37490400" imgH="18897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38841" y="1819728"/>
          <a:ext cx="343775" cy="372423"/>
        </p:xfrm>
        <a:graphic>
          <a:graphicData uri="http://schemas.openxmlformats.org/presentationml/2006/ole">
            <p:oleObj spid="_x0000_s20504" name="Equation" r:id="rId8" imgW="91440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27133" y="1733224"/>
          <a:ext cx="1413299" cy="716199"/>
        </p:xfrm>
        <a:graphic>
          <a:graphicData uri="http://schemas.openxmlformats.org/presentationml/2006/ole">
            <p:oleObj spid="_x0000_s20505" name="Equation" r:id="rId9" imgW="37185600" imgH="18897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127538" y="2381050"/>
          <a:ext cx="343775" cy="353325"/>
        </p:xfrm>
        <a:graphic>
          <a:graphicData uri="http://schemas.openxmlformats.org/presentationml/2006/ole">
            <p:oleObj spid="_x0000_s20506" name="Equation" r:id="rId10" imgW="91440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535376" y="2381908"/>
          <a:ext cx="343775" cy="372423"/>
        </p:xfrm>
        <a:graphic>
          <a:graphicData uri="http://schemas.openxmlformats.org/presentationml/2006/ole">
            <p:oleObj spid="_x0000_s20507" name="Equation" r:id="rId11" imgW="91440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566212" y="2925624"/>
          <a:ext cx="1031326" cy="716199"/>
        </p:xfrm>
        <a:graphic>
          <a:graphicData uri="http://schemas.openxmlformats.org/presentationml/2006/ole">
            <p:oleObj spid="_x0000_s20508" name="Equation" r:id="rId12" imgW="27127200" imgH="18897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97539" y="2925624"/>
          <a:ext cx="1031325" cy="716199"/>
        </p:xfrm>
        <a:graphic>
          <a:graphicData uri="http://schemas.openxmlformats.org/presentationml/2006/ole">
            <p:oleObj spid="_x0000_s20509" name="Equation" r:id="rId13" imgW="27127200" imgH="18897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73381" y="2935322"/>
          <a:ext cx="649353" cy="668452"/>
        </p:xfrm>
        <a:graphic>
          <a:graphicData uri="http://schemas.openxmlformats.org/presentationml/2006/ole">
            <p:oleObj spid="_x0000_s20510" name="Equation" r:id="rId14" imgW="17068800" imgH="1767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316842" y="3662163"/>
          <a:ext cx="181437" cy="553859"/>
        </p:xfrm>
        <a:graphic>
          <a:graphicData uri="http://schemas.openxmlformats.org/presentationml/2006/ole">
            <p:oleObj spid="_x0000_s20511" name="Equation" r:id="rId15" imgW="48768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34244" y="3662163"/>
          <a:ext cx="181437" cy="553860"/>
        </p:xfrm>
        <a:graphic>
          <a:graphicData uri="http://schemas.openxmlformats.org/presentationml/2006/ole">
            <p:oleObj spid="_x0000_s20512" name="Equation" r:id="rId16" imgW="4876800" imgH="14630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566212" y="5178221"/>
          <a:ext cx="286479" cy="592058"/>
        </p:xfrm>
        <a:graphic>
          <a:graphicData uri="http://schemas.openxmlformats.org/presentationml/2006/ole">
            <p:oleObj spid="_x0000_s20513" name="Equation" r:id="rId17" imgW="7620000" imgH="15544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997209" y="5217985"/>
          <a:ext cx="181437" cy="553860"/>
        </p:xfrm>
        <a:graphic>
          <a:graphicData uri="http://schemas.openxmlformats.org/presentationml/2006/ole">
            <p:oleObj spid="_x0000_s20514" name="Equation" r:id="rId18" imgW="4876800" imgH="146304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757216" y="5217986"/>
          <a:ext cx="200535" cy="553859"/>
        </p:xfrm>
        <a:graphic>
          <a:graphicData uri="http://schemas.openxmlformats.org/presentationml/2006/ole">
            <p:oleObj spid="_x0000_s20515" name="Equation" r:id="rId19" imgW="5181600" imgH="14630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102269" y="5169717"/>
          <a:ext cx="353325" cy="601607"/>
        </p:xfrm>
        <a:graphic>
          <a:graphicData uri="http://schemas.openxmlformats.org/presentationml/2006/ole">
            <p:oleObj spid="_x0000_s20516" name="Equation" r:id="rId20" imgW="9448800" imgH="15849600" progId="Equation.DSMT4">
              <p:embed/>
            </p:oleObj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022127" y="5703623"/>
            <a:ext cx="8147747" cy="664532"/>
            <a:chOff x="540000" y="1080000"/>
            <a:chExt cx="8127000" cy="662840"/>
          </a:xfrm>
        </p:grpSpPr>
        <p:sp>
          <p:nvSpPr>
            <p:cNvPr id="22" name="TextBox 2"/>
            <p:cNvSpPr txBox="1"/>
            <p:nvPr/>
          </p:nvSpPr>
          <p:spPr>
            <a:xfrm>
              <a:off x="540000" y="1080000"/>
              <a:ext cx="8127000" cy="559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</a:t>
              </a:r>
              <a:r>
                <a:rPr lang="zh-CN" altLang="en-US" sz="2762" kern="0" spc="1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1306800" y="1142765"/>
            <a:ext cx="352425" cy="600075"/>
          </p:xfrm>
          <a:graphic>
            <a:graphicData uri="http://schemas.openxmlformats.org/presentationml/2006/ole">
              <p:oleObj spid="_x0000_s20517" name="Equation" r:id="rId21" imgW="9448800" imgH="158496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67415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427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方法3  解决直线与椭圆位置关系问题的方法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1.判断直线与椭圆的位置关系,可通过讨论直线方程与椭圆方程组成的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方程组的实数解个数来确定.一般通过消元得关于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)的一元二次方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程,若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&gt;0,则直线与椭圆相交;若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=0,则直线与椭圆相切;若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&lt;0,则直线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与椭圆相离.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2.弦长公式:设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)为直线与椭圆的两个交点,直线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存在,设为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0),则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40" kern="0" spc="117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745" kern="0" spc="389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85" kern="0" spc="124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827" kern="0" spc="31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7502" y="4394773"/>
          <a:ext cx="1747525" cy="391522"/>
        </p:xfrm>
        <a:graphic>
          <a:graphicData uri="http://schemas.openxmlformats.org/presentationml/2006/ole">
            <p:oleObj spid="_x0000_s21510" name="Equation" r:id="rId4" imgW="46024800" imgH="1036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29090" y="4394847"/>
          <a:ext cx="716199" cy="334226"/>
        </p:xfrm>
        <a:graphic>
          <a:graphicData uri="http://schemas.openxmlformats.org/presentationml/2006/ole">
            <p:oleObj spid="_x0000_s21511" name="Equation" r:id="rId5" imgW="1889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98224" y="4965852"/>
          <a:ext cx="1804820" cy="391521"/>
        </p:xfrm>
        <a:graphic>
          <a:graphicData uri="http://schemas.openxmlformats.org/presentationml/2006/ole">
            <p:oleObj spid="_x0000_s21512" name="Equation" r:id="rId6" imgW="47548800" imgH="10363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67108" y="4861482"/>
          <a:ext cx="754396" cy="620704"/>
        </p:xfrm>
        <a:graphic>
          <a:graphicData uri="http://schemas.openxmlformats.org/presentationml/2006/ole">
            <p:oleObj spid="_x0000_s21513" name="Equation" r:id="rId7" imgW="198120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6105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49948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即|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632" u="sng" kern="0" spc="30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4888" u="sng" kern="0" spc="105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)为椭圆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&gt;0)上两点,弦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258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288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,可通过根与系数的关系来解决弦中点问题,这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其中的解题方法就是常说的“设而不求,整体代入”;也可以由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5053" kern="0" spc="66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用①-②将问题转化为斜率与中点坐标的关系来解决(称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8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为点差法).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4.在直线与椭圆的位置关系问题中,常涉及变量的求值和最值(范围)问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91660" y="1451074"/>
          <a:ext cx="680388" cy="317514"/>
        </p:xfrm>
        <a:graphic>
          <a:graphicData uri="http://schemas.openxmlformats.org/presentationml/2006/ole">
            <p:oleObj spid="_x0000_s22537" name="Equation" r:id="rId4" imgW="1889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94894" y="1192294"/>
          <a:ext cx="716676" cy="589669"/>
        </p:xfrm>
        <a:graphic>
          <a:graphicData uri="http://schemas.openxmlformats.org/presentationml/2006/ole">
            <p:oleObj spid="_x0000_s22538" name="Equation" r:id="rId5" imgW="198120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28365" y="2117961"/>
          <a:ext cx="286479" cy="592058"/>
        </p:xfrm>
        <a:graphic>
          <a:graphicData uri="http://schemas.openxmlformats.org/presentationml/2006/ole">
            <p:oleObj spid="_x0000_s22539" name="Equation" r:id="rId6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59363" y="2117961"/>
          <a:ext cx="296029" cy="592058"/>
        </p:xfrm>
        <a:graphic>
          <a:graphicData uri="http://schemas.openxmlformats.org/presentationml/2006/ole">
            <p:oleObj spid="_x0000_s22540" name="Equation" r:id="rId7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44752" y="2768382"/>
          <a:ext cx="658903" cy="553859"/>
        </p:xfrm>
        <a:graphic>
          <a:graphicData uri="http://schemas.openxmlformats.org/presentationml/2006/ole">
            <p:oleObj spid="_x0000_s22541" name="Equation" r:id="rId8" imgW="173736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89048" y="2768382"/>
          <a:ext cx="697099" cy="553859"/>
        </p:xfrm>
        <a:graphic>
          <a:graphicData uri="http://schemas.openxmlformats.org/presentationml/2006/ole">
            <p:oleObj spid="_x0000_s22542" name="Equation" r:id="rId9" imgW="182880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53707" y="3769874"/>
          <a:ext cx="1453266" cy="1246996"/>
        </p:xfrm>
        <a:graphic>
          <a:graphicData uri="http://schemas.openxmlformats.org/presentationml/2006/ole">
            <p:oleObj spid="_x0000_s22543" name="Equation" r:id="rId10" imgW="39014400" imgH="335280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22127" y="5918485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题,通常要用方程和函数的思想方法,而恰当地选择函数的自变量至关重要.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752520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029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(2016四川,20,13分)已知椭圆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&gt;0)的两个焦点与短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轴的一个端点是直角三角形的三个顶点,直线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+3与椭圆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有且只有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一个公共点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的方程及点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是坐标原点,直线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'平行于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,与椭圆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交于不同的两点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交于点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.证明:存在常数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,使得|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|,并求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788" kern="0" spc="481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8" y="4574926"/>
            <a:ext cx="6334145" cy="161169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39635" y="1148748"/>
          <a:ext cx="286479" cy="592058"/>
        </p:xfrm>
        <a:graphic>
          <a:graphicData uri="http://schemas.openxmlformats.org/presentationml/2006/ole">
            <p:oleObj spid="_x0000_s23556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470631" y="1148748"/>
          <a:ext cx="296029" cy="592058"/>
        </p:xfrm>
        <a:graphic>
          <a:graphicData uri="http://schemas.openxmlformats.org/presentationml/2006/ole">
            <p:oleObj spid="_x0000_s23557" name="Equation" r:id="rId6" imgW="79248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5113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47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(1)由已知,得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42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由方程组</a:t>
            </a:r>
            <a:r>
              <a:rPr lang="zh-CN" altLang="en-US" sz="4040" kern="0" spc="66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+(18-2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)=0.①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方程①的判别式为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=24(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-3),由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此时方程①的解为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的坐标为(2,1).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(2)证明:由已知可设直线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0),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82235" y="1164580"/>
          <a:ext cx="324677" cy="296029"/>
        </p:xfrm>
        <a:graphic>
          <a:graphicData uri="http://schemas.openxmlformats.org/presentationml/2006/ole">
            <p:oleObj spid="_x0000_s24585" name="Equation" r:id="rId4" imgW="85344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04004" y="1615127"/>
          <a:ext cx="401070" cy="592058"/>
        </p:xfrm>
        <a:graphic>
          <a:graphicData uri="http://schemas.openxmlformats.org/presentationml/2006/ole">
            <p:oleObj spid="_x0000_s24586" name="Equation" r:id="rId5" imgW="10668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49593" y="1615127"/>
          <a:ext cx="296029" cy="592058"/>
        </p:xfrm>
        <a:graphic>
          <a:graphicData uri="http://schemas.openxmlformats.org/presentationml/2006/ole">
            <p:oleObj spid="_x0000_s24587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78717" y="2302649"/>
          <a:ext cx="1356003" cy="974030"/>
        </p:xfrm>
        <a:graphic>
          <a:graphicData uri="http://schemas.openxmlformats.org/presentationml/2006/ole">
            <p:oleObj spid="_x0000_s24588" name="Equation" r:id="rId7" imgW="35661600" imgH="256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60256" y="4178224"/>
          <a:ext cx="286479" cy="592058"/>
        </p:xfrm>
        <a:graphic>
          <a:graphicData uri="http://schemas.openxmlformats.org/presentationml/2006/ole">
            <p:oleObj spid="_x0000_s24589" name="Equation" r:id="rId8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91253" y="4178224"/>
          <a:ext cx="296029" cy="592058"/>
        </p:xfrm>
        <a:graphic>
          <a:graphicData uri="http://schemas.openxmlformats.org/presentationml/2006/ole">
            <p:oleObj spid="_x0000_s24590" name="Equation" r:id="rId9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29613" y="5295023"/>
          <a:ext cx="181436" cy="553859"/>
        </p:xfrm>
        <a:graphic>
          <a:graphicData uri="http://schemas.openxmlformats.org/presentationml/2006/ole">
            <p:oleObj spid="_x0000_s24591" name="Equation" r:id="rId10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87090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51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由方程组</a:t>
            </a:r>
            <a:r>
              <a:rPr lang="zh-CN" altLang="en-US" sz="3755" kern="0" spc="60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</a:t>
            </a:r>
            <a:r>
              <a:rPr lang="zh-CN" altLang="en-US" sz="4823" kern="0" spc="479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802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点坐标为</a:t>
            </a:r>
            <a:r>
              <a:rPr lang="zh-CN" altLang="en-US" sz="2827" kern="0" spc="98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由方程组</a:t>
            </a:r>
            <a:r>
              <a:rPr lang="zh-CN" altLang="en-US" sz="4988" kern="0" spc="47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-12)=0.②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862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方程②的判别式为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=16(9-2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&gt;0,解得-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78718" y="1363058"/>
          <a:ext cx="1250960" cy="935833"/>
        </p:xfrm>
        <a:graphic>
          <a:graphicData uri="http://schemas.openxmlformats.org/presentationml/2006/ole">
            <p:oleObj spid="_x0000_s25609" name="Equation" r:id="rId4" imgW="32918400" imgH="2468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42182" y="1220490"/>
          <a:ext cx="1222312" cy="1203214"/>
        </p:xfrm>
        <a:graphic>
          <a:graphicData uri="http://schemas.openxmlformats.org/presentationml/2006/ole">
            <p:oleObj spid="_x0000_s25610" name="Equation" r:id="rId5" imgW="32308800" imgH="3169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7988" y="2402624"/>
          <a:ext cx="1604285" cy="620706"/>
        </p:xfrm>
        <a:graphic>
          <a:graphicData uri="http://schemas.openxmlformats.org/presentationml/2006/ole">
            <p:oleObj spid="_x0000_s25611" name="Equation" r:id="rId6" imgW="423672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81415" y="2422058"/>
          <a:ext cx="181437" cy="553860"/>
        </p:xfrm>
        <a:graphic>
          <a:graphicData uri="http://schemas.openxmlformats.org/presentationml/2006/ole">
            <p:oleObj spid="_x0000_s25612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78717" y="3565013"/>
          <a:ext cx="1210390" cy="1229156"/>
        </p:xfrm>
        <a:graphic>
          <a:graphicData uri="http://schemas.openxmlformats.org/presentationml/2006/ole">
            <p:oleObj spid="_x0000_s25613" name="Equation" r:id="rId8" imgW="32613600" imgH="3291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09292" y="5218411"/>
          <a:ext cx="458367" cy="601606"/>
        </p:xfrm>
        <a:graphic>
          <a:graphicData uri="http://schemas.openxmlformats.org/presentationml/2006/ole">
            <p:oleObj spid="_x0000_s25614" name="Equation" r:id="rId9" imgW="121920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332098" y="5218411"/>
          <a:ext cx="458367" cy="601606"/>
        </p:xfrm>
        <a:graphic>
          <a:graphicData uri="http://schemas.openxmlformats.org/presentationml/2006/ole">
            <p:oleObj spid="_x0000_s25615" name="Equation" r:id="rId10" imgW="121920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6776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222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由②得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311" kern="0" spc="4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6" kern="0" spc="435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.所以|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3088" kern="0" spc="2120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742" kern="0" spc="-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61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同理,|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742" kern="0" spc="-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62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496" kern="0" spc="-106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928" kern="0" spc="179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8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6" kern="0" spc="-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3218" kern="0" spc="2422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9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6" kern="0" spc="-99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3218" kern="0" spc="2760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26" kern="0" spc="-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9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故存在常数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,使得|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50461" y="1267704"/>
          <a:ext cx="353324" cy="553859"/>
        </p:xfrm>
        <a:graphic>
          <a:graphicData uri="http://schemas.openxmlformats.org/presentationml/2006/ole">
            <p:oleObj spid="_x0000_s26641" name="Equation" r:id="rId4" imgW="9448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65996" y="1228444"/>
          <a:ext cx="868988" cy="592058"/>
        </p:xfrm>
        <a:graphic>
          <a:graphicData uri="http://schemas.openxmlformats.org/presentationml/2006/ole">
            <p:oleObj spid="_x0000_s26642" name="Equation" r:id="rId5" imgW="2286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478287" y="1151833"/>
          <a:ext cx="3084429" cy="725748"/>
        </p:xfrm>
        <a:graphic>
          <a:graphicData uri="http://schemas.openxmlformats.org/presentationml/2006/ole">
            <p:oleObj spid="_x0000_s26643" name="Equation" r:id="rId6" imgW="81381600" imgH="19202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53708" y="1923003"/>
          <a:ext cx="343774" cy="601606"/>
        </p:xfrm>
        <a:graphic>
          <a:graphicData uri="http://schemas.openxmlformats.org/presentationml/2006/ole">
            <p:oleObj spid="_x0000_s26644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97483" y="1951838"/>
          <a:ext cx="1136369" cy="620706"/>
        </p:xfrm>
        <a:graphic>
          <a:graphicData uri="http://schemas.openxmlformats.org/presentationml/2006/ole">
            <p:oleObj spid="_x0000_s26645" name="Equation" r:id="rId8" imgW="29870400" imgH="1645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87987" y="2548392"/>
          <a:ext cx="343774" cy="601606"/>
        </p:xfrm>
        <a:graphic>
          <a:graphicData uri="http://schemas.openxmlformats.org/presentationml/2006/ole">
            <p:oleObj spid="_x0000_s26646" name="Equation" r:id="rId9" imgW="91440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531762" y="2577226"/>
          <a:ext cx="1155466" cy="620706"/>
        </p:xfrm>
        <a:graphic>
          <a:graphicData uri="http://schemas.openxmlformats.org/presentationml/2006/ole">
            <p:oleObj spid="_x0000_s26647" name="Equation" r:id="rId10" imgW="30480000" imgH="1645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10205" y="3272809"/>
          <a:ext cx="181436" cy="553859"/>
        </p:xfrm>
        <a:graphic>
          <a:graphicData uri="http://schemas.openxmlformats.org/presentationml/2006/ole">
            <p:oleObj spid="_x0000_s26648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791642" y="3234163"/>
          <a:ext cx="2654710" cy="649353"/>
        </p:xfrm>
        <a:graphic>
          <a:graphicData uri="http://schemas.openxmlformats.org/presentationml/2006/ole">
            <p:oleObj spid="_x0000_s26649" name="Equation" r:id="rId12" imgW="70104000" imgH="1706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198225" y="4009009"/>
          <a:ext cx="181437" cy="553859"/>
        </p:xfrm>
        <a:graphic>
          <a:graphicData uri="http://schemas.openxmlformats.org/presentationml/2006/ole">
            <p:oleObj spid="_x0000_s26650" name="Equation" r:id="rId13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379662" y="3931495"/>
          <a:ext cx="3485500" cy="735297"/>
        </p:xfrm>
        <a:graphic>
          <a:graphicData uri="http://schemas.openxmlformats.org/presentationml/2006/ole">
            <p:oleObj spid="_x0000_s26651" name="Equation" r:id="rId14" imgW="92049600" imgH="195072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198225" y="4778489"/>
          <a:ext cx="181437" cy="553859"/>
        </p:xfrm>
        <a:graphic>
          <a:graphicData uri="http://schemas.openxmlformats.org/presentationml/2006/ole">
            <p:oleObj spid="_x0000_s26652" name="Equation" r:id="rId15" imgW="48768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379662" y="4700975"/>
          <a:ext cx="3915218" cy="735297"/>
        </p:xfrm>
        <a:graphic>
          <a:graphicData uri="http://schemas.openxmlformats.org/presentationml/2006/ole">
            <p:oleObj spid="_x0000_s26653" name="Equation" r:id="rId16" imgW="103327200" imgH="195072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439398" y="4778488"/>
          <a:ext cx="276930" cy="553860"/>
        </p:xfrm>
        <a:graphic>
          <a:graphicData uri="http://schemas.openxmlformats.org/presentationml/2006/ole">
            <p:oleObj spid="_x0000_s26654" name="Equation" r:id="rId17" imgW="7315200" imgH="14630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603734" y="5444611"/>
          <a:ext cx="181436" cy="553859"/>
        </p:xfrm>
        <a:graphic>
          <a:graphicData uri="http://schemas.openxmlformats.org/presentationml/2006/ole">
            <p:oleObj spid="_x0000_s26655" name="Equation" r:id="rId18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20673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    椭圆的定义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959673"/>
            <a:ext cx="8147747" cy="15409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的顶点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在椭圆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=1上,顶点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是椭圆的一个焦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点,且椭圆的另外一个焦点在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边上,则△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的周长是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A.2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B.6　    C.4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D.2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77014" y="2025663"/>
          <a:ext cx="286479" cy="592058"/>
        </p:xfrm>
        <a:graphic>
          <a:graphicData uri="http://schemas.openxmlformats.org/presentationml/2006/ole">
            <p:oleObj spid="_x0000_s2055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30954" y="3172981"/>
          <a:ext cx="315127" cy="296029"/>
        </p:xfrm>
        <a:graphic>
          <a:graphicData uri="http://schemas.openxmlformats.org/presentationml/2006/ole">
            <p:oleObj spid="_x0000_s2056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97307" y="3172981"/>
          <a:ext cx="315127" cy="296029"/>
        </p:xfrm>
        <a:graphic>
          <a:graphicData uri="http://schemas.openxmlformats.org/presentationml/2006/ole">
            <p:oleObj spid="_x0000_s2057" name="Equation" r:id="rId6" imgW="8229600" imgH="79248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022127" y="3643861"/>
            <a:ext cx="8147747" cy="1395473"/>
            <a:chOff x="540000" y="1080000"/>
            <a:chExt cx="8127000" cy="139192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1080000"/>
              <a:ext cx="8127000" cy="13919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由椭圆的方程得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.设椭圆的另一个焦点为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,则由椭圆的定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义得|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,所以△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的周长为|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</a:t>
              </a:r>
              <a:endPara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|=(|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|)+(|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CF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|+|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|)=2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367210" y="1161614"/>
            <a:ext cx="314325" cy="295275"/>
          </p:xfrm>
          <a:graphic>
            <a:graphicData uri="http://schemas.openxmlformats.org/presentationml/2006/ole">
              <p:oleObj spid="_x0000_s2058" name="Equation" r:id="rId7" imgW="8229600" imgH="792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134569" y="2091998"/>
            <a:ext cx="314324" cy="295274"/>
          </p:xfrm>
          <a:graphic>
            <a:graphicData uri="http://schemas.openxmlformats.org/presentationml/2006/ole">
              <p:oleObj spid="_x0000_s2059" name="Equation" r:id="rId8" imgW="8229600" imgH="79248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2022127" y="514789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41883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    求椭圆的方程</a:t>
            </a:r>
            <a:endParaRPr lang="zh-CN" altLang="en-US" sz="1805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3707" y="1642497"/>
            <a:ext cx="8147747" cy="2431086"/>
            <a:chOff x="540000" y="1080000"/>
            <a:chExt cx="8127000" cy="2424896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3203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已知椭圆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的中心在坐标原点,长轴在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轴上,离心率为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,且椭圆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上一点到两个焦点的距离之和为12,则椭圆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的方程为</a:t>
              </a:r>
              <a:r>
                <a:rPr lang="zh-CN" altLang="en-US" sz="1579" kern="0" spc="43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　    B.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　    D.</a:t>
              </a:r>
              <a:r>
                <a:rPr lang="zh-CN" altLang="en-US" sz="2727" kern="0" spc="-47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727" kern="0" spc="-39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971450" y="1142765"/>
            <a:ext cx="342900" cy="600075"/>
          </p:xfrm>
          <a:graphic>
            <a:graphicData uri="http://schemas.openxmlformats.org/presentationml/2006/ole">
              <p:oleObj spid="_x0000_s3083" name="Equation" r:id="rId4" imgW="9144000" imgH="15849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88486" y="2283542"/>
            <a:ext cx="295275" cy="590550"/>
          </p:xfrm>
          <a:graphic>
            <a:graphicData uri="http://schemas.openxmlformats.org/presentationml/2006/ole">
              <p:oleObj spid="_x0000_s3084" name="Equation" r:id="rId5" imgW="79248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27910" y="2283542"/>
            <a:ext cx="295275" cy="590550"/>
          </p:xfrm>
          <a:graphic>
            <a:graphicData uri="http://schemas.openxmlformats.org/presentationml/2006/ole">
              <p:oleObj spid="_x0000_s3085" name="Equation" r:id="rId6" imgW="79248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540718" y="2283542"/>
            <a:ext cx="285750" cy="590550"/>
          </p:xfrm>
          <a:graphic>
            <a:graphicData uri="http://schemas.openxmlformats.org/presentationml/2006/ole">
              <p:oleObj spid="_x0000_s3086" name="Equation" r:id="rId7" imgW="76200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70617" y="2283542"/>
            <a:ext cx="295275" cy="590550"/>
          </p:xfrm>
          <a:graphic>
            <a:graphicData uri="http://schemas.openxmlformats.org/presentationml/2006/ole">
              <p:oleObj spid="_x0000_s3087" name="Equation" r:id="rId8" imgW="79248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74383" y="2914346"/>
            <a:ext cx="285750" cy="590550"/>
          </p:xfrm>
          <a:graphic>
            <a:graphicData uri="http://schemas.openxmlformats.org/presentationml/2006/ole">
              <p:oleObj spid="_x0000_s3088" name="Equation" r:id="rId9" imgW="7620000" imgH="1554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204282" y="2914346"/>
            <a:ext cx="295275" cy="590550"/>
          </p:xfrm>
          <a:graphic>
            <a:graphicData uri="http://schemas.openxmlformats.org/presentationml/2006/ole">
              <p:oleObj spid="_x0000_s3089" name="Equation" r:id="rId10" imgW="7924800" imgH="15544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531193" y="2914346"/>
            <a:ext cx="285750" cy="590550"/>
          </p:xfrm>
          <a:graphic>
            <a:graphicData uri="http://schemas.openxmlformats.org/presentationml/2006/ole">
              <p:oleObj spid="_x0000_s3090" name="Equation" r:id="rId11" imgW="7620000" imgH="15544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961092" y="2914346"/>
            <a:ext cx="295275" cy="590550"/>
          </p:xfrm>
          <a:graphic>
            <a:graphicData uri="http://schemas.openxmlformats.org/presentationml/2006/ole">
              <p:oleObj spid="_x0000_s3091" name="Equation" r:id="rId12" imgW="7924800" imgH="15544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089047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24323"/>
            <a:ext cx="8147747" cy="3487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依题意设椭圆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7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∵椭圆上一点到两焦点的距离之和为12,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∵椭圆的离心率为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6" kern="0" spc="-9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8" kern="0" spc="283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2" kern="0" spc="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958" kern="0" spc="29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2" kern="0" spc="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9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=9,∴椭圆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的方程为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=1,故选A.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70047" y="1190313"/>
          <a:ext cx="286479" cy="592058"/>
        </p:xfrm>
        <a:graphic>
          <a:graphicData uri="http://schemas.openxmlformats.org/presentationml/2006/ole">
            <p:oleObj spid="_x0000_s4108" name="Equation" r:id="rId4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01044" y="1190313"/>
          <a:ext cx="296029" cy="592058"/>
        </p:xfrm>
        <a:graphic>
          <a:graphicData uri="http://schemas.openxmlformats.org/presentationml/2006/ole">
            <p:oleObj spid="_x0000_s4109" name="Equation" r:id="rId5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03727" y="2785114"/>
          <a:ext cx="343775" cy="601607"/>
        </p:xfrm>
        <a:graphic>
          <a:graphicData uri="http://schemas.openxmlformats.org/presentationml/2006/ole">
            <p:oleObj spid="_x0000_s4110" name="Equation" r:id="rId6" imgW="91440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68213" y="3507575"/>
          <a:ext cx="200535" cy="553859"/>
        </p:xfrm>
        <a:graphic>
          <a:graphicData uri="http://schemas.openxmlformats.org/presentationml/2006/ole">
            <p:oleObj spid="_x0000_s4111" name="Equation" r:id="rId7" imgW="5181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13267" y="3422153"/>
          <a:ext cx="735297" cy="658903"/>
        </p:xfrm>
        <a:graphic>
          <a:graphicData uri="http://schemas.openxmlformats.org/presentationml/2006/ole">
            <p:oleObj spid="_x0000_s4112" name="Equation" r:id="rId8" imgW="19507200" imgH="1737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93081" y="3459306"/>
          <a:ext cx="343775" cy="601607"/>
        </p:xfrm>
        <a:graphic>
          <a:graphicData uri="http://schemas.openxmlformats.org/presentationml/2006/ole">
            <p:oleObj spid="_x0000_s4113" name="Equation" r:id="rId9" imgW="91440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57173" y="3422153"/>
          <a:ext cx="754396" cy="658903"/>
        </p:xfrm>
        <a:graphic>
          <a:graphicData uri="http://schemas.openxmlformats.org/presentationml/2006/ole">
            <p:oleObj spid="_x0000_s4114" name="Equation" r:id="rId10" imgW="19812000" imgH="1737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356086" y="3459306"/>
          <a:ext cx="343775" cy="601607"/>
        </p:xfrm>
        <a:graphic>
          <a:graphicData uri="http://schemas.openxmlformats.org/presentationml/2006/ole">
            <p:oleObj spid="_x0000_s4115" name="Equation" r:id="rId11" imgW="9144000" imgH="15849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73933" y="4126110"/>
          <a:ext cx="296029" cy="592057"/>
        </p:xfrm>
        <a:graphic>
          <a:graphicData uri="http://schemas.openxmlformats.org/presentationml/2006/ole">
            <p:oleObj spid="_x0000_s4116" name="Equation" r:id="rId12" imgW="79248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514479" y="4126110"/>
          <a:ext cx="296029" cy="592057"/>
        </p:xfrm>
        <a:graphic>
          <a:graphicData uri="http://schemas.openxmlformats.org/presentationml/2006/ole">
            <p:oleObj spid="_x0000_s4117" name="Equation" r:id="rId13" imgW="7924800" imgH="15544800" progId="Equation.DSMT4">
              <p:embed/>
            </p:oleObj>
          </a:graphicData>
        </a:graphic>
      </p:graphicFrame>
      <p:sp>
        <p:nvSpPr>
          <p:cNvPr id="14" name="TextBox 2"/>
          <p:cNvSpPr txBox="1"/>
          <p:nvPr/>
        </p:nvSpPr>
        <p:spPr>
          <a:xfrm>
            <a:off x="2022127" y="478978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1410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椭圆的几何性质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52676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53707" y="2026203"/>
          <a:ext cx="7759759" cy="4262810"/>
        </p:xfrm>
        <a:graphic>
          <a:graphicData uri="http://schemas.openxmlformats.org/drawingml/2006/table">
            <a:tbl>
              <a:tblPr/>
              <a:tblGrid>
                <a:gridCol w="8909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75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512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99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99918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标准方程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3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=1(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300" kern="0" spc="-7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=1(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30708"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21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718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546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5">
                <a:tc rowSpan="6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spc="-67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范围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|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,|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|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,|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|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焦点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3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(-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,0),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3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⑤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3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(0,-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),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300" u="sng" kern="0" baseline="-1500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(0,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顶点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(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,0),(0,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   </a:t>
                      </a:r>
                      <a:r>
                        <a:rPr lang="zh-CN" altLang="en-US" sz="1300" u="sng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⑥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(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,0),(0,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Arial Narrow" panose="020B0606020202030204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1300" i="1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对称性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关于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轴、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轴、坐标原点对称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19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长轴、短轴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长轴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长为2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,短轴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长为2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692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离心率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20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e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=⑦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300" u="sng" kern="0" spc="-1425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5" name="图片 4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1741" y="3013558"/>
            <a:ext cx="214861" cy="401074"/>
          </a:xfrm>
          <a:prstGeom prst="rect">
            <a:avLst/>
          </a:prstGeom>
        </p:spPr>
      </p:pic>
      <p:pic>
        <p:nvPicPr>
          <p:cNvPr id="6" name="图片 5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1694" y="2715463"/>
            <a:ext cx="1074306" cy="871059"/>
          </a:xfrm>
          <a:prstGeom prst="rect">
            <a:avLst/>
          </a:prstGeom>
        </p:spPr>
      </p:pic>
      <p:pic>
        <p:nvPicPr>
          <p:cNvPr id="7" name="图片 6" descr="textimage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45710" y="2583836"/>
            <a:ext cx="1015105" cy="940220"/>
          </a:xfrm>
          <a:prstGeom prst="rect">
            <a:avLst/>
          </a:prstGeom>
        </p:spPr>
      </p:pic>
      <p:pic>
        <p:nvPicPr>
          <p:cNvPr id="8" name="图片 7" descr="textimage4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71741" y="4660827"/>
            <a:ext cx="214861" cy="787822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005771" y="2139542"/>
          <a:ext cx="171887" cy="315126"/>
        </p:xfrm>
        <a:graphic>
          <a:graphicData uri="http://schemas.openxmlformats.org/presentationml/2006/ole">
            <p:oleObj spid="_x0000_s5127" name="Equation" r:id="rId8" imgW="4572000" imgH="822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248899" y="2139542"/>
          <a:ext cx="171887" cy="315126"/>
        </p:xfrm>
        <a:graphic>
          <a:graphicData uri="http://schemas.openxmlformats.org/presentationml/2006/ole">
            <p:oleObj spid="_x0000_s5128" name="Equation" r:id="rId9" imgW="4572000" imgH="8229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945710" y="2139542"/>
          <a:ext cx="171887" cy="315126"/>
        </p:xfrm>
        <a:graphic>
          <a:graphicData uri="http://schemas.openxmlformats.org/presentationml/2006/ole">
            <p:oleObj spid="_x0000_s5129" name="Equation" r:id="rId10" imgW="4572000" imgH="8229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188838" y="2139542"/>
          <a:ext cx="171887" cy="315126"/>
        </p:xfrm>
        <a:graphic>
          <a:graphicData uri="http://schemas.openxmlformats.org/presentationml/2006/ole">
            <p:oleObj spid="_x0000_s5130" name="Equation" r:id="rId11" imgW="4572000" imgH="8229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591973" y="5883628"/>
          <a:ext cx="108862" cy="281227"/>
        </p:xfrm>
        <a:graphic>
          <a:graphicData uri="http://schemas.openxmlformats.org/presentationml/2006/ole">
            <p:oleObj spid="_x0000_s5131" name="Equation" r:id="rId12" imgW="3048000" imgH="7924800" progId="Equation.DSMT4">
              <p:embed/>
            </p:oleObj>
          </a:graphicData>
        </a:graphic>
      </p:graphicFrame>
      <p:grpSp>
        <p:nvGrpSpPr>
          <p:cNvPr id="14" name="组合 16"/>
          <p:cNvGrpSpPr/>
          <p:nvPr/>
        </p:nvGrpSpPr>
        <p:grpSpPr bwMode="auto">
          <a:xfrm>
            <a:off x="4372337" y="3955807"/>
            <a:ext cx="1293941" cy="214861"/>
            <a:chOff x="4881563" y="2969419"/>
            <a:chExt cx="783431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4474196" y="4352107"/>
            <a:ext cx="1293941" cy="214861"/>
            <a:chOff x="4881563" y="2969419"/>
            <a:chExt cx="783431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4385069" y="4769096"/>
            <a:ext cx="1293941" cy="214861"/>
            <a:chOff x="4881563" y="2969419"/>
            <a:chExt cx="783431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21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3" name="组合 22"/>
          <p:cNvGrpSpPr/>
          <p:nvPr/>
        </p:nvGrpSpPr>
        <p:grpSpPr bwMode="auto">
          <a:xfrm>
            <a:off x="7523633" y="3973314"/>
            <a:ext cx="1293941" cy="214861"/>
            <a:chOff x="4881563" y="2969419"/>
            <a:chExt cx="783431" cy="219075"/>
          </a:xfrm>
        </p:grpSpPr>
        <p:sp>
          <p:nvSpPr>
            <p:cNvPr id="2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5" name="直接连接符 24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6" name="组合 25"/>
          <p:cNvGrpSpPr/>
          <p:nvPr/>
        </p:nvGrpSpPr>
        <p:grpSpPr bwMode="auto">
          <a:xfrm>
            <a:off x="7531591" y="4372797"/>
            <a:ext cx="1293941" cy="214861"/>
            <a:chOff x="4881563" y="2969419"/>
            <a:chExt cx="783431" cy="219075"/>
          </a:xfrm>
        </p:grpSpPr>
        <p:sp>
          <p:nvSpPr>
            <p:cNvPr id="2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8" name="直接连接符 27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9" name="组合 28"/>
          <p:cNvGrpSpPr/>
          <p:nvPr/>
        </p:nvGrpSpPr>
        <p:grpSpPr bwMode="auto">
          <a:xfrm>
            <a:off x="7531591" y="4777055"/>
            <a:ext cx="1293941" cy="214861"/>
            <a:chOff x="4881563" y="2969419"/>
            <a:chExt cx="783431" cy="219075"/>
          </a:xfrm>
        </p:grpSpPr>
        <p:sp>
          <p:nvSpPr>
            <p:cNvPr id="3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1" name="直接连接符 30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32" name="组合 31"/>
          <p:cNvGrpSpPr/>
          <p:nvPr/>
        </p:nvGrpSpPr>
        <p:grpSpPr bwMode="auto">
          <a:xfrm>
            <a:off x="4566507" y="5915022"/>
            <a:ext cx="455187" cy="324679"/>
            <a:chOff x="4881563" y="2969419"/>
            <a:chExt cx="783431" cy="219075"/>
          </a:xfrm>
        </p:grpSpPr>
        <p:sp>
          <p:nvSpPr>
            <p:cNvPr id="3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34" name="直接连接符 33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26746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求椭圆的离心率(范围)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139834"/>
            <a:ext cx="8147747" cy="402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(1)(2016课标Ⅰ,5,5分)直线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经过椭圆的一个顶点和一个焦点,若椭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圆中心到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的距离为其短轴长的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,则该椭圆的离心率为</a:t>
            </a:r>
            <a:r>
              <a:rPr lang="zh-CN" altLang="en-US" sz="1203" kern="0" spc="8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(2)(2015福建,11,5分)已知椭圆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27" kern="0" spc="-3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&gt;0)的右焦点为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,短轴的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一个端点为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=0交椭圆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两点.若|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|+|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|=4,点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的距离不小于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,则椭圆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的离心率的取值范围是</a:t>
            </a:r>
            <a:r>
              <a:rPr lang="zh-CN" altLang="en-US" sz="1203" kern="0" spc="8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3153" kern="0" spc="278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732" kern="0" spc="200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</a:t>
            </a:r>
            <a:r>
              <a:rPr lang="zh-CN" altLang="en-US" sz="3153" kern="0" spc="255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</a:t>
            </a:r>
            <a:r>
              <a:rPr lang="zh-CN" altLang="en-US" sz="2732" kern="0" spc="177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56184" y="2690208"/>
          <a:ext cx="181437" cy="553860"/>
        </p:xfrm>
        <a:graphic>
          <a:graphicData uri="http://schemas.openxmlformats.org/presentationml/2006/ole">
            <p:oleObj spid="_x0000_s6158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02828" y="3318764"/>
          <a:ext cx="171887" cy="553859"/>
        </p:xfrm>
        <a:graphic>
          <a:graphicData uri="http://schemas.openxmlformats.org/presentationml/2006/ole">
            <p:oleObj spid="_x0000_s6159" name="Equation" r:id="rId5" imgW="4572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22202" y="3318763"/>
          <a:ext cx="181437" cy="553860"/>
        </p:xfrm>
        <a:graphic>
          <a:graphicData uri="http://schemas.openxmlformats.org/presentationml/2006/ole">
            <p:oleObj spid="_x0000_s6160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151125" y="3318763"/>
          <a:ext cx="181437" cy="553860"/>
        </p:xfrm>
        <a:graphic>
          <a:graphicData uri="http://schemas.openxmlformats.org/presentationml/2006/ole">
            <p:oleObj spid="_x0000_s6161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94188" y="3318763"/>
          <a:ext cx="181437" cy="553860"/>
        </p:xfrm>
        <a:graphic>
          <a:graphicData uri="http://schemas.openxmlformats.org/presentationml/2006/ole">
            <p:oleObj spid="_x0000_s6162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569671" y="3896623"/>
          <a:ext cx="286479" cy="592058"/>
        </p:xfrm>
        <a:graphic>
          <a:graphicData uri="http://schemas.openxmlformats.org/presentationml/2006/ole">
            <p:oleObj spid="_x0000_s6163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00668" y="3896624"/>
          <a:ext cx="296028" cy="592057"/>
        </p:xfrm>
        <a:graphic>
          <a:graphicData uri="http://schemas.openxmlformats.org/presentationml/2006/ole">
            <p:oleObj spid="_x0000_s6164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918669" y="5013423"/>
          <a:ext cx="181437" cy="553860"/>
        </p:xfrm>
        <a:graphic>
          <a:graphicData uri="http://schemas.openxmlformats.org/presentationml/2006/ole">
            <p:oleObj spid="_x0000_s6165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02828" y="5623952"/>
          <a:ext cx="754396" cy="716199"/>
        </p:xfrm>
        <a:graphic>
          <a:graphicData uri="http://schemas.openxmlformats.org/presentationml/2006/ole">
            <p:oleObj spid="_x0000_s6166" name="Equation" r:id="rId12" imgW="19812000" imgH="18897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804710" y="5682330"/>
          <a:ext cx="601607" cy="620704"/>
        </p:xfrm>
        <a:graphic>
          <a:graphicData uri="http://schemas.openxmlformats.org/presentationml/2006/ole">
            <p:oleObj spid="_x0000_s6167" name="Equation" r:id="rId13" imgW="15849600" imgH="164592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53803" y="5623952"/>
          <a:ext cx="725748" cy="716199"/>
        </p:xfrm>
        <a:graphic>
          <a:graphicData uri="http://schemas.openxmlformats.org/presentationml/2006/ole">
            <p:oleObj spid="_x0000_s6168" name="Equation" r:id="rId14" imgW="19202400" imgH="18897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641176" y="5682330"/>
          <a:ext cx="572959" cy="620704"/>
        </p:xfrm>
        <a:graphic>
          <a:graphicData uri="http://schemas.openxmlformats.org/presentationml/2006/ole">
            <p:oleObj spid="_x0000_s6169" name="Equation" r:id="rId15" imgW="152400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4617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(1)如图,|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|为椭圆中心到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|·|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故选B.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392" kern="0" spc="2025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5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=0过原点,</a:t>
            </a:r>
            <a:endParaRPr lang="zh-CN" altLang="en-US" sz="1805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3870" y="3463213"/>
            <a:ext cx="3079676" cy="189953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87789" y="2099511"/>
          <a:ext cx="181437" cy="553860"/>
        </p:xfrm>
        <a:graphic>
          <a:graphicData uri="http://schemas.openxmlformats.org/presentationml/2006/ole">
            <p:oleObj spid="_x0000_s7173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24466" y="2695376"/>
          <a:ext cx="200535" cy="553859"/>
        </p:xfrm>
        <a:graphic>
          <a:graphicData uri="http://schemas.openxmlformats.org/presentationml/2006/ole">
            <p:oleObj spid="_x0000_s7174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69519" y="2695376"/>
          <a:ext cx="181436" cy="553859"/>
        </p:xfrm>
        <a:graphic>
          <a:graphicData uri="http://schemas.openxmlformats.org/presentationml/2006/ole">
            <p:oleObj spid="_x0000_s7175" name="Equation" r:id="rId7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2796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968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两点关于原点对称,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于是|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|+|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=2.不妨令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则由点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)到直线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的距离不小于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993" kern="0" spc="61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-47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283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27" kern="0" spc="200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552" kern="0" spc="-112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,又0&lt;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</a:t>
            </a:r>
            <a:r>
              <a:rPr lang="zh-CN" altLang="en-US" sz="3153" kern="0" spc="278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,故选A.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95980" y="2565890"/>
          <a:ext cx="181437" cy="553860"/>
        </p:xfrm>
        <a:graphic>
          <a:graphicData uri="http://schemas.openxmlformats.org/presentationml/2006/ole">
            <p:oleObj spid="_x0000_s8202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9960" y="3226810"/>
          <a:ext cx="1155467" cy="668451"/>
        </p:xfrm>
        <a:graphic>
          <a:graphicData uri="http://schemas.openxmlformats.org/presentationml/2006/ole">
            <p:oleObj spid="_x0000_s8203" name="Equation" r:id="rId5" imgW="304800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21680" y="3227033"/>
          <a:ext cx="181437" cy="553860"/>
        </p:xfrm>
        <a:graphic>
          <a:graphicData uri="http://schemas.openxmlformats.org/presentationml/2006/ole">
            <p:oleObj spid="_x0000_s8204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88529" y="3849266"/>
          <a:ext cx="286479" cy="592058"/>
        </p:xfrm>
        <a:graphic>
          <a:graphicData uri="http://schemas.openxmlformats.org/presentationml/2006/ole">
            <p:oleObj spid="_x0000_s8205" name="Equation" r:id="rId7" imgW="76200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19527" y="3849266"/>
          <a:ext cx="706648" cy="592058"/>
        </p:xfrm>
        <a:graphic>
          <a:graphicData uri="http://schemas.openxmlformats.org/presentationml/2006/ole">
            <p:oleObj spid="_x0000_s8206" name="Equation" r:id="rId8" imgW="185928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70693" y="3849266"/>
          <a:ext cx="601607" cy="592058"/>
        </p:xfrm>
        <a:graphic>
          <a:graphicData uri="http://schemas.openxmlformats.org/presentationml/2006/ole">
            <p:oleObj spid="_x0000_s8207" name="Equation" r:id="rId9" imgW="158496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28552" y="3889031"/>
          <a:ext cx="181437" cy="553860"/>
        </p:xfrm>
        <a:graphic>
          <a:graphicData uri="http://schemas.openxmlformats.org/presentationml/2006/ole">
            <p:oleObj spid="_x0000_s8208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936201" y="4514352"/>
          <a:ext cx="754395" cy="716199"/>
        </p:xfrm>
        <a:graphic>
          <a:graphicData uri="http://schemas.openxmlformats.org/presentationml/2006/ole">
            <p:oleObj spid="_x0000_s8209" name="Equation" r:id="rId11" imgW="19812000" imgH="18897600" progId="Equation.DSMT4">
              <p:embed/>
            </p:oleObj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2022127" y="529113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(1)B　(2)A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79313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550</Words>
  <Application>Microsoft Office PowerPoint</Application>
  <PresentationFormat>自定义</PresentationFormat>
  <Paragraphs>212</Paragraphs>
  <Slides>28</Slides>
  <Notes>27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2019-11-14T00:04:12Z</dcterms:modified>
  <cp:contentType>阳光数学网【http://www.eduy.net】搜集，仅供学习和研究使用！</cp:contentType>
  <cp:contentStatus>阳光数学网【http://www.eduy.net】搜集，仅供学习和研究使用！</cp:contentStatus>
</cp:coreProperties>
</file>