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Default Extension="docx" ContentType="application/vnd.openxmlformats-officedocument.wordprocessingml.document"/>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20.xml" ContentType="application/vnd.openxmlformats-officedocument.presentationml.slideLayout+xml"/>
  <Override PartName="/ppt/slideLayouts/slideLayout10.xml" ContentType="application/vnd.openxmlformats-officedocument.presentationml.slideLayout+xml"/>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Default Extension="emf" ContentType="image/x-emf"/>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5" r:id="rId1"/>
  </p:sldMasterIdLst>
  <p:notesMasterIdLst>
    <p:notesMasterId r:id="rId37"/>
  </p:notesMasterIdLst>
  <p:sldIdLst>
    <p:sldId id="600" r:id="rId2"/>
    <p:sldId id="601" r:id="rId3"/>
    <p:sldId id="602" r:id="rId4"/>
    <p:sldId id="603" r:id="rId5"/>
    <p:sldId id="604" r:id="rId6"/>
    <p:sldId id="605" r:id="rId7"/>
    <p:sldId id="606" r:id="rId8"/>
    <p:sldId id="607" r:id="rId9"/>
    <p:sldId id="608" r:id="rId10"/>
    <p:sldId id="609" r:id="rId11"/>
    <p:sldId id="610" r:id="rId12"/>
    <p:sldId id="611" r:id="rId13"/>
    <p:sldId id="612" r:id="rId14"/>
    <p:sldId id="613" r:id="rId15"/>
    <p:sldId id="614" r:id="rId16"/>
    <p:sldId id="615" r:id="rId17"/>
    <p:sldId id="616" r:id="rId18"/>
    <p:sldId id="617" r:id="rId19"/>
    <p:sldId id="618" r:id="rId20"/>
    <p:sldId id="619" r:id="rId21"/>
    <p:sldId id="620" r:id="rId22"/>
    <p:sldId id="621" r:id="rId23"/>
    <p:sldId id="622" r:id="rId24"/>
    <p:sldId id="623" r:id="rId25"/>
    <p:sldId id="624" r:id="rId26"/>
    <p:sldId id="625" r:id="rId27"/>
    <p:sldId id="626" r:id="rId28"/>
    <p:sldId id="627" r:id="rId29"/>
    <p:sldId id="628" r:id="rId30"/>
    <p:sldId id="629" r:id="rId31"/>
    <p:sldId id="630" r:id="rId32"/>
    <p:sldId id="631" r:id="rId33"/>
    <p:sldId id="632" r:id="rId34"/>
    <p:sldId id="633" r:id="rId35"/>
    <p:sldId id="634" r:id="rId36"/>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935">
          <p15:clr>
            <a:srgbClr val="A4A3A4"/>
          </p15:clr>
        </p15:guide>
        <p15:guide id="2" pos="5759">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E75E22"/>
    <a:srgbClr val="E20000"/>
    <a:srgbClr val="FFE389"/>
    <a:srgbClr val="FFEDAB"/>
    <a:srgbClr val="FC922C"/>
    <a:srgbClr val="CD242B"/>
    <a:srgbClr val="DEB203"/>
    <a:srgbClr val="5FBA0F"/>
    <a:srgbClr val="4F81BD"/>
    <a:srgbClr val="FFFFFF"/>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5777" autoAdjust="0"/>
    <p:restoredTop sz="95550" autoAdjust="0"/>
  </p:normalViewPr>
  <p:slideViewPr>
    <p:cSldViewPr>
      <p:cViewPr varScale="1">
        <p:scale>
          <a:sx n="89" d="100"/>
          <a:sy n="89" d="100"/>
        </p:scale>
        <p:origin x="-1428" y="-96"/>
      </p:cViewPr>
      <p:guideLst>
        <p:guide orient="horz" pos="935"/>
        <p:guide pos="5759"/>
      </p:guideLst>
    </p:cSldViewPr>
  </p:slideViewPr>
  <p:notesTextViewPr>
    <p:cViewPr>
      <p:scale>
        <a:sx n="3" d="2"/>
        <a:sy n="3" d="2"/>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notesMaster" Target="notesMasters/notesMaster1.xml"/><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17.e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18.emf"/></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19.emf"/></Relationships>
</file>

<file path=ppt/drawings/_rels/vmlDrawing13.vml.rels><?xml version="1.0" encoding="UTF-8" standalone="yes"?>
<Relationships xmlns="http://schemas.openxmlformats.org/package/2006/relationships"><Relationship Id="rId1" Type="http://schemas.openxmlformats.org/officeDocument/2006/relationships/image" Target="../media/image20.emf"/></Relationships>
</file>

<file path=ppt/drawings/_rels/vmlDrawing14.vml.rels><?xml version="1.0" encoding="UTF-8" standalone="yes"?>
<Relationships xmlns="http://schemas.openxmlformats.org/package/2006/relationships"><Relationship Id="rId1" Type="http://schemas.openxmlformats.org/officeDocument/2006/relationships/image" Target="../media/image21.emf"/></Relationships>
</file>

<file path=ppt/drawings/_rels/vmlDrawing15.vml.rels><?xml version="1.0" encoding="UTF-8" standalone="yes"?>
<Relationships xmlns="http://schemas.openxmlformats.org/package/2006/relationships"><Relationship Id="rId1" Type="http://schemas.openxmlformats.org/officeDocument/2006/relationships/image" Target="../media/image22.emf"/></Relationships>
</file>

<file path=ppt/drawings/_rels/vmlDrawing16.vml.rels><?xml version="1.0" encoding="UTF-8" standalone="yes"?>
<Relationships xmlns="http://schemas.openxmlformats.org/package/2006/relationships"><Relationship Id="rId1" Type="http://schemas.openxmlformats.org/officeDocument/2006/relationships/image" Target="../media/image23.emf"/></Relationships>
</file>

<file path=ppt/drawings/_rels/vmlDrawing17.vml.rels><?xml version="1.0" encoding="UTF-8" standalone="yes"?>
<Relationships xmlns="http://schemas.openxmlformats.org/package/2006/relationships"><Relationship Id="rId1" Type="http://schemas.openxmlformats.org/officeDocument/2006/relationships/image" Target="../media/image24.emf"/></Relationships>
</file>

<file path=ppt/drawings/_rels/vmlDrawing18.vml.rels><?xml version="1.0" encoding="UTF-8" standalone="yes"?>
<Relationships xmlns="http://schemas.openxmlformats.org/package/2006/relationships"><Relationship Id="rId1" Type="http://schemas.openxmlformats.org/officeDocument/2006/relationships/image" Target="../media/image25.emf"/></Relationships>
</file>

<file path=ppt/drawings/_rels/vmlDrawing19.vml.rels><?xml version="1.0" encoding="UTF-8" standalone="yes"?>
<Relationships xmlns="http://schemas.openxmlformats.org/package/2006/relationships"><Relationship Id="rId2" Type="http://schemas.openxmlformats.org/officeDocument/2006/relationships/image" Target="../media/image27.emf"/><Relationship Id="rId1" Type="http://schemas.openxmlformats.org/officeDocument/2006/relationships/image" Target="../media/image26.emf"/></Relationships>
</file>

<file path=ppt/drawings/_rels/vmlDrawing2.v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image" Target="../media/image5.emf"/></Relationships>
</file>

<file path=ppt/drawings/_rels/vmlDrawing20.vml.rels><?xml version="1.0" encoding="UTF-8" standalone="yes"?>
<Relationships xmlns="http://schemas.openxmlformats.org/package/2006/relationships"><Relationship Id="rId1" Type="http://schemas.openxmlformats.org/officeDocument/2006/relationships/image" Target="../media/image28.emf"/></Relationships>
</file>

<file path=ppt/drawings/_rels/vmlDrawing21.vml.rels><?xml version="1.0" encoding="UTF-8" standalone="yes"?>
<Relationships xmlns="http://schemas.openxmlformats.org/package/2006/relationships"><Relationship Id="rId3" Type="http://schemas.openxmlformats.org/officeDocument/2006/relationships/image" Target="../media/image31.emf"/><Relationship Id="rId2" Type="http://schemas.openxmlformats.org/officeDocument/2006/relationships/image" Target="../media/image30.emf"/><Relationship Id="rId1" Type="http://schemas.openxmlformats.org/officeDocument/2006/relationships/image" Target="../media/image29.emf"/></Relationships>
</file>

<file path=ppt/drawings/_rels/vmlDrawing22.vml.rels><?xml version="1.0" encoding="UTF-8" standalone="yes"?>
<Relationships xmlns="http://schemas.openxmlformats.org/package/2006/relationships"><Relationship Id="rId1" Type="http://schemas.openxmlformats.org/officeDocument/2006/relationships/image" Target="../media/image32.emf"/></Relationships>
</file>

<file path=ppt/drawings/_rels/vmlDrawing23.vml.rels><?xml version="1.0" encoding="UTF-8" standalone="yes"?>
<Relationships xmlns="http://schemas.openxmlformats.org/package/2006/relationships"><Relationship Id="rId1" Type="http://schemas.openxmlformats.org/officeDocument/2006/relationships/image" Target="../media/image33.emf"/></Relationships>
</file>

<file path=ppt/drawings/_rels/vmlDrawing24.vml.rels><?xml version="1.0" encoding="UTF-8" standalone="yes"?>
<Relationships xmlns="http://schemas.openxmlformats.org/package/2006/relationships"><Relationship Id="rId2" Type="http://schemas.openxmlformats.org/officeDocument/2006/relationships/image" Target="../media/image35.emf"/><Relationship Id="rId1" Type="http://schemas.openxmlformats.org/officeDocument/2006/relationships/image" Target="../media/image34.emf"/></Relationships>
</file>

<file path=ppt/drawings/_rels/vmlDrawing25.vml.rels><?xml version="1.0" encoding="UTF-8" standalone="yes"?>
<Relationships xmlns="http://schemas.openxmlformats.org/package/2006/relationships"><Relationship Id="rId1" Type="http://schemas.openxmlformats.org/officeDocument/2006/relationships/image" Target="../media/image36.emf"/></Relationships>
</file>

<file path=ppt/drawings/_rels/vmlDrawing26.vml.rels><?xml version="1.0" encoding="UTF-8" standalone="yes"?>
<Relationships xmlns="http://schemas.openxmlformats.org/package/2006/relationships"><Relationship Id="rId1" Type="http://schemas.openxmlformats.org/officeDocument/2006/relationships/image" Target="../media/image37.emf"/></Relationships>
</file>

<file path=ppt/drawings/_rels/vmlDrawing27.vml.rels><?xml version="1.0" encoding="UTF-8" standalone="yes"?>
<Relationships xmlns="http://schemas.openxmlformats.org/package/2006/relationships"><Relationship Id="rId3" Type="http://schemas.openxmlformats.org/officeDocument/2006/relationships/image" Target="../media/image40.emf"/><Relationship Id="rId2" Type="http://schemas.openxmlformats.org/officeDocument/2006/relationships/image" Target="../media/image39.emf"/><Relationship Id="rId1" Type="http://schemas.openxmlformats.org/officeDocument/2006/relationships/image" Target="../media/image38.emf"/></Relationships>
</file>

<file path=ppt/drawings/_rels/vmlDrawing28.vml.rels><?xml version="1.0" encoding="UTF-8" standalone="yes"?>
<Relationships xmlns="http://schemas.openxmlformats.org/package/2006/relationships"><Relationship Id="rId1" Type="http://schemas.openxmlformats.org/officeDocument/2006/relationships/image" Target="../media/image41.emf"/></Relationships>
</file>

<file path=ppt/drawings/_rels/vmlDrawing29.vml.rels><?xml version="1.0" encoding="UTF-8" standalone="yes"?>
<Relationships xmlns="http://schemas.openxmlformats.org/package/2006/relationships"><Relationship Id="rId2" Type="http://schemas.openxmlformats.org/officeDocument/2006/relationships/image" Target="../media/image42.emf"/><Relationship Id="rId1" Type="http://schemas.openxmlformats.org/officeDocument/2006/relationships/image" Target="../media/image31.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7.emf"/></Relationships>
</file>

<file path=ppt/drawings/_rels/vmlDrawing30.vml.rels><?xml version="1.0" encoding="UTF-8" standalone="yes"?>
<Relationships xmlns="http://schemas.openxmlformats.org/package/2006/relationships"><Relationship Id="rId1" Type="http://schemas.openxmlformats.org/officeDocument/2006/relationships/image" Target="../media/image43.emf"/></Relationships>
</file>

<file path=ppt/drawings/_rels/vmlDrawing4.v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image" Target="../media/image8.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0.emf"/></Relationships>
</file>

<file path=ppt/drawings/_rels/vmlDrawing6.vml.rels><?xml version="1.0" encoding="UTF-8" standalone="yes"?>
<Relationships xmlns="http://schemas.openxmlformats.org/package/2006/relationships"><Relationship Id="rId2" Type="http://schemas.openxmlformats.org/officeDocument/2006/relationships/image" Target="../media/image12.emf"/><Relationship Id="rId1" Type="http://schemas.openxmlformats.org/officeDocument/2006/relationships/image" Target="../media/image11.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13.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14.emf"/></Relationships>
</file>

<file path=ppt/drawings/_rels/vmlDrawing9.vml.rels><?xml version="1.0" encoding="UTF-8" standalone="yes"?>
<Relationships xmlns="http://schemas.openxmlformats.org/package/2006/relationships"><Relationship Id="rId2" Type="http://schemas.openxmlformats.org/officeDocument/2006/relationships/image" Target="../media/image16.emf"/><Relationship Id="rId1" Type="http://schemas.openxmlformats.org/officeDocument/2006/relationships/image" Target="../media/image15.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732F2FF-E950-4B22-9A88-7B1E5055B9C3}" type="datetimeFigureOut">
              <a:rPr lang="zh-CN" altLang="en-US" smtClean="0"/>
              <a:pPr/>
              <a:t>2019/11/12</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0F46F20-7861-4E56-87FF-6B60CC2B2FDB}" type="slidenum">
              <a:rPr lang="zh-CN" altLang="en-US" smtClean="0"/>
              <a:pPr/>
              <a:t>‹#›</a:t>
            </a:fld>
            <a:endParaRPr lang="zh-CN" altLang="en-US"/>
          </a:p>
        </p:txBody>
      </p:sp>
    </p:spTree>
    <p:extLst>
      <p:ext uri="{BB962C8B-B14F-4D97-AF65-F5344CB8AC3E}">
        <p14:creationId xmlns:p14="http://schemas.microsoft.com/office/powerpoint/2010/main" xmlns="" val="30378331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216C5678-EE20-4FA5-88E2-6E0BD67A2E26}" type="datetime1">
              <a:rPr lang="en-US" smtClean="0"/>
              <a:pPr/>
              <a:t>11/12/2019</a:t>
            </a:fld>
            <a:endParaRPr lang="en-US" dirty="0"/>
          </a:p>
        </p:txBody>
      </p:sp>
      <p:sp>
        <p:nvSpPr>
          <p:cNvPr id="5" name="页脚占位符 4"/>
          <p:cNvSpPr>
            <a:spLocks noGrp="1"/>
          </p:cNvSpPr>
          <p:nvPr>
            <p:ph type="ftr" sz="quarter" idx="11"/>
          </p:nvPr>
        </p:nvSpPr>
        <p:spPr/>
        <p:txBody>
          <a:bodyPr/>
          <a:lstStyle/>
          <a:p>
            <a:r>
              <a:rPr lang="en-US" smtClean="0"/>
              <a:t>Footer Text</a:t>
            </a:r>
            <a:endParaRPr lang="en-US" dirty="0"/>
          </a:p>
        </p:txBody>
      </p:sp>
      <p:sp>
        <p:nvSpPr>
          <p:cNvPr id="6" name="灯片编号占位符 5"/>
          <p:cNvSpPr>
            <a:spLocks noGrp="1"/>
          </p:cNvSpPr>
          <p:nvPr>
            <p:ph type="sldNum" sz="quarter" idx="12"/>
          </p:nvPr>
        </p:nvSpPr>
        <p:spPr/>
        <p:txBody>
          <a:bodyPr/>
          <a:lstStyle/>
          <a:p>
            <a:fld id="{BA9B540C-44DA-4F69-89C9-7C84606640D3}" type="slidenum">
              <a:rPr lang="en-US" smtClean="0"/>
              <a:pPr/>
              <a:t>‹#›</a:t>
            </a:fld>
            <a:endParaRPr lang="en-US" dirty="0"/>
          </a:p>
        </p:txBody>
      </p:sp>
    </p:spTree>
    <p:extLst>
      <p:ext uri="{BB962C8B-B14F-4D97-AF65-F5344CB8AC3E}">
        <p14:creationId xmlns:p14="http://schemas.microsoft.com/office/powerpoint/2010/main" xmlns="" val="3392670728"/>
      </p:ext>
    </p:extLst>
  </p:cSld>
  <p:clrMapOvr>
    <a:masterClrMapping/>
  </p:clrMapOvr>
  <p:hf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EA051B39-B140-43FE-96DB-472A2B59CE7C}" type="datetime1">
              <a:rPr lang="en-US" smtClean="0"/>
              <a:pPr/>
              <a:t>11/12/2019</a:t>
            </a:fld>
            <a:endParaRPr lang="en-US"/>
          </a:p>
        </p:txBody>
      </p:sp>
      <p:sp>
        <p:nvSpPr>
          <p:cNvPr id="5" name="页脚占位符 4"/>
          <p:cNvSpPr>
            <a:spLocks noGrp="1"/>
          </p:cNvSpPr>
          <p:nvPr>
            <p:ph type="ftr" sz="quarter" idx="11"/>
          </p:nvPr>
        </p:nvSpPr>
        <p:spPr/>
        <p:txBody>
          <a:bodyPr/>
          <a:lstStyle/>
          <a:p>
            <a:r>
              <a:rPr lang="en-US" smtClean="0"/>
              <a:t>Footer Text</a:t>
            </a:r>
            <a:endParaRPr lang="en-US"/>
          </a:p>
        </p:txBody>
      </p:sp>
      <p:sp>
        <p:nvSpPr>
          <p:cNvPr id="6" name="灯片编号占位符 5"/>
          <p:cNvSpPr>
            <a:spLocks noGrp="1"/>
          </p:cNvSpPr>
          <p:nvPr>
            <p:ph type="sldNum" sz="quarter" idx="12"/>
          </p:nvPr>
        </p:nvSpPr>
        <p:spPr/>
        <p:txBody>
          <a:bodyPr/>
          <a:lstStyle/>
          <a:p>
            <a:fld id="{BA9B540C-44DA-4F69-89C9-7C84606640D3}" type="slidenum">
              <a:rPr lang="en-US" smtClean="0"/>
              <a:pPr/>
              <a:t>‹#›</a:t>
            </a:fld>
            <a:endParaRPr lang="en-US"/>
          </a:p>
        </p:txBody>
      </p:sp>
    </p:spTree>
    <p:extLst>
      <p:ext uri="{BB962C8B-B14F-4D97-AF65-F5344CB8AC3E}">
        <p14:creationId xmlns:p14="http://schemas.microsoft.com/office/powerpoint/2010/main" xmlns="" val="84749781"/>
      </p:ext>
    </p:extLst>
  </p:cSld>
  <p:clrMapOvr>
    <a:masterClrMapping/>
  </p:clrMapOvr>
  <p:hf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A600BB2-27C5-458B-ABCE-839C88CF47CE}" type="datetime1">
              <a:rPr lang="en-US" smtClean="0"/>
              <a:pPr/>
              <a:t>11/12/2019</a:t>
            </a:fld>
            <a:endParaRPr lang="en-US"/>
          </a:p>
        </p:txBody>
      </p:sp>
      <p:sp>
        <p:nvSpPr>
          <p:cNvPr id="5" name="页脚占位符 4"/>
          <p:cNvSpPr>
            <a:spLocks noGrp="1"/>
          </p:cNvSpPr>
          <p:nvPr>
            <p:ph type="ftr" sz="quarter" idx="11"/>
          </p:nvPr>
        </p:nvSpPr>
        <p:spPr/>
        <p:txBody>
          <a:bodyPr/>
          <a:lstStyle/>
          <a:p>
            <a:r>
              <a:rPr lang="en-US" smtClean="0"/>
              <a:t>Footer Text</a:t>
            </a:r>
            <a:endParaRPr lang="en-US"/>
          </a:p>
        </p:txBody>
      </p:sp>
      <p:sp>
        <p:nvSpPr>
          <p:cNvPr id="6" name="灯片编号占位符 5"/>
          <p:cNvSpPr>
            <a:spLocks noGrp="1"/>
          </p:cNvSpPr>
          <p:nvPr>
            <p:ph type="sldNum" sz="quarter" idx="12"/>
          </p:nvPr>
        </p:nvSpPr>
        <p:spPr/>
        <p:txBody>
          <a:bodyPr/>
          <a:lstStyle/>
          <a:p>
            <a:fld id="{BA9B540C-44DA-4F69-89C9-7C84606640D3}" type="slidenum">
              <a:rPr lang="en-US" smtClean="0"/>
              <a:pPr/>
              <a:t>‹#›</a:t>
            </a:fld>
            <a:endParaRPr lang="en-US"/>
          </a:p>
        </p:txBody>
      </p:sp>
    </p:spTree>
    <p:extLst>
      <p:ext uri="{BB962C8B-B14F-4D97-AF65-F5344CB8AC3E}">
        <p14:creationId xmlns:p14="http://schemas.microsoft.com/office/powerpoint/2010/main" xmlns="" val="2867019898"/>
      </p:ext>
    </p:extLst>
  </p:cSld>
  <p:clrMapOvr>
    <a:masterClrMapping/>
  </p:clrMapOvr>
  <p:hf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命题调研">
    <p:spTree>
      <p:nvGrpSpPr>
        <p:cNvPr id="1" name=""/>
        <p:cNvGrpSpPr/>
        <p:nvPr/>
      </p:nvGrpSpPr>
      <p:grpSpPr>
        <a:xfrm>
          <a:off x="0" y="0"/>
          <a:ext cx="0" cy="0"/>
          <a:chOff x="0" y="0"/>
          <a:chExt cx="0" cy="0"/>
        </a:xfrm>
      </p:grpSpPr>
      <p:sp>
        <p:nvSpPr>
          <p:cNvPr id="7" name="同侧圆角矩形 6"/>
          <p:cNvSpPr/>
          <p:nvPr userDrawn="1"/>
        </p:nvSpPr>
        <p:spPr>
          <a:xfrm>
            <a:off x="4031641" y="538157"/>
            <a:ext cx="1445551" cy="370871"/>
          </a:xfrm>
          <a:prstGeom prst="round2SameRect">
            <a:avLst/>
          </a:prstGeom>
          <a:gradFill flip="none" rotWithShape="1">
            <a:gsLst>
              <a:gs pos="0">
                <a:srgbClr val="FFD85D"/>
              </a:gs>
              <a:gs pos="100000">
                <a:srgbClr val="FFEDAB"/>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100" dirty="0" smtClean="0">
                <a:solidFill>
                  <a:srgbClr val="C00000"/>
                </a:solidFill>
                <a:latin typeface="微软雅黑" panose="020B0503020204020204" pitchFamily="34" charset="-122"/>
                <a:ea typeface="微软雅黑" panose="020B0503020204020204" pitchFamily="34" charset="-122"/>
              </a:rPr>
              <a:t>核心考点分层突破</a:t>
            </a:r>
            <a:endParaRPr lang="zh-CN" altLang="en-US" sz="1100" dirty="0">
              <a:solidFill>
                <a:srgbClr val="C00000"/>
              </a:solidFill>
              <a:latin typeface="微软雅黑" panose="020B0503020204020204" pitchFamily="34" charset="-122"/>
              <a:ea typeface="微软雅黑" panose="020B0503020204020204" pitchFamily="34" charset="-122"/>
            </a:endParaRPr>
          </a:p>
        </p:txBody>
      </p:sp>
      <p:cxnSp>
        <p:nvCxnSpPr>
          <p:cNvPr id="8" name="直接连接符 7"/>
          <p:cNvCxnSpPr/>
          <p:nvPr userDrawn="1"/>
        </p:nvCxnSpPr>
        <p:spPr>
          <a:xfrm>
            <a:off x="4235822" y="864432"/>
            <a:ext cx="1043726" cy="0"/>
          </a:xfrm>
          <a:prstGeom prst="line">
            <a:avLst/>
          </a:prstGeom>
          <a:ln w="19050">
            <a:solidFill>
              <a:srgbClr val="FF8534"/>
            </a:solidFill>
          </a:ln>
        </p:spPr>
        <p:style>
          <a:lnRef idx="1">
            <a:schemeClr val="accent1"/>
          </a:lnRef>
          <a:fillRef idx="0">
            <a:schemeClr val="accent1"/>
          </a:fillRef>
          <a:effectRef idx="0">
            <a:schemeClr val="accent1"/>
          </a:effectRef>
          <a:fontRef idx="minor">
            <a:schemeClr val="tx1"/>
          </a:fontRef>
        </p:style>
      </p:cxnSp>
      <p:sp>
        <p:nvSpPr>
          <p:cNvPr id="10"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1906614398"/>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节标题">
    <p:spTree>
      <p:nvGrpSpPr>
        <p:cNvPr id="1" name=""/>
        <p:cNvGrpSpPr/>
        <p:nvPr/>
      </p:nvGrpSpPr>
      <p:grpSpPr>
        <a:xfrm>
          <a:off x="0" y="0"/>
          <a:ext cx="0" cy="0"/>
          <a:chOff x="0" y="0"/>
          <a:chExt cx="0" cy="0"/>
        </a:xfrm>
      </p:grpSpPr>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60240" y="2636912"/>
            <a:ext cx="6983760" cy="1440160"/>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标题 1"/>
          <p:cNvSpPr>
            <a:spLocks noGrp="1"/>
          </p:cNvSpPr>
          <p:nvPr>
            <p:ph type="ctrTitle"/>
          </p:nvPr>
        </p:nvSpPr>
        <p:spPr>
          <a:xfrm>
            <a:off x="3281752" y="2983026"/>
            <a:ext cx="5898760" cy="725633"/>
          </a:xfrm>
          <a:prstGeom prst="rect">
            <a:avLst/>
          </a:prstGeom>
        </p:spPr>
        <p:txBody>
          <a:bodyPr anchor="ctr">
            <a:noAutofit/>
          </a:bodyPr>
          <a:lstStyle>
            <a:lvl1pPr algn="l">
              <a:defRPr sz="3600" b="1" baseline="0">
                <a:solidFill>
                  <a:schemeClr val="bg1"/>
                </a:solidFill>
                <a:latin typeface="黑体" panose="02010600030101010101" pitchFamily="2" charset="-122"/>
                <a:ea typeface="黑体" panose="02010600030101010101" pitchFamily="2" charset="-122"/>
              </a:defRPr>
            </a:lvl1pPr>
          </a:lstStyle>
          <a:p>
            <a:r>
              <a:rPr lang="zh-CN" altLang="en-US" smtClean="0"/>
              <a:t>单击此处编辑母版标题样式</a:t>
            </a:r>
            <a:endParaRPr lang="zh-CN" altLang="en-US" dirty="0"/>
          </a:p>
        </p:txBody>
      </p:sp>
      <p:pic>
        <p:nvPicPr>
          <p:cNvPr id="11" name="图片 10"/>
          <p:cNvPicPr>
            <a:picLocks noChangeAspect="1"/>
          </p:cNvPicPr>
          <p:nvPr userDrawn="1"/>
        </p:nvPicPr>
        <p:blipFill>
          <a:blip r:embed="rId2">
            <a:extLst>
              <a:ext uri="{28A0092B-C50C-407E-A947-70E740481C1C}">
                <a14:useLocalDpi xmlns:a14="http://schemas.microsoft.com/office/drawing/2010/main" xmlns="" val="0"/>
              </a:ext>
            </a:extLst>
          </a:blip>
          <a:stretch>
            <a:fillRect/>
          </a:stretch>
        </p:blipFill>
        <p:spPr>
          <a:xfrm>
            <a:off x="2477425" y="2994177"/>
            <a:ext cx="737932" cy="725633"/>
          </a:xfrm>
          <a:prstGeom prst="rect">
            <a:avLst/>
          </a:prstGeom>
        </p:spPr>
      </p:pic>
    </p:spTree>
    <p:extLst>
      <p:ext uri="{BB962C8B-B14F-4D97-AF65-F5344CB8AC3E}">
        <p14:creationId xmlns:p14="http://schemas.microsoft.com/office/powerpoint/2010/main" xmlns="" val="3092295814"/>
      </p:ext>
    </p:extLst>
  </p:cSld>
  <p:clrMapOvr>
    <a:masterClrMapping/>
  </p:clrMapOvr>
  <p:transition spd="slow">
    <p:push/>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3_命题调研">
    <p:spTree>
      <p:nvGrpSpPr>
        <p:cNvPr id="1" name=""/>
        <p:cNvGrpSpPr/>
        <p:nvPr/>
      </p:nvGrpSpPr>
      <p:grpSpPr>
        <a:xfrm>
          <a:off x="0" y="0"/>
          <a:ext cx="0" cy="0"/>
          <a:chOff x="0" y="0"/>
          <a:chExt cx="0" cy="0"/>
        </a:xfrm>
      </p:grpSpPr>
      <p:sp>
        <p:nvSpPr>
          <p:cNvPr id="10"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2391484586"/>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4_命题调研">
    <p:spTree>
      <p:nvGrpSpPr>
        <p:cNvPr id="1" name=""/>
        <p:cNvGrpSpPr/>
        <p:nvPr/>
      </p:nvGrpSpPr>
      <p:grpSpPr>
        <a:xfrm>
          <a:off x="0" y="0"/>
          <a:ext cx="0" cy="0"/>
          <a:chOff x="0" y="0"/>
          <a:chExt cx="0" cy="0"/>
        </a:xfrm>
      </p:grpSpPr>
      <p:sp>
        <p:nvSpPr>
          <p:cNvPr id="10"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2391484586"/>
      </p:ext>
    </p:extLst>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5_命题调研">
    <p:spTree>
      <p:nvGrpSpPr>
        <p:cNvPr id="1" name=""/>
        <p:cNvGrpSpPr/>
        <p:nvPr/>
      </p:nvGrpSpPr>
      <p:grpSpPr>
        <a:xfrm>
          <a:off x="0" y="0"/>
          <a:ext cx="0" cy="0"/>
          <a:chOff x="0" y="0"/>
          <a:chExt cx="0" cy="0"/>
        </a:xfrm>
      </p:grpSpPr>
      <p:sp>
        <p:nvSpPr>
          <p:cNvPr id="10"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1775765436"/>
      </p:ext>
    </p:extLst>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热点聚焦">
    <p:spTree>
      <p:nvGrpSpPr>
        <p:cNvPr id="1" name=""/>
        <p:cNvGrpSpPr/>
        <p:nvPr/>
      </p:nvGrpSpPr>
      <p:grpSpPr>
        <a:xfrm>
          <a:off x="0" y="0"/>
          <a:ext cx="0" cy="0"/>
          <a:chOff x="0" y="0"/>
          <a:chExt cx="0" cy="0"/>
        </a:xfrm>
      </p:grpSpPr>
      <p:sp>
        <p:nvSpPr>
          <p:cNvPr id="6"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1737820126"/>
      </p:ext>
    </p:extLst>
  </p:cSld>
  <p:clrMapOvr>
    <a:masterClrMapping/>
  </p:clrMapOvr>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创新模拟">
    <p:spTree>
      <p:nvGrpSpPr>
        <p:cNvPr id="1" name=""/>
        <p:cNvGrpSpPr/>
        <p:nvPr/>
      </p:nvGrpSpPr>
      <p:grpSpPr>
        <a:xfrm>
          <a:off x="0" y="0"/>
          <a:ext cx="0" cy="0"/>
          <a:chOff x="0" y="0"/>
          <a:chExt cx="0" cy="0"/>
        </a:xfrm>
      </p:grpSpPr>
      <p:sp>
        <p:nvSpPr>
          <p:cNvPr id="6"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3538993896"/>
      </p:ext>
    </p:extLst>
  </p:cSld>
  <p:clrMapOvr>
    <a:masterClrMapping/>
  </p:clrMapOvr>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_图片与标题">
    <p:spTree>
      <p:nvGrpSpPr>
        <p:cNvPr id="1" name=""/>
        <p:cNvGrpSpPr/>
        <p:nvPr/>
      </p:nvGrpSpPr>
      <p:grpSpPr>
        <a:xfrm>
          <a:off x="0" y="0"/>
          <a:ext cx="0" cy="0"/>
          <a:chOff x="0" y="0"/>
          <a:chExt cx="0" cy="0"/>
        </a:xfrm>
      </p:grpSpPr>
      <p:sp>
        <p:nvSpPr>
          <p:cNvPr id="10" name="灯片编号占位符 3"/>
          <p:cNvSpPr txBox="1">
            <a:spLocks/>
          </p:cNvSpPr>
          <p:nvPr userDrawn="1"/>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mtClean="0"/>
              <a:t>-</a:t>
            </a:r>
            <a:fld id="{4BF17FCF-D4DA-449D-A468-DDB7E43619E6}" type="slidenum">
              <a:rPr lang="zh-CN" altLang="en-US" smtClean="0"/>
              <a:pPr algn="ctr"/>
              <a:t>‹#›</a:t>
            </a:fld>
            <a:r>
              <a:rPr lang="en-US" altLang="zh-CN" smtClean="0"/>
              <a:t>-</a:t>
            </a:r>
            <a:endParaRPr lang="zh-CN" altLang="en-US" dirty="0"/>
          </a:p>
        </p:txBody>
      </p:sp>
    </p:spTree>
    <p:extLst>
      <p:ext uri="{BB962C8B-B14F-4D97-AF65-F5344CB8AC3E}">
        <p14:creationId xmlns:p14="http://schemas.microsoft.com/office/powerpoint/2010/main" xmlns="" val="4205714988"/>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B11D738E-8962-435F-8C43-147B8DD7E819}" type="datetime1">
              <a:rPr lang="en-US" smtClean="0"/>
              <a:pPr/>
              <a:t>11/12/2019</a:t>
            </a:fld>
            <a:endParaRPr lang="en-US"/>
          </a:p>
        </p:txBody>
      </p:sp>
      <p:sp>
        <p:nvSpPr>
          <p:cNvPr id="5" name="页脚占位符 4"/>
          <p:cNvSpPr>
            <a:spLocks noGrp="1"/>
          </p:cNvSpPr>
          <p:nvPr>
            <p:ph type="ftr" sz="quarter" idx="11"/>
          </p:nvPr>
        </p:nvSpPr>
        <p:spPr/>
        <p:txBody>
          <a:bodyPr/>
          <a:lstStyle/>
          <a:p>
            <a:r>
              <a:rPr lang="en-US" smtClean="0"/>
              <a:t>Footer Text</a:t>
            </a:r>
            <a:endParaRPr lang="en-US"/>
          </a:p>
        </p:txBody>
      </p:sp>
      <p:sp>
        <p:nvSpPr>
          <p:cNvPr id="6" name="灯片编号占位符 5"/>
          <p:cNvSpPr>
            <a:spLocks noGrp="1"/>
          </p:cNvSpPr>
          <p:nvPr>
            <p:ph type="sldNum" sz="quarter" idx="12"/>
          </p:nvPr>
        </p:nvSpPr>
        <p:spPr/>
        <p:txBody>
          <a:bodyPr/>
          <a:lstStyle/>
          <a:p>
            <a:fld id="{BA9B540C-44DA-4F69-89C9-7C84606640D3}" type="slidenum">
              <a:rPr lang="en-US" smtClean="0"/>
              <a:pPr/>
              <a:t>‹#›</a:t>
            </a:fld>
            <a:endParaRPr lang="en-US"/>
          </a:p>
        </p:txBody>
      </p:sp>
    </p:spTree>
    <p:extLst>
      <p:ext uri="{BB962C8B-B14F-4D97-AF65-F5344CB8AC3E}">
        <p14:creationId xmlns:p14="http://schemas.microsoft.com/office/powerpoint/2010/main" xmlns="" val="3859234249"/>
      </p:ext>
    </p:extLst>
  </p:cSld>
  <p:clrMapOvr>
    <a:masterClrMapping/>
  </p:clrMapOvr>
  <p:hf hdr="0" ftr="0" dt="0"/>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_标题和竖排文字">
    <p:spTree>
      <p:nvGrpSpPr>
        <p:cNvPr id="1" name=""/>
        <p:cNvGrpSpPr/>
        <p:nvPr/>
      </p:nvGrpSpPr>
      <p:grpSpPr>
        <a:xfrm>
          <a:off x="0" y="0"/>
          <a:ext cx="0" cy="0"/>
          <a:chOff x="0" y="0"/>
          <a:chExt cx="0" cy="0"/>
        </a:xfrm>
      </p:grpSpPr>
      <p:sp>
        <p:nvSpPr>
          <p:cNvPr id="9" name="灯片编号占位符 3"/>
          <p:cNvSpPr txBox="1">
            <a:spLocks/>
          </p:cNvSpPr>
          <p:nvPr userDrawn="1"/>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1635590529"/>
      </p:ext>
    </p:extLst>
  </p:cSld>
  <p:clrMapOvr>
    <a:masterClrMapping/>
  </p:clrMapOvr>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_垂直排列标题与文本">
    <p:spTree>
      <p:nvGrpSpPr>
        <p:cNvPr id="1" name=""/>
        <p:cNvGrpSpPr/>
        <p:nvPr/>
      </p:nvGrpSpPr>
      <p:grpSpPr>
        <a:xfrm>
          <a:off x="0" y="0"/>
          <a:ext cx="0" cy="0"/>
          <a:chOff x="0" y="0"/>
          <a:chExt cx="0" cy="0"/>
        </a:xfrm>
      </p:grpSpPr>
      <p:sp>
        <p:nvSpPr>
          <p:cNvPr id="9" name="灯片编号占位符 3"/>
          <p:cNvSpPr txBox="1">
            <a:spLocks/>
          </p:cNvSpPr>
          <p:nvPr userDrawn="1"/>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mtClean="0"/>
              <a:t>-</a:t>
            </a:r>
            <a:fld id="{4BF17FCF-D4DA-449D-A468-DDB7E43619E6}" type="slidenum">
              <a:rPr lang="zh-CN" altLang="en-US" smtClean="0"/>
              <a:pPr algn="ctr"/>
              <a:t>‹#›</a:t>
            </a:fld>
            <a:r>
              <a:rPr lang="en-US" altLang="zh-CN" smtClean="0"/>
              <a:t>-</a:t>
            </a:r>
            <a:endParaRPr lang="zh-CN" altLang="en-US" dirty="0"/>
          </a:p>
        </p:txBody>
      </p:sp>
    </p:spTree>
    <p:extLst>
      <p:ext uri="{BB962C8B-B14F-4D97-AF65-F5344CB8AC3E}">
        <p14:creationId xmlns:p14="http://schemas.microsoft.com/office/powerpoint/2010/main" xmlns="" val="1071033341"/>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09CAEA93-55E7-4DA9-90C2-089A26EEFEC4}" type="datetime1">
              <a:rPr lang="en-US" smtClean="0"/>
              <a:pPr/>
              <a:t>11/12/2019</a:t>
            </a:fld>
            <a:endParaRPr lang="en-US"/>
          </a:p>
        </p:txBody>
      </p:sp>
      <p:sp>
        <p:nvSpPr>
          <p:cNvPr id="5" name="页脚占位符 4"/>
          <p:cNvSpPr>
            <a:spLocks noGrp="1"/>
          </p:cNvSpPr>
          <p:nvPr>
            <p:ph type="ftr" sz="quarter" idx="11"/>
          </p:nvPr>
        </p:nvSpPr>
        <p:spPr/>
        <p:txBody>
          <a:bodyPr/>
          <a:lstStyle/>
          <a:p>
            <a:r>
              <a:rPr lang="en-US" smtClean="0"/>
              <a:t>Footer Text</a:t>
            </a:r>
            <a:endParaRPr lang="en-US"/>
          </a:p>
        </p:txBody>
      </p:sp>
      <p:sp>
        <p:nvSpPr>
          <p:cNvPr id="6" name="灯片编号占位符 5"/>
          <p:cNvSpPr>
            <a:spLocks noGrp="1"/>
          </p:cNvSpPr>
          <p:nvPr>
            <p:ph type="sldNum" sz="quarter" idx="12"/>
          </p:nvPr>
        </p:nvSpPr>
        <p:spPr/>
        <p:txBody>
          <a:bodyPr/>
          <a:lstStyle/>
          <a:p>
            <a:fld id="{BA9B540C-44DA-4F69-89C9-7C84606640D3}" type="slidenum">
              <a:rPr lang="en-US" smtClean="0"/>
              <a:pPr/>
              <a:t>‹#›</a:t>
            </a:fld>
            <a:endParaRPr lang="en-US"/>
          </a:p>
        </p:txBody>
      </p:sp>
    </p:spTree>
    <p:extLst>
      <p:ext uri="{BB962C8B-B14F-4D97-AF65-F5344CB8AC3E}">
        <p14:creationId xmlns:p14="http://schemas.microsoft.com/office/powerpoint/2010/main" xmlns="" val="2316463906"/>
      </p:ext>
    </p:extLst>
  </p:cSld>
  <p:clrMapOvr>
    <a:masterClrMapping/>
  </p:clrMapOvr>
  <p:hf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E34CF3C7-6809-4F39-BD67-A75817BDDE0A}" type="datetime1">
              <a:rPr lang="en-US" smtClean="0"/>
              <a:pPr/>
              <a:t>11/12/2019</a:t>
            </a:fld>
            <a:endParaRPr lang="en-US"/>
          </a:p>
        </p:txBody>
      </p:sp>
      <p:sp>
        <p:nvSpPr>
          <p:cNvPr id="6" name="页脚占位符 5"/>
          <p:cNvSpPr>
            <a:spLocks noGrp="1"/>
          </p:cNvSpPr>
          <p:nvPr>
            <p:ph type="ftr" sz="quarter" idx="11"/>
          </p:nvPr>
        </p:nvSpPr>
        <p:spPr/>
        <p:txBody>
          <a:bodyPr/>
          <a:lstStyle/>
          <a:p>
            <a:r>
              <a:rPr lang="en-US" smtClean="0"/>
              <a:t>Footer Text</a:t>
            </a:r>
            <a:endParaRPr lang="en-US"/>
          </a:p>
        </p:txBody>
      </p:sp>
      <p:sp>
        <p:nvSpPr>
          <p:cNvPr id="7" name="灯片编号占位符 6"/>
          <p:cNvSpPr>
            <a:spLocks noGrp="1"/>
          </p:cNvSpPr>
          <p:nvPr>
            <p:ph type="sldNum" sz="quarter" idx="12"/>
          </p:nvPr>
        </p:nvSpPr>
        <p:spPr/>
        <p:txBody>
          <a:bodyPr/>
          <a:lstStyle/>
          <a:p>
            <a:fld id="{BA9B540C-44DA-4F69-89C9-7C84606640D3}" type="slidenum">
              <a:rPr lang="en-US" smtClean="0"/>
              <a:pPr/>
              <a:t>‹#›</a:t>
            </a:fld>
            <a:endParaRPr lang="en-US"/>
          </a:p>
        </p:txBody>
      </p:sp>
    </p:spTree>
    <p:extLst>
      <p:ext uri="{BB962C8B-B14F-4D97-AF65-F5344CB8AC3E}">
        <p14:creationId xmlns:p14="http://schemas.microsoft.com/office/powerpoint/2010/main" xmlns="" val="1591573476"/>
      </p:ext>
    </p:extLst>
  </p:cSld>
  <p:clrMapOvr>
    <a:masterClrMapping/>
  </p:clrMapOvr>
  <p:hf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F7EAEB24-CE78-465C-A726-91D0868FA48F}" type="datetime1">
              <a:rPr lang="en-US" smtClean="0"/>
              <a:pPr/>
              <a:t>11/12/2019</a:t>
            </a:fld>
            <a:endParaRPr lang="en-US"/>
          </a:p>
        </p:txBody>
      </p:sp>
      <p:sp>
        <p:nvSpPr>
          <p:cNvPr id="8" name="页脚占位符 7"/>
          <p:cNvSpPr>
            <a:spLocks noGrp="1"/>
          </p:cNvSpPr>
          <p:nvPr>
            <p:ph type="ftr" sz="quarter" idx="11"/>
          </p:nvPr>
        </p:nvSpPr>
        <p:spPr/>
        <p:txBody>
          <a:bodyPr/>
          <a:lstStyle/>
          <a:p>
            <a:r>
              <a:rPr lang="en-US" smtClean="0"/>
              <a:t>Footer Text</a:t>
            </a:r>
            <a:endParaRPr lang="en-US"/>
          </a:p>
        </p:txBody>
      </p:sp>
      <p:sp>
        <p:nvSpPr>
          <p:cNvPr id="9" name="灯片编号占位符 8"/>
          <p:cNvSpPr>
            <a:spLocks noGrp="1"/>
          </p:cNvSpPr>
          <p:nvPr>
            <p:ph type="sldNum" sz="quarter" idx="12"/>
          </p:nvPr>
        </p:nvSpPr>
        <p:spPr/>
        <p:txBody>
          <a:bodyPr/>
          <a:lstStyle/>
          <a:p>
            <a:fld id="{BA9B540C-44DA-4F69-89C9-7C84606640D3}" type="slidenum">
              <a:rPr lang="en-US" smtClean="0"/>
              <a:pPr/>
              <a:t>‹#›</a:t>
            </a:fld>
            <a:endParaRPr lang="en-US"/>
          </a:p>
        </p:txBody>
      </p:sp>
    </p:spTree>
    <p:extLst>
      <p:ext uri="{BB962C8B-B14F-4D97-AF65-F5344CB8AC3E}">
        <p14:creationId xmlns:p14="http://schemas.microsoft.com/office/powerpoint/2010/main" xmlns="" val="3731812111"/>
      </p:ext>
    </p:extLst>
  </p:cSld>
  <p:clrMapOvr>
    <a:masterClrMapping/>
  </p:clrMapOvr>
  <p:hf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40BAADF0-1749-4E8B-9691-B44A5F8C0895}" type="datetime1">
              <a:rPr lang="en-US" smtClean="0"/>
              <a:pPr/>
              <a:t>11/12/2019</a:t>
            </a:fld>
            <a:endParaRPr lang="en-US"/>
          </a:p>
        </p:txBody>
      </p:sp>
      <p:sp>
        <p:nvSpPr>
          <p:cNvPr id="4" name="页脚占位符 3"/>
          <p:cNvSpPr>
            <a:spLocks noGrp="1"/>
          </p:cNvSpPr>
          <p:nvPr>
            <p:ph type="ftr" sz="quarter" idx="11"/>
          </p:nvPr>
        </p:nvSpPr>
        <p:spPr/>
        <p:txBody>
          <a:bodyPr/>
          <a:lstStyle/>
          <a:p>
            <a:r>
              <a:rPr lang="en-US" smtClean="0"/>
              <a:t>Footer Text</a:t>
            </a:r>
            <a:endParaRPr lang="en-US"/>
          </a:p>
        </p:txBody>
      </p:sp>
      <p:sp>
        <p:nvSpPr>
          <p:cNvPr id="5" name="灯片编号占位符 4"/>
          <p:cNvSpPr>
            <a:spLocks noGrp="1"/>
          </p:cNvSpPr>
          <p:nvPr>
            <p:ph type="sldNum" sz="quarter" idx="12"/>
          </p:nvPr>
        </p:nvSpPr>
        <p:spPr/>
        <p:txBody>
          <a:bodyPr/>
          <a:lstStyle/>
          <a:p>
            <a:fld id="{BA9B540C-44DA-4F69-89C9-7C84606640D3}" type="slidenum">
              <a:rPr lang="en-US" smtClean="0"/>
              <a:pPr/>
              <a:t>‹#›</a:t>
            </a:fld>
            <a:endParaRPr lang="en-US"/>
          </a:p>
        </p:txBody>
      </p:sp>
    </p:spTree>
    <p:extLst>
      <p:ext uri="{BB962C8B-B14F-4D97-AF65-F5344CB8AC3E}">
        <p14:creationId xmlns:p14="http://schemas.microsoft.com/office/powerpoint/2010/main" xmlns="" val="560599743"/>
      </p:ext>
    </p:extLst>
  </p:cSld>
  <p:clrMapOvr>
    <a:masterClrMapping/>
  </p:clrMapOvr>
  <p:hf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A8AF628A-A867-4937-BBE5-207DB6F9C51A}" type="datetime1">
              <a:rPr lang="en-US" smtClean="0"/>
              <a:pPr/>
              <a:t>11/12/2019</a:t>
            </a:fld>
            <a:endParaRPr lang="en-US"/>
          </a:p>
        </p:txBody>
      </p:sp>
      <p:sp>
        <p:nvSpPr>
          <p:cNvPr id="3" name="页脚占位符 2"/>
          <p:cNvSpPr>
            <a:spLocks noGrp="1"/>
          </p:cNvSpPr>
          <p:nvPr>
            <p:ph type="ftr" sz="quarter" idx="11"/>
          </p:nvPr>
        </p:nvSpPr>
        <p:spPr/>
        <p:txBody>
          <a:bodyPr/>
          <a:lstStyle/>
          <a:p>
            <a:r>
              <a:rPr lang="en-US" smtClean="0"/>
              <a:t>Footer Text</a:t>
            </a:r>
            <a:endParaRPr lang="en-US"/>
          </a:p>
        </p:txBody>
      </p:sp>
      <p:sp>
        <p:nvSpPr>
          <p:cNvPr id="4" name="灯片编号占位符 3"/>
          <p:cNvSpPr>
            <a:spLocks noGrp="1"/>
          </p:cNvSpPr>
          <p:nvPr>
            <p:ph type="sldNum" sz="quarter" idx="12"/>
          </p:nvPr>
        </p:nvSpPr>
        <p:spPr/>
        <p:txBody>
          <a:bodyPr/>
          <a:lstStyle/>
          <a:p>
            <a:fld id="{BA9B540C-44DA-4F69-89C9-7C84606640D3}" type="slidenum">
              <a:rPr lang="en-US" smtClean="0"/>
              <a:pPr/>
              <a:t>‹#›</a:t>
            </a:fld>
            <a:endParaRPr lang="en-US"/>
          </a:p>
        </p:txBody>
      </p:sp>
    </p:spTree>
    <p:extLst>
      <p:ext uri="{BB962C8B-B14F-4D97-AF65-F5344CB8AC3E}">
        <p14:creationId xmlns:p14="http://schemas.microsoft.com/office/powerpoint/2010/main" xmlns="" val="3079477558"/>
      </p:ext>
    </p:extLst>
  </p:cSld>
  <p:clrMapOvr>
    <a:masterClrMapping/>
  </p:clrMapOvr>
  <p:hf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118BBB94-68E6-4675-A946-F1C5994EDBD7}" type="datetime1">
              <a:rPr lang="en-US" smtClean="0"/>
              <a:pPr/>
              <a:t>11/12/2019</a:t>
            </a:fld>
            <a:endParaRPr lang="en-US"/>
          </a:p>
        </p:txBody>
      </p:sp>
      <p:sp>
        <p:nvSpPr>
          <p:cNvPr id="6" name="页脚占位符 5"/>
          <p:cNvSpPr>
            <a:spLocks noGrp="1"/>
          </p:cNvSpPr>
          <p:nvPr>
            <p:ph type="ftr" sz="quarter" idx="11"/>
          </p:nvPr>
        </p:nvSpPr>
        <p:spPr/>
        <p:txBody>
          <a:bodyPr/>
          <a:lstStyle/>
          <a:p>
            <a:r>
              <a:rPr lang="en-US" smtClean="0"/>
              <a:t>Footer Text</a:t>
            </a:r>
            <a:endParaRPr lang="en-US"/>
          </a:p>
        </p:txBody>
      </p:sp>
      <p:sp>
        <p:nvSpPr>
          <p:cNvPr id="7" name="灯片编号占位符 6"/>
          <p:cNvSpPr>
            <a:spLocks noGrp="1"/>
          </p:cNvSpPr>
          <p:nvPr>
            <p:ph type="sldNum" sz="quarter" idx="12"/>
          </p:nvPr>
        </p:nvSpPr>
        <p:spPr/>
        <p:txBody>
          <a:bodyPr/>
          <a:lstStyle/>
          <a:p>
            <a:fld id="{BA9B540C-44DA-4F69-89C9-7C84606640D3}" type="slidenum">
              <a:rPr lang="en-US" smtClean="0"/>
              <a:pPr/>
              <a:t>‹#›</a:t>
            </a:fld>
            <a:endParaRPr lang="en-US"/>
          </a:p>
        </p:txBody>
      </p:sp>
    </p:spTree>
    <p:extLst>
      <p:ext uri="{BB962C8B-B14F-4D97-AF65-F5344CB8AC3E}">
        <p14:creationId xmlns:p14="http://schemas.microsoft.com/office/powerpoint/2010/main" xmlns="" val="3124778952"/>
      </p:ext>
    </p:extLst>
  </p:cSld>
  <p:clrMapOvr>
    <a:masterClrMapping/>
  </p:clrMapOvr>
  <p:hf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DC3B8377-21E3-4835-B75D-4E2847E2750F}" type="datetime1">
              <a:rPr lang="en-US" smtClean="0"/>
              <a:pPr/>
              <a:t>11/12/2019</a:t>
            </a:fld>
            <a:endParaRPr lang="en-US"/>
          </a:p>
        </p:txBody>
      </p:sp>
      <p:sp>
        <p:nvSpPr>
          <p:cNvPr id="6" name="页脚占位符 5"/>
          <p:cNvSpPr>
            <a:spLocks noGrp="1"/>
          </p:cNvSpPr>
          <p:nvPr>
            <p:ph type="ftr" sz="quarter" idx="11"/>
          </p:nvPr>
        </p:nvSpPr>
        <p:spPr/>
        <p:txBody>
          <a:bodyPr/>
          <a:lstStyle/>
          <a:p>
            <a:r>
              <a:rPr lang="en-US" smtClean="0"/>
              <a:t>Footer Text</a:t>
            </a:r>
            <a:endParaRPr lang="en-US"/>
          </a:p>
        </p:txBody>
      </p:sp>
      <p:sp>
        <p:nvSpPr>
          <p:cNvPr id="7" name="灯片编号占位符 6"/>
          <p:cNvSpPr>
            <a:spLocks noGrp="1"/>
          </p:cNvSpPr>
          <p:nvPr>
            <p:ph type="sldNum" sz="quarter" idx="12"/>
          </p:nvPr>
        </p:nvSpPr>
        <p:spPr/>
        <p:txBody>
          <a:bodyPr/>
          <a:lstStyle/>
          <a:p>
            <a:fld id="{BA9B540C-44DA-4F69-89C9-7C84606640D3}" type="slidenum">
              <a:rPr lang="en-US" smtClean="0"/>
              <a:pPr/>
              <a:t>‹#›</a:t>
            </a:fld>
            <a:endParaRPr lang="en-US"/>
          </a:p>
        </p:txBody>
      </p:sp>
    </p:spTree>
    <p:extLst>
      <p:ext uri="{BB962C8B-B14F-4D97-AF65-F5344CB8AC3E}">
        <p14:creationId xmlns:p14="http://schemas.microsoft.com/office/powerpoint/2010/main" xmlns="" val="2198263108"/>
      </p:ext>
    </p:extLst>
  </p:cSld>
  <p:clrMapOvr>
    <a:masterClrMapping/>
  </p:clrMapOvr>
  <p:hf hdr="0" ftr="0" dt="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image" Target="../media/image1.png"/><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23">
            <a:lum/>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0C4986D-6BE9-4264-908F-02DB36FD8D6C}" type="datetime1">
              <a:rPr lang="en-US" smtClean="0"/>
              <a:pPr/>
              <a:t>11/12/2019</a:t>
            </a:fld>
            <a:endParaRPr lang="en-US" dirty="0"/>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smtClean="0"/>
              <a:t>Footer Text</a:t>
            </a:r>
            <a:endParaRPr lang="en-US" dirty="0"/>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A9B540C-44DA-4F69-89C9-7C84606640D3}" type="slidenum">
              <a:rPr lang="en-US" smtClean="0"/>
              <a:pPr/>
              <a:t>‹#›</a:t>
            </a:fld>
            <a:endParaRPr lang="en-US" dirty="0"/>
          </a:p>
        </p:txBody>
      </p:sp>
    </p:spTree>
    <p:extLst>
      <p:ext uri="{BB962C8B-B14F-4D97-AF65-F5344CB8AC3E}">
        <p14:creationId xmlns:p14="http://schemas.microsoft.com/office/powerpoint/2010/main" xmlns="" val="281402708"/>
      </p:ext>
    </p:extLst>
  </p:cSld>
  <p:clrMap bg1="lt1" tx1="dk1" bg2="lt2" tx2="dk2" accent1="accent1" accent2="accent2" accent3="accent3" accent4="accent4" accent5="accent5" accent6="accent6" hlink="hlink" folHlink="folHlink"/>
  <p:sldLayoutIdLst>
    <p:sldLayoutId id="2147483686" r:id="rId1"/>
    <p:sldLayoutId id="2147483687" r:id="rId2"/>
    <p:sldLayoutId id="2147483688" r:id="rId3"/>
    <p:sldLayoutId id="2147483689" r:id="rId4"/>
    <p:sldLayoutId id="2147483690" r:id="rId5"/>
    <p:sldLayoutId id="2147483691" r:id="rId6"/>
    <p:sldLayoutId id="2147483692" r:id="rId7"/>
    <p:sldLayoutId id="2147483693" r:id="rId8"/>
    <p:sldLayoutId id="2147483694" r:id="rId9"/>
    <p:sldLayoutId id="2147483695" r:id="rId10"/>
    <p:sldLayoutId id="2147483696" r:id="rId11"/>
    <p:sldLayoutId id="2147483699" r:id="rId12"/>
    <p:sldLayoutId id="2147483661" r:id="rId13"/>
    <p:sldLayoutId id="2147483665" r:id="rId14"/>
    <p:sldLayoutId id="2147483666" r:id="rId15"/>
    <p:sldLayoutId id="2147483667" r:id="rId16"/>
    <p:sldLayoutId id="2147483654" r:id="rId17"/>
    <p:sldLayoutId id="2147483656" r:id="rId18"/>
    <p:sldLayoutId id="2147483657" r:id="rId19"/>
    <p:sldLayoutId id="2147483658" r:id="rId20"/>
    <p:sldLayoutId id="2147483659" r:id="rId21"/>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3.xml"/></Relationships>
</file>

<file path=ppt/slides/_rels/slide10.xml.rels><?xml version="1.0" encoding="UTF-8" standalone="yes"?>
<Relationships xmlns="http://schemas.openxmlformats.org/package/2006/relationships"><Relationship Id="rId8" Type="http://schemas.openxmlformats.org/officeDocument/2006/relationships/package" Target="../embeddings/Microsoft_Office_Word___11.docx"/><Relationship Id="rId3" Type="http://schemas.openxmlformats.org/officeDocument/2006/relationships/slide" Target="slide3.xml"/><Relationship Id="rId7" Type="http://schemas.openxmlformats.org/officeDocument/2006/relationships/slide" Target="slide13.xml"/><Relationship Id="rId2" Type="http://schemas.openxmlformats.org/officeDocument/2006/relationships/slideLayout" Target="../slideLayouts/slideLayout17.xml"/><Relationship Id="rId1" Type="http://schemas.openxmlformats.org/officeDocument/2006/relationships/vmlDrawing" Target="../drawings/vmlDrawing8.vml"/><Relationship Id="rId6" Type="http://schemas.openxmlformats.org/officeDocument/2006/relationships/slide" Target="slide30.xml"/><Relationship Id="rId5" Type="http://schemas.openxmlformats.org/officeDocument/2006/relationships/slide" Target="slide21.xml"/><Relationship Id="rId4" Type="http://schemas.openxmlformats.org/officeDocument/2006/relationships/slide" Target="slide8.xml"/></Relationships>
</file>

<file path=ppt/slides/_rels/slide11.xml.rels><?xml version="1.0" encoding="UTF-8" standalone="yes"?>
<Relationships xmlns="http://schemas.openxmlformats.org/package/2006/relationships"><Relationship Id="rId8" Type="http://schemas.openxmlformats.org/officeDocument/2006/relationships/package" Target="../embeddings/Microsoft_Office_Word___12.docx"/><Relationship Id="rId3" Type="http://schemas.openxmlformats.org/officeDocument/2006/relationships/slide" Target="slide3.xml"/><Relationship Id="rId7" Type="http://schemas.openxmlformats.org/officeDocument/2006/relationships/slide" Target="slide13.xml"/><Relationship Id="rId2" Type="http://schemas.openxmlformats.org/officeDocument/2006/relationships/slideLayout" Target="../slideLayouts/slideLayout17.xml"/><Relationship Id="rId1" Type="http://schemas.openxmlformats.org/officeDocument/2006/relationships/vmlDrawing" Target="../drawings/vmlDrawing9.vml"/><Relationship Id="rId6" Type="http://schemas.openxmlformats.org/officeDocument/2006/relationships/slide" Target="slide30.xml"/><Relationship Id="rId5" Type="http://schemas.openxmlformats.org/officeDocument/2006/relationships/slide" Target="slide21.xml"/><Relationship Id="rId4" Type="http://schemas.openxmlformats.org/officeDocument/2006/relationships/slide" Target="slide8.xml"/><Relationship Id="rId9" Type="http://schemas.openxmlformats.org/officeDocument/2006/relationships/package" Target="../embeddings/Microsoft_Office_Word___13.docx"/></Relationships>
</file>

<file path=ppt/slides/_rels/slide12.xml.rels><?xml version="1.0" encoding="UTF-8" standalone="yes"?>
<Relationships xmlns="http://schemas.openxmlformats.org/package/2006/relationships"><Relationship Id="rId8" Type="http://schemas.openxmlformats.org/officeDocument/2006/relationships/package" Target="../embeddings/Microsoft_Office_Word___14.docx"/><Relationship Id="rId3" Type="http://schemas.openxmlformats.org/officeDocument/2006/relationships/slide" Target="slide3.xml"/><Relationship Id="rId7" Type="http://schemas.openxmlformats.org/officeDocument/2006/relationships/slide" Target="slide13.xml"/><Relationship Id="rId2" Type="http://schemas.openxmlformats.org/officeDocument/2006/relationships/slideLayout" Target="../slideLayouts/slideLayout17.xml"/><Relationship Id="rId1" Type="http://schemas.openxmlformats.org/officeDocument/2006/relationships/vmlDrawing" Target="../drawings/vmlDrawing10.vml"/><Relationship Id="rId6" Type="http://schemas.openxmlformats.org/officeDocument/2006/relationships/slide" Target="slide30.xml"/><Relationship Id="rId5" Type="http://schemas.openxmlformats.org/officeDocument/2006/relationships/slide" Target="slide21.xml"/><Relationship Id="rId4" Type="http://schemas.openxmlformats.org/officeDocument/2006/relationships/slide" Target="slide8.xml"/></Relationships>
</file>

<file path=ppt/slides/_rels/slide13.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slide" Target="slide3.xml"/><Relationship Id="rId1" Type="http://schemas.openxmlformats.org/officeDocument/2006/relationships/slideLayout" Target="../slideLayouts/slideLayout17.xml"/><Relationship Id="rId6" Type="http://schemas.openxmlformats.org/officeDocument/2006/relationships/slide" Target="slide13.xml"/><Relationship Id="rId5" Type="http://schemas.openxmlformats.org/officeDocument/2006/relationships/slide" Target="slide30.xml"/><Relationship Id="rId4" Type="http://schemas.openxmlformats.org/officeDocument/2006/relationships/slide" Target="slide21.xml"/></Relationships>
</file>

<file path=ppt/slides/_rels/slide14.xml.rels><?xml version="1.0" encoding="UTF-8" standalone="yes"?>
<Relationships xmlns="http://schemas.openxmlformats.org/package/2006/relationships"><Relationship Id="rId8" Type="http://schemas.openxmlformats.org/officeDocument/2006/relationships/package" Target="../embeddings/Microsoft_Office_Word___15.docx"/><Relationship Id="rId3" Type="http://schemas.openxmlformats.org/officeDocument/2006/relationships/slide" Target="slide3.xml"/><Relationship Id="rId7" Type="http://schemas.openxmlformats.org/officeDocument/2006/relationships/slide" Target="slide13.xml"/><Relationship Id="rId2" Type="http://schemas.openxmlformats.org/officeDocument/2006/relationships/slideLayout" Target="../slideLayouts/slideLayout17.xml"/><Relationship Id="rId1" Type="http://schemas.openxmlformats.org/officeDocument/2006/relationships/vmlDrawing" Target="../drawings/vmlDrawing11.vml"/><Relationship Id="rId6" Type="http://schemas.openxmlformats.org/officeDocument/2006/relationships/slide" Target="slide30.xml"/><Relationship Id="rId5" Type="http://schemas.openxmlformats.org/officeDocument/2006/relationships/slide" Target="slide21.xml"/><Relationship Id="rId4" Type="http://schemas.openxmlformats.org/officeDocument/2006/relationships/slide" Target="slide8.xml"/></Relationships>
</file>

<file path=ppt/slides/_rels/slide15.xml.rels><?xml version="1.0" encoding="UTF-8" standalone="yes"?>
<Relationships xmlns="http://schemas.openxmlformats.org/package/2006/relationships"><Relationship Id="rId8" Type="http://schemas.openxmlformats.org/officeDocument/2006/relationships/package" Target="../embeddings/Microsoft_Office_Word___16.docx"/><Relationship Id="rId3" Type="http://schemas.openxmlformats.org/officeDocument/2006/relationships/slide" Target="slide3.xml"/><Relationship Id="rId7" Type="http://schemas.openxmlformats.org/officeDocument/2006/relationships/slide" Target="slide13.xml"/><Relationship Id="rId2" Type="http://schemas.openxmlformats.org/officeDocument/2006/relationships/slideLayout" Target="../slideLayouts/slideLayout17.xml"/><Relationship Id="rId1" Type="http://schemas.openxmlformats.org/officeDocument/2006/relationships/vmlDrawing" Target="../drawings/vmlDrawing12.vml"/><Relationship Id="rId6" Type="http://schemas.openxmlformats.org/officeDocument/2006/relationships/slide" Target="slide30.xml"/><Relationship Id="rId5" Type="http://schemas.openxmlformats.org/officeDocument/2006/relationships/slide" Target="slide21.xml"/><Relationship Id="rId4" Type="http://schemas.openxmlformats.org/officeDocument/2006/relationships/slide" Target="slide8.xml"/></Relationships>
</file>

<file path=ppt/slides/_rels/slide16.xml.rels><?xml version="1.0" encoding="UTF-8" standalone="yes"?>
<Relationships xmlns="http://schemas.openxmlformats.org/package/2006/relationships"><Relationship Id="rId8" Type="http://schemas.openxmlformats.org/officeDocument/2006/relationships/package" Target="../embeddings/Microsoft_Office_Word___17.docx"/><Relationship Id="rId3" Type="http://schemas.openxmlformats.org/officeDocument/2006/relationships/slide" Target="slide3.xml"/><Relationship Id="rId7" Type="http://schemas.openxmlformats.org/officeDocument/2006/relationships/slide" Target="slide13.xml"/><Relationship Id="rId2" Type="http://schemas.openxmlformats.org/officeDocument/2006/relationships/slideLayout" Target="../slideLayouts/slideLayout17.xml"/><Relationship Id="rId1" Type="http://schemas.openxmlformats.org/officeDocument/2006/relationships/vmlDrawing" Target="../drawings/vmlDrawing13.vml"/><Relationship Id="rId6" Type="http://schemas.openxmlformats.org/officeDocument/2006/relationships/slide" Target="slide30.xml"/><Relationship Id="rId5" Type="http://schemas.openxmlformats.org/officeDocument/2006/relationships/slide" Target="slide21.xml"/><Relationship Id="rId4" Type="http://schemas.openxmlformats.org/officeDocument/2006/relationships/slide" Target="slide8.xml"/></Relationships>
</file>

<file path=ppt/slides/_rels/slide17.xml.rels><?xml version="1.0" encoding="UTF-8" standalone="yes"?>
<Relationships xmlns="http://schemas.openxmlformats.org/package/2006/relationships"><Relationship Id="rId8" Type="http://schemas.openxmlformats.org/officeDocument/2006/relationships/package" Target="../embeddings/Microsoft_Office_Word___18.docx"/><Relationship Id="rId3" Type="http://schemas.openxmlformats.org/officeDocument/2006/relationships/slide" Target="slide3.xml"/><Relationship Id="rId7" Type="http://schemas.openxmlformats.org/officeDocument/2006/relationships/slide" Target="slide13.xml"/><Relationship Id="rId2" Type="http://schemas.openxmlformats.org/officeDocument/2006/relationships/slideLayout" Target="../slideLayouts/slideLayout17.xml"/><Relationship Id="rId1" Type="http://schemas.openxmlformats.org/officeDocument/2006/relationships/vmlDrawing" Target="../drawings/vmlDrawing14.vml"/><Relationship Id="rId6" Type="http://schemas.openxmlformats.org/officeDocument/2006/relationships/slide" Target="slide30.xml"/><Relationship Id="rId5" Type="http://schemas.openxmlformats.org/officeDocument/2006/relationships/slide" Target="slide21.xml"/><Relationship Id="rId4" Type="http://schemas.openxmlformats.org/officeDocument/2006/relationships/slide" Target="slide8.xml"/></Relationships>
</file>

<file path=ppt/slides/_rels/slide18.xml.rels><?xml version="1.0" encoding="UTF-8" standalone="yes"?>
<Relationships xmlns="http://schemas.openxmlformats.org/package/2006/relationships"><Relationship Id="rId8" Type="http://schemas.openxmlformats.org/officeDocument/2006/relationships/package" Target="../embeddings/Microsoft_Office_Word___19.docx"/><Relationship Id="rId3" Type="http://schemas.openxmlformats.org/officeDocument/2006/relationships/slide" Target="slide3.xml"/><Relationship Id="rId7" Type="http://schemas.openxmlformats.org/officeDocument/2006/relationships/slide" Target="slide13.xml"/><Relationship Id="rId2" Type="http://schemas.openxmlformats.org/officeDocument/2006/relationships/slideLayout" Target="../slideLayouts/slideLayout17.xml"/><Relationship Id="rId1" Type="http://schemas.openxmlformats.org/officeDocument/2006/relationships/vmlDrawing" Target="../drawings/vmlDrawing15.vml"/><Relationship Id="rId6" Type="http://schemas.openxmlformats.org/officeDocument/2006/relationships/slide" Target="slide30.xml"/><Relationship Id="rId5" Type="http://schemas.openxmlformats.org/officeDocument/2006/relationships/slide" Target="slide21.xml"/><Relationship Id="rId4" Type="http://schemas.openxmlformats.org/officeDocument/2006/relationships/slide" Target="slide8.xml"/></Relationships>
</file>

<file path=ppt/slides/_rels/slide19.xml.rels><?xml version="1.0" encoding="UTF-8" standalone="yes"?>
<Relationships xmlns="http://schemas.openxmlformats.org/package/2006/relationships"><Relationship Id="rId8" Type="http://schemas.openxmlformats.org/officeDocument/2006/relationships/package" Target="../embeddings/Microsoft_Office_Word___20.docx"/><Relationship Id="rId3" Type="http://schemas.openxmlformats.org/officeDocument/2006/relationships/slide" Target="slide3.xml"/><Relationship Id="rId7" Type="http://schemas.openxmlformats.org/officeDocument/2006/relationships/slide" Target="slide13.xml"/><Relationship Id="rId2" Type="http://schemas.openxmlformats.org/officeDocument/2006/relationships/slideLayout" Target="../slideLayouts/slideLayout17.xml"/><Relationship Id="rId1" Type="http://schemas.openxmlformats.org/officeDocument/2006/relationships/vmlDrawing" Target="../drawings/vmlDrawing16.vml"/><Relationship Id="rId6" Type="http://schemas.openxmlformats.org/officeDocument/2006/relationships/slide" Target="slide30.xml"/><Relationship Id="rId5" Type="http://schemas.openxmlformats.org/officeDocument/2006/relationships/slide" Target="slide21.xml"/><Relationship Id="rId4" Type="http://schemas.openxmlformats.org/officeDocument/2006/relationships/slide" Target="slide8.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8" Type="http://schemas.openxmlformats.org/officeDocument/2006/relationships/package" Target="../embeddings/Microsoft_Office_Word___21.docx"/><Relationship Id="rId3" Type="http://schemas.openxmlformats.org/officeDocument/2006/relationships/slide" Target="slide3.xml"/><Relationship Id="rId7" Type="http://schemas.openxmlformats.org/officeDocument/2006/relationships/slide" Target="slide13.xml"/><Relationship Id="rId2" Type="http://schemas.openxmlformats.org/officeDocument/2006/relationships/slideLayout" Target="../slideLayouts/slideLayout17.xml"/><Relationship Id="rId1" Type="http://schemas.openxmlformats.org/officeDocument/2006/relationships/vmlDrawing" Target="../drawings/vmlDrawing17.vml"/><Relationship Id="rId6" Type="http://schemas.openxmlformats.org/officeDocument/2006/relationships/slide" Target="slide30.xml"/><Relationship Id="rId5" Type="http://schemas.openxmlformats.org/officeDocument/2006/relationships/slide" Target="slide21.xml"/><Relationship Id="rId4" Type="http://schemas.openxmlformats.org/officeDocument/2006/relationships/slide" Target="slide8.xml"/></Relationships>
</file>

<file path=ppt/slides/_rels/slide21.xml.rels><?xml version="1.0" encoding="UTF-8" standalone="yes"?>
<Relationships xmlns="http://schemas.openxmlformats.org/package/2006/relationships"><Relationship Id="rId8" Type="http://schemas.openxmlformats.org/officeDocument/2006/relationships/package" Target="../embeddings/Microsoft_Office_Word___22.docx"/><Relationship Id="rId3" Type="http://schemas.openxmlformats.org/officeDocument/2006/relationships/slide" Target="slide3.xml"/><Relationship Id="rId7" Type="http://schemas.openxmlformats.org/officeDocument/2006/relationships/slide" Target="slide26.xml"/><Relationship Id="rId2" Type="http://schemas.openxmlformats.org/officeDocument/2006/relationships/slideLayout" Target="../slideLayouts/slideLayout17.xml"/><Relationship Id="rId1" Type="http://schemas.openxmlformats.org/officeDocument/2006/relationships/vmlDrawing" Target="../drawings/vmlDrawing18.vml"/><Relationship Id="rId6" Type="http://schemas.openxmlformats.org/officeDocument/2006/relationships/slide" Target="slide30.xml"/><Relationship Id="rId5" Type="http://schemas.openxmlformats.org/officeDocument/2006/relationships/slide" Target="slide21.xml"/><Relationship Id="rId4" Type="http://schemas.openxmlformats.org/officeDocument/2006/relationships/slide" Target="slide8.xml"/></Relationships>
</file>

<file path=ppt/slides/_rels/slide22.xml.rels><?xml version="1.0" encoding="UTF-8" standalone="yes"?>
<Relationships xmlns="http://schemas.openxmlformats.org/package/2006/relationships"><Relationship Id="rId8" Type="http://schemas.openxmlformats.org/officeDocument/2006/relationships/package" Target="../embeddings/Microsoft_Office_Word___23.docx"/><Relationship Id="rId3" Type="http://schemas.openxmlformats.org/officeDocument/2006/relationships/slide" Target="slide3.xml"/><Relationship Id="rId7" Type="http://schemas.openxmlformats.org/officeDocument/2006/relationships/slide" Target="slide26.xml"/><Relationship Id="rId2" Type="http://schemas.openxmlformats.org/officeDocument/2006/relationships/slideLayout" Target="../slideLayouts/slideLayout17.xml"/><Relationship Id="rId1" Type="http://schemas.openxmlformats.org/officeDocument/2006/relationships/vmlDrawing" Target="../drawings/vmlDrawing19.vml"/><Relationship Id="rId6" Type="http://schemas.openxmlformats.org/officeDocument/2006/relationships/slide" Target="slide30.xml"/><Relationship Id="rId5" Type="http://schemas.openxmlformats.org/officeDocument/2006/relationships/slide" Target="slide21.xml"/><Relationship Id="rId4" Type="http://schemas.openxmlformats.org/officeDocument/2006/relationships/slide" Target="slide8.xml"/><Relationship Id="rId9" Type="http://schemas.openxmlformats.org/officeDocument/2006/relationships/package" Target="../embeddings/Microsoft_Office_Word___24.docx"/></Relationships>
</file>

<file path=ppt/slides/_rels/slide23.xml.rels><?xml version="1.0" encoding="UTF-8" standalone="yes"?>
<Relationships xmlns="http://schemas.openxmlformats.org/package/2006/relationships"><Relationship Id="rId8" Type="http://schemas.openxmlformats.org/officeDocument/2006/relationships/package" Target="../embeddings/Microsoft_Office_Word___25.docx"/><Relationship Id="rId3" Type="http://schemas.openxmlformats.org/officeDocument/2006/relationships/slide" Target="slide3.xml"/><Relationship Id="rId7" Type="http://schemas.openxmlformats.org/officeDocument/2006/relationships/slide" Target="slide26.xml"/><Relationship Id="rId2" Type="http://schemas.openxmlformats.org/officeDocument/2006/relationships/slideLayout" Target="../slideLayouts/slideLayout17.xml"/><Relationship Id="rId1" Type="http://schemas.openxmlformats.org/officeDocument/2006/relationships/vmlDrawing" Target="../drawings/vmlDrawing20.vml"/><Relationship Id="rId6" Type="http://schemas.openxmlformats.org/officeDocument/2006/relationships/slide" Target="slide30.xml"/><Relationship Id="rId5" Type="http://schemas.openxmlformats.org/officeDocument/2006/relationships/slide" Target="slide21.xml"/><Relationship Id="rId4" Type="http://schemas.openxmlformats.org/officeDocument/2006/relationships/slide" Target="slide8.xml"/></Relationships>
</file>

<file path=ppt/slides/_rels/slide24.xml.rels><?xml version="1.0" encoding="UTF-8" standalone="yes"?>
<Relationships xmlns="http://schemas.openxmlformats.org/package/2006/relationships"><Relationship Id="rId8" Type="http://schemas.openxmlformats.org/officeDocument/2006/relationships/package" Target="../embeddings/Microsoft_Office_Word___26.docx"/><Relationship Id="rId3" Type="http://schemas.openxmlformats.org/officeDocument/2006/relationships/slide" Target="slide3.xml"/><Relationship Id="rId7" Type="http://schemas.openxmlformats.org/officeDocument/2006/relationships/slide" Target="slide26.xml"/><Relationship Id="rId2" Type="http://schemas.openxmlformats.org/officeDocument/2006/relationships/slideLayout" Target="../slideLayouts/slideLayout17.xml"/><Relationship Id="rId1" Type="http://schemas.openxmlformats.org/officeDocument/2006/relationships/vmlDrawing" Target="../drawings/vmlDrawing21.vml"/><Relationship Id="rId6" Type="http://schemas.openxmlformats.org/officeDocument/2006/relationships/slide" Target="slide30.xml"/><Relationship Id="rId5" Type="http://schemas.openxmlformats.org/officeDocument/2006/relationships/slide" Target="slide21.xml"/><Relationship Id="rId10" Type="http://schemas.openxmlformats.org/officeDocument/2006/relationships/package" Target="../embeddings/Microsoft_Office_Word___28.docx"/><Relationship Id="rId4" Type="http://schemas.openxmlformats.org/officeDocument/2006/relationships/slide" Target="slide8.xml"/><Relationship Id="rId9" Type="http://schemas.openxmlformats.org/officeDocument/2006/relationships/package" Target="../embeddings/Microsoft_Office_Word___27.docx"/></Relationships>
</file>

<file path=ppt/slides/_rels/slide25.xml.rels><?xml version="1.0" encoding="UTF-8" standalone="yes"?>
<Relationships xmlns="http://schemas.openxmlformats.org/package/2006/relationships"><Relationship Id="rId8" Type="http://schemas.openxmlformats.org/officeDocument/2006/relationships/package" Target="../embeddings/Microsoft_Office_Word___29.docx"/><Relationship Id="rId3" Type="http://schemas.openxmlformats.org/officeDocument/2006/relationships/slide" Target="slide3.xml"/><Relationship Id="rId7" Type="http://schemas.openxmlformats.org/officeDocument/2006/relationships/slide" Target="slide26.xml"/><Relationship Id="rId2" Type="http://schemas.openxmlformats.org/officeDocument/2006/relationships/slideLayout" Target="../slideLayouts/slideLayout17.xml"/><Relationship Id="rId1" Type="http://schemas.openxmlformats.org/officeDocument/2006/relationships/vmlDrawing" Target="../drawings/vmlDrawing22.vml"/><Relationship Id="rId6" Type="http://schemas.openxmlformats.org/officeDocument/2006/relationships/slide" Target="slide30.xml"/><Relationship Id="rId5" Type="http://schemas.openxmlformats.org/officeDocument/2006/relationships/slide" Target="slide21.xml"/><Relationship Id="rId4" Type="http://schemas.openxmlformats.org/officeDocument/2006/relationships/slide" Target="slide8.xml"/></Relationships>
</file>

<file path=ppt/slides/_rels/slide26.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slide" Target="slide3.xml"/><Relationship Id="rId1" Type="http://schemas.openxmlformats.org/officeDocument/2006/relationships/slideLayout" Target="../slideLayouts/slideLayout17.xml"/><Relationship Id="rId6" Type="http://schemas.openxmlformats.org/officeDocument/2006/relationships/slide" Target="slide26.xml"/><Relationship Id="rId5" Type="http://schemas.openxmlformats.org/officeDocument/2006/relationships/slide" Target="slide30.xml"/><Relationship Id="rId4" Type="http://schemas.openxmlformats.org/officeDocument/2006/relationships/slide" Target="slide21.xml"/></Relationships>
</file>

<file path=ppt/slides/_rels/slide27.xml.rels><?xml version="1.0" encoding="UTF-8" standalone="yes"?>
<Relationships xmlns="http://schemas.openxmlformats.org/package/2006/relationships"><Relationship Id="rId8" Type="http://schemas.openxmlformats.org/officeDocument/2006/relationships/package" Target="../embeddings/Microsoft_Office_Word___30.docx"/><Relationship Id="rId3" Type="http://schemas.openxmlformats.org/officeDocument/2006/relationships/slide" Target="slide3.xml"/><Relationship Id="rId7" Type="http://schemas.openxmlformats.org/officeDocument/2006/relationships/slide" Target="slide26.xml"/><Relationship Id="rId2" Type="http://schemas.openxmlformats.org/officeDocument/2006/relationships/slideLayout" Target="../slideLayouts/slideLayout17.xml"/><Relationship Id="rId1" Type="http://schemas.openxmlformats.org/officeDocument/2006/relationships/vmlDrawing" Target="../drawings/vmlDrawing23.vml"/><Relationship Id="rId6" Type="http://schemas.openxmlformats.org/officeDocument/2006/relationships/slide" Target="slide30.xml"/><Relationship Id="rId5" Type="http://schemas.openxmlformats.org/officeDocument/2006/relationships/slide" Target="slide21.xml"/><Relationship Id="rId4" Type="http://schemas.openxmlformats.org/officeDocument/2006/relationships/slide" Target="slide8.xml"/></Relationships>
</file>

<file path=ppt/slides/_rels/slide28.xml.rels><?xml version="1.0" encoding="UTF-8" standalone="yes"?>
<Relationships xmlns="http://schemas.openxmlformats.org/package/2006/relationships"><Relationship Id="rId8" Type="http://schemas.openxmlformats.org/officeDocument/2006/relationships/package" Target="../embeddings/Microsoft_Office_Word___31.docx"/><Relationship Id="rId3" Type="http://schemas.openxmlformats.org/officeDocument/2006/relationships/slide" Target="slide3.xml"/><Relationship Id="rId7" Type="http://schemas.openxmlformats.org/officeDocument/2006/relationships/slide" Target="slide26.xml"/><Relationship Id="rId2" Type="http://schemas.openxmlformats.org/officeDocument/2006/relationships/slideLayout" Target="../slideLayouts/slideLayout17.xml"/><Relationship Id="rId1" Type="http://schemas.openxmlformats.org/officeDocument/2006/relationships/vmlDrawing" Target="../drawings/vmlDrawing24.vml"/><Relationship Id="rId6" Type="http://schemas.openxmlformats.org/officeDocument/2006/relationships/slide" Target="slide30.xml"/><Relationship Id="rId5" Type="http://schemas.openxmlformats.org/officeDocument/2006/relationships/slide" Target="slide21.xml"/><Relationship Id="rId4" Type="http://schemas.openxmlformats.org/officeDocument/2006/relationships/slide" Target="slide8.xml"/><Relationship Id="rId9" Type="http://schemas.openxmlformats.org/officeDocument/2006/relationships/package" Target="../embeddings/Microsoft_Office_Word___32.docx"/></Relationships>
</file>

<file path=ppt/slides/_rels/slide29.xml.rels><?xml version="1.0" encoding="UTF-8" standalone="yes"?>
<Relationships xmlns="http://schemas.openxmlformats.org/package/2006/relationships"><Relationship Id="rId8" Type="http://schemas.openxmlformats.org/officeDocument/2006/relationships/package" Target="../embeddings/Microsoft_Office_Word___33.docx"/><Relationship Id="rId3" Type="http://schemas.openxmlformats.org/officeDocument/2006/relationships/slide" Target="slide3.xml"/><Relationship Id="rId7" Type="http://schemas.openxmlformats.org/officeDocument/2006/relationships/slide" Target="slide26.xml"/><Relationship Id="rId2" Type="http://schemas.openxmlformats.org/officeDocument/2006/relationships/slideLayout" Target="../slideLayouts/slideLayout17.xml"/><Relationship Id="rId1" Type="http://schemas.openxmlformats.org/officeDocument/2006/relationships/vmlDrawing" Target="../drawings/vmlDrawing25.vml"/><Relationship Id="rId6" Type="http://schemas.openxmlformats.org/officeDocument/2006/relationships/slide" Target="slide30.xml"/><Relationship Id="rId5" Type="http://schemas.openxmlformats.org/officeDocument/2006/relationships/slide" Target="slide21.xml"/><Relationship Id="rId4" Type="http://schemas.openxmlformats.org/officeDocument/2006/relationships/slide" Target="slide8.xml"/></Relationships>
</file>

<file path=ppt/slides/_rels/slide3.xml.rels><?xml version="1.0" encoding="UTF-8" standalone="yes"?>
<Relationships xmlns="http://schemas.openxmlformats.org/package/2006/relationships"><Relationship Id="rId3" Type="http://schemas.openxmlformats.org/officeDocument/2006/relationships/slide" Target="slide3.xml"/><Relationship Id="rId7" Type="http://schemas.openxmlformats.org/officeDocument/2006/relationships/package" Target="../embeddings/Microsoft_Office_Word___1.docx"/><Relationship Id="rId2" Type="http://schemas.openxmlformats.org/officeDocument/2006/relationships/slideLayout" Target="../slideLayouts/slideLayout17.xml"/><Relationship Id="rId1" Type="http://schemas.openxmlformats.org/officeDocument/2006/relationships/vmlDrawing" Target="../drawings/vmlDrawing1.vml"/><Relationship Id="rId6" Type="http://schemas.openxmlformats.org/officeDocument/2006/relationships/slide" Target="slide30.xml"/><Relationship Id="rId5" Type="http://schemas.openxmlformats.org/officeDocument/2006/relationships/slide" Target="slide21.xml"/><Relationship Id="rId4" Type="http://schemas.openxmlformats.org/officeDocument/2006/relationships/slide" Target="slide8.xml"/></Relationships>
</file>

<file path=ppt/slides/_rels/slide30.xml.rels><?xml version="1.0" encoding="UTF-8" standalone="yes"?>
<Relationships xmlns="http://schemas.openxmlformats.org/package/2006/relationships"><Relationship Id="rId3" Type="http://schemas.openxmlformats.org/officeDocument/2006/relationships/slide" Target="slide3.xml"/><Relationship Id="rId7" Type="http://schemas.openxmlformats.org/officeDocument/2006/relationships/package" Target="../embeddings/Microsoft_Office_Word___34.docx"/><Relationship Id="rId2" Type="http://schemas.openxmlformats.org/officeDocument/2006/relationships/slideLayout" Target="../slideLayouts/slideLayout17.xml"/><Relationship Id="rId1" Type="http://schemas.openxmlformats.org/officeDocument/2006/relationships/vmlDrawing" Target="../drawings/vmlDrawing26.vml"/><Relationship Id="rId6" Type="http://schemas.openxmlformats.org/officeDocument/2006/relationships/slide" Target="slide30.xml"/><Relationship Id="rId5" Type="http://schemas.openxmlformats.org/officeDocument/2006/relationships/slide" Target="slide21.xml"/><Relationship Id="rId4" Type="http://schemas.openxmlformats.org/officeDocument/2006/relationships/slide" Target="slide8.xml"/></Relationships>
</file>

<file path=ppt/slides/_rels/slide31.xml.rels><?xml version="1.0" encoding="UTF-8" standalone="yes"?>
<Relationships xmlns="http://schemas.openxmlformats.org/package/2006/relationships"><Relationship Id="rId8" Type="http://schemas.openxmlformats.org/officeDocument/2006/relationships/package" Target="../embeddings/Microsoft_Office_Word___36.docx"/><Relationship Id="rId3" Type="http://schemas.openxmlformats.org/officeDocument/2006/relationships/slide" Target="slide3.xml"/><Relationship Id="rId7" Type="http://schemas.openxmlformats.org/officeDocument/2006/relationships/package" Target="../embeddings/Microsoft_Office_Word___35.docx"/><Relationship Id="rId2" Type="http://schemas.openxmlformats.org/officeDocument/2006/relationships/slideLayout" Target="../slideLayouts/slideLayout17.xml"/><Relationship Id="rId1" Type="http://schemas.openxmlformats.org/officeDocument/2006/relationships/vmlDrawing" Target="../drawings/vmlDrawing27.vml"/><Relationship Id="rId6" Type="http://schemas.openxmlformats.org/officeDocument/2006/relationships/slide" Target="slide30.xml"/><Relationship Id="rId5" Type="http://schemas.openxmlformats.org/officeDocument/2006/relationships/slide" Target="slide21.xml"/><Relationship Id="rId4" Type="http://schemas.openxmlformats.org/officeDocument/2006/relationships/slide" Target="slide8.xml"/><Relationship Id="rId9" Type="http://schemas.openxmlformats.org/officeDocument/2006/relationships/package" Target="../embeddings/Microsoft_Office_Word___37.docx"/></Relationships>
</file>

<file path=ppt/slides/_rels/slide32.xml.rels><?xml version="1.0" encoding="UTF-8" standalone="yes"?>
<Relationships xmlns="http://schemas.openxmlformats.org/package/2006/relationships"><Relationship Id="rId3" Type="http://schemas.openxmlformats.org/officeDocument/2006/relationships/slide" Target="slide3.xml"/><Relationship Id="rId7" Type="http://schemas.openxmlformats.org/officeDocument/2006/relationships/package" Target="../embeddings/Microsoft_Office_Word___38.docx"/><Relationship Id="rId2" Type="http://schemas.openxmlformats.org/officeDocument/2006/relationships/slideLayout" Target="../slideLayouts/slideLayout17.xml"/><Relationship Id="rId1" Type="http://schemas.openxmlformats.org/officeDocument/2006/relationships/vmlDrawing" Target="../drawings/vmlDrawing28.vml"/><Relationship Id="rId6" Type="http://schemas.openxmlformats.org/officeDocument/2006/relationships/slide" Target="slide30.xml"/><Relationship Id="rId5" Type="http://schemas.openxmlformats.org/officeDocument/2006/relationships/slide" Target="slide21.xml"/><Relationship Id="rId4" Type="http://schemas.openxmlformats.org/officeDocument/2006/relationships/slide" Target="slide8.xml"/></Relationships>
</file>

<file path=ppt/slides/_rels/slide33.xml.rels><?xml version="1.0" encoding="UTF-8" standalone="yes"?>
<Relationships xmlns="http://schemas.openxmlformats.org/package/2006/relationships"><Relationship Id="rId8" Type="http://schemas.openxmlformats.org/officeDocument/2006/relationships/package" Target="../embeddings/Microsoft_Office_Word___40.docx"/><Relationship Id="rId3" Type="http://schemas.openxmlformats.org/officeDocument/2006/relationships/slide" Target="slide3.xml"/><Relationship Id="rId7" Type="http://schemas.openxmlformats.org/officeDocument/2006/relationships/package" Target="../embeddings/Microsoft_Office_Word___39.docx"/><Relationship Id="rId2" Type="http://schemas.openxmlformats.org/officeDocument/2006/relationships/slideLayout" Target="../slideLayouts/slideLayout17.xml"/><Relationship Id="rId1" Type="http://schemas.openxmlformats.org/officeDocument/2006/relationships/vmlDrawing" Target="../drawings/vmlDrawing29.vml"/><Relationship Id="rId6" Type="http://schemas.openxmlformats.org/officeDocument/2006/relationships/slide" Target="slide30.xml"/><Relationship Id="rId5" Type="http://schemas.openxmlformats.org/officeDocument/2006/relationships/slide" Target="slide21.xml"/><Relationship Id="rId4" Type="http://schemas.openxmlformats.org/officeDocument/2006/relationships/slide" Target="slide8.xml"/></Relationships>
</file>

<file path=ppt/slides/_rels/slide34.xml.rels><?xml version="1.0" encoding="UTF-8" standalone="yes"?>
<Relationships xmlns="http://schemas.openxmlformats.org/package/2006/relationships"><Relationship Id="rId3" Type="http://schemas.openxmlformats.org/officeDocument/2006/relationships/slide" Target="slide3.xml"/><Relationship Id="rId7" Type="http://schemas.openxmlformats.org/officeDocument/2006/relationships/package" Target="../embeddings/Microsoft_Office_Word___41.docx"/><Relationship Id="rId2" Type="http://schemas.openxmlformats.org/officeDocument/2006/relationships/slideLayout" Target="../slideLayouts/slideLayout17.xml"/><Relationship Id="rId1" Type="http://schemas.openxmlformats.org/officeDocument/2006/relationships/vmlDrawing" Target="../drawings/vmlDrawing30.vml"/><Relationship Id="rId6" Type="http://schemas.openxmlformats.org/officeDocument/2006/relationships/slide" Target="slide30.xml"/><Relationship Id="rId5" Type="http://schemas.openxmlformats.org/officeDocument/2006/relationships/slide" Target="slide21.xml"/><Relationship Id="rId4" Type="http://schemas.openxmlformats.org/officeDocument/2006/relationships/slide" Target="slide8.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8" Type="http://schemas.openxmlformats.org/officeDocument/2006/relationships/package" Target="../embeddings/Microsoft_Office_Word___3.docx"/><Relationship Id="rId3" Type="http://schemas.openxmlformats.org/officeDocument/2006/relationships/slide" Target="slide3.xml"/><Relationship Id="rId7" Type="http://schemas.openxmlformats.org/officeDocument/2006/relationships/package" Target="../embeddings/Microsoft_Office_Word___2.docx"/><Relationship Id="rId2" Type="http://schemas.openxmlformats.org/officeDocument/2006/relationships/slideLayout" Target="../slideLayouts/slideLayout17.xml"/><Relationship Id="rId1" Type="http://schemas.openxmlformats.org/officeDocument/2006/relationships/vmlDrawing" Target="../drawings/vmlDrawing2.vml"/><Relationship Id="rId6" Type="http://schemas.openxmlformats.org/officeDocument/2006/relationships/slide" Target="slide30.xml"/><Relationship Id="rId5" Type="http://schemas.openxmlformats.org/officeDocument/2006/relationships/slide" Target="slide21.xml"/><Relationship Id="rId4" Type="http://schemas.openxmlformats.org/officeDocument/2006/relationships/slide" Target="slide8.xml"/></Relationships>
</file>

<file path=ppt/slides/_rels/slide5.xml.rels><?xml version="1.0" encoding="UTF-8" standalone="yes"?>
<Relationships xmlns="http://schemas.openxmlformats.org/package/2006/relationships"><Relationship Id="rId3" Type="http://schemas.openxmlformats.org/officeDocument/2006/relationships/slide" Target="slide3.xml"/><Relationship Id="rId7" Type="http://schemas.openxmlformats.org/officeDocument/2006/relationships/package" Target="../embeddings/Microsoft_Office_Word___4.docx"/><Relationship Id="rId2" Type="http://schemas.openxmlformats.org/officeDocument/2006/relationships/slideLayout" Target="../slideLayouts/slideLayout17.xml"/><Relationship Id="rId1" Type="http://schemas.openxmlformats.org/officeDocument/2006/relationships/vmlDrawing" Target="../drawings/vmlDrawing3.vml"/><Relationship Id="rId6" Type="http://schemas.openxmlformats.org/officeDocument/2006/relationships/slide" Target="slide30.xml"/><Relationship Id="rId5" Type="http://schemas.openxmlformats.org/officeDocument/2006/relationships/slide" Target="slide21.xml"/><Relationship Id="rId4" Type="http://schemas.openxmlformats.org/officeDocument/2006/relationships/slide" Target="slide8.xml"/></Relationships>
</file>

<file path=ppt/slides/_rels/slide6.xml.rels><?xml version="1.0" encoding="UTF-8" standalone="yes"?>
<Relationships xmlns="http://schemas.openxmlformats.org/package/2006/relationships"><Relationship Id="rId8" Type="http://schemas.openxmlformats.org/officeDocument/2006/relationships/package" Target="../embeddings/Microsoft_Office_Word___6.docx"/><Relationship Id="rId3" Type="http://schemas.openxmlformats.org/officeDocument/2006/relationships/slide" Target="slide3.xml"/><Relationship Id="rId7" Type="http://schemas.openxmlformats.org/officeDocument/2006/relationships/package" Target="../embeddings/Microsoft_Office_Word___5.docx"/><Relationship Id="rId2" Type="http://schemas.openxmlformats.org/officeDocument/2006/relationships/slideLayout" Target="../slideLayouts/slideLayout17.xml"/><Relationship Id="rId1" Type="http://schemas.openxmlformats.org/officeDocument/2006/relationships/vmlDrawing" Target="../drawings/vmlDrawing4.vml"/><Relationship Id="rId6" Type="http://schemas.openxmlformats.org/officeDocument/2006/relationships/slide" Target="slide30.xml"/><Relationship Id="rId5" Type="http://schemas.openxmlformats.org/officeDocument/2006/relationships/slide" Target="slide21.xml"/><Relationship Id="rId4" Type="http://schemas.openxmlformats.org/officeDocument/2006/relationships/slide" Target="slide8.xml"/></Relationships>
</file>

<file path=ppt/slides/_rels/slide7.xml.rels><?xml version="1.0" encoding="UTF-8" standalone="yes"?>
<Relationships xmlns="http://schemas.openxmlformats.org/package/2006/relationships"><Relationship Id="rId3" Type="http://schemas.openxmlformats.org/officeDocument/2006/relationships/slide" Target="slide3.xml"/><Relationship Id="rId7" Type="http://schemas.openxmlformats.org/officeDocument/2006/relationships/package" Target="../embeddings/Microsoft_Office_Word___7.docx"/><Relationship Id="rId2" Type="http://schemas.openxmlformats.org/officeDocument/2006/relationships/slideLayout" Target="../slideLayouts/slideLayout17.xml"/><Relationship Id="rId1" Type="http://schemas.openxmlformats.org/officeDocument/2006/relationships/vmlDrawing" Target="../drawings/vmlDrawing5.vml"/><Relationship Id="rId6" Type="http://schemas.openxmlformats.org/officeDocument/2006/relationships/slide" Target="slide30.xml"/><Relationship Id="rId5" Type="http://schemas.openxmlformats.org/officeDocument/2006/relationships/slide" Target="slide21.xml"/><Relationship Id="rId4" Type="http://schemas.openxmlformats.org/officeDocument/2006/relationships/slide" Target="slide8.xml"/></Relationships>
</file>

<file path=ppt/slides/_rels/slide8.xml.rels><?xml version="1.0" encoding="UTF-8" standalone="yes"?>
<Relationships xmlns="http://schemas.openxmlformats.org/package/2006/relationships"><Relationship Id="rId8" Type="http://schemas.openxmlformats.org/officeDocument/2006/relationships/package" Target="../embeddings/Microsoft_Office_Word___8.docx"/><Relationship Id="rId3" Type="http://schemas.openxmlformats.org/officeDocument/2006/relationships/slide" Target="slide3.xml"/><Relationship Id="rId7" Type="http://schemas.openxmlformats.org/officeDocument/2006/relationships/slide" Target="slide13.xml"/><Relationship Id="rId2" Type="http://schemas.openxmlformats.org/officeDocument/2006/relationships/slideLayout" Target="../slideLayouts/slideLayout17.xml"/><Relationship Id="rId1" Type="http://schemas.openxmlformats.org/officeDocument/2006/relationships/vmlDrawing" Target="../drawings/vmlDrawing6.vml"/><Relationship Id="rId6" Type="http://schemas.openxmlformats.org/officeDocument/2006/relationships/slide" Target="slide30.xml"/><Relationship Id="rId5" Type="http://schemas.openxmlformats.org/officeDocument/2006/relationships/slide" Target="slide21.xml"/><Relationship Id="rId4" Type="http://schemas.openxmlformats.org/officeDocument/2006/relationships/slide" Target="slide8.xml"/><Relationship Id="rId9" Type="http://schemas.openxmlformats.org/officeDocument/2006/relationships/package" Target="../embeddings/Microsoft_Office_Word___9.docx"/></Relationships>
</file>

<file path=ppt/slides/_rels/slide9.xml.rels><?xml version="1.0" encoding="UTF-8" standalone="yes"?>
<Relationships xmlns="http://schemas.openxmlformats.org/package/2006/relationships"><Relationship Id="rId8" Type="http://schemas.openxmlformats.org/officeDocument/2006/relationships/package" Target="../embeddings/Microsoft_Office_Word___10.docx"/><Relationship Id="rId3" Type="http://schemas.openxmlformats.org/officeDocument/2006/relationships/slide" Target="slide3.xml"/><Relationship Id="rId7" Type="http://schemas.openxmlformats.org/officeDocument/2006/relationships/slide" Target="slide13.xml"/><Relationship Id="rId2" Type="http://schemas.openxmlformats.org/officeDocument/2006/relationships/slideLayout" Target="../slideLayouts/slideLayout17.xml"/><Relationship Id="rId1" Type="http://schemas.openxmlformats.org/officeDocument/2006/relationships/vmlDrawing" Target="../drawings/vmlDrawing7.vml"/><Relationship Id="rId6" Type="http://schemas.openxmlformats.org/officeDocument/2006/relationships/slide" Target="slide30.xml"/><Relationship Id="rId5" Type="http://schemas.openxmlformats.org/officeDocument/2006/relationships/slide" Target="slide21.xml"/><Relationship Id="rId4" Type="http://schemas.openxmlformats.org/officeDocument/2006/relationships/slide" Target="slide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ctrTitle"/>
          </p:nvPr>
        </p:nvSpPr>
        <p:spPr/>
        <p:txBody>
          <a:bodyPr/>
          <a:lstStyle/>
          <a:p>
            <a:r>
              <a:rPr lang="zh-CN" altLang="zh-CN" sz="3200" dirty="0"/>
              <a:t>高考大题增分专项二　高考中的三角函数与解三角形</a:t>
            </a:r>
          </a:p>
        </p:txBody>
      </p:sp>
      <p:pic>
        <p:nvPicPr>
          <p:cNvPr id="4" name="Picture 1"/>
          <p:cNvPicPr>
            <a:picLocks noChangeAspect="1" noChangeArrowheads="1"/>
          </p:cNvPicPr>
          <p:nvPr/>
        </p:nvPicPr>
        <p:blipFill>
          <a:blip r:embed="rId2"/>
          <a:srcRect/>
          <a:stretch>
            <a:fillRect/>
          </a:stretch>
        </p:blipFill>
        <p:spPr bwMode="auto">
          <a:xfrm>
            <a:off x="1142976" y="4186584"/>
            <a:ext cx="7121522" cy="2242812"/>
          </a:xfrm>
          <a:prstGeom prst="rect">
            <a:avLst/>
          </a:prstGeom>
          <a:noFill/>
        </p:spPr>
      </p:pic>
    </p:spTree>
    <p:extLst>
      <p:ext uri="{BB962C8B-B14F-4D97-AF65-F5344CB8AC3E}">
        <p14:creationId xmlns:p14="http://schemas.microsoft.com/office/powerpoint/2010/main" xmlns="" val="1474908043"/>
      </p:ext>
    </p:extLst>
  </p:cSld>
  <p:clrMapOvr>
    <a:masterClrMapping/>
  </p:clrMapOvr>
  <p:transition spd="slow">
    <p:push/>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10</a:t>
            </a:fld>
            <a:r>
              <a:rPr lang="en-US" altLang="zh-CN" smtClean="0"/>
              <a:t>-</a:t>
            </a:r>
            <a:endParaRPr lang="zh-CN" altLang="en-US" dirty="0"/>
          </a:p>
        </p:txBody>
      </p:sp>
      <p:sp>
        <p:nvSpPr>
          <p:cNvPr id="5" name="圆角矩形 4">
            <a:hlinkClick r:id="rId3" action="ppaction://hlinksldjump"/>
          </p:cNvPr>
          <p:cNvSpPr/>
          <p:nvPr/>
        </p:nvSpPr>
        <p:spPr>
          <a:xfrm>
            <a:off x="384100" y="1052512"/>
            <a:ext cx="7562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题型一</a:t>
            </a:r>
          </a:p>
        </p:txBody>
      </p:sp>
      <p:sp>
        <p:nvSpPr>
          <p:cNvPr id="6" name="圆角矩形 5">
            <a:hlinkClick r:id="rId4" action="ppaction://hlinksldjump"/>
          </p:cNvPr>
          <p:cNvSpPr/>
          <p:nvPr/>
        </p:nvSpPr>
        <p:spPr>
          <a:xfrm>
            <a:off x="1198609" y="1052512"/>
            <a:ext cx="756208"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题型二</a:t>
            </a:r>
          </a:p>
        </p:txBody>
      </p:sp>
      <p:sp>
        <p:nvSpPr>
          <p:cNvPr id="7" name="圆角矩形 6">
            <a:hlinkClick r:id="rId5" action="ppaction://hlinksldjump"/>
          </p:cNvPr>
          <p:cNvSpPr/>
          <p:nvPr/>
        </p:nvSpPr>
        <p:spPr>
          <a:xfrm>
            <a:off x="2013118" y="1052512"/>
            <a:ext cx="7562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题型三</a:t>
            </a:r>
          </a:p>
        </p:txBody>
      </p:sp>
      <p:sp>
        <p:nvSpPr>
          <p:cNvPr id="8" name="圆角矩形 7">
            <a:hlinkClick r:id="rId6" action="ppaction://hlinksldjump"/>
          </p:cNvPr>
          <p:cNvSpPr/>
          <p:nvPr/>
        </p:nvSpPr>
        <p:spPr>
          <a:xfrm>
            <a:off x="2827627" y="1052512"/>
            <a:ext cx="7562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题型四</a:t>
            </a:r>
            <a:endParaRPr lang="zh-CN" altLang="en-US" sz="1200" dirty="0">
              <a:solidFill>
                <a:schemeClr val="bg1">
                  <a:lumMod val="85000"/>
                </a:schemeClr>
              </a:solidFill>
              <a:latin typeface="+mj-ea"/>
              <a:ea typeface="+mj-ea"/>
            </a:endParaRPr>
          </a:p>
        </p:txBody>
      </p:sp>
      <p:sp>
        <p:nvSpPr>
          <p:cNvPr id="11" name="TextBox 26">
            <a:hlinkClick r:id="rId4" action="ppaction://hlinksldjump"/>
          </p:cNvPr>
          <p:cNvSpPr txBox="1"/>
          <p:nvPr/>
        </p:nvSpPr>
        <p:spPr>
          <a:xfrm>
            <a:off x="6732240" y="1052512"/>
            <a:ext cx="646331"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策略一</a:t>
            </a:r>
          </a:p>
        </p:txBody>
      </p:sp>
      <p:sp>
        <p:nvSpPr>
          <p:cNvPr id="12" name="TextBox 27">
            <a:hlinkClick r:id="rId7" action="ppaction://hlinksldjump"/>
          </p:cNvPr>
          <p:cNvSpPr txBox="1"/>
          <p:nvPr/>
        </p:nvSpPr>
        <p:spPr>
          <a:xfrm>
            <a:off x="7488324" y="1052512"/>
            <a:ext cx="646331" cy="276999"/>
          </a:xfrm>
          <a:prstGeom prst="rect">
            <a:avLst/>
          </a:prstGeom>
          <a:noFill/>
        </p:spPr>
        <p:txBody>
          <a:bodyPr wrap="none" rtlCol="0">
            <a:spAutoFit/>
          </a:bodyPr>
          <a:lstStyle/>
          <a:p>
            <a:r>
              <a:rPr lang="zh-CN" altLang="en-US" sz="1200" dirty="0">
                <a:solidFill>
                  <a:schemeClr val="bg1">
                    <a:lumMod val="75000"/>
                  </a:schemeClr>
                </a:solidFill>
                <a:latin typeface="+mj-ea"/>
                <a:ea typeface="+mj-ea"/>
              </a:rPr>
              <a:t>策略二</a:t>
            </a:r>
          </a:p>
        </p:txBody>
      </p:sp>
      <p:graphicFrame>
        <p:nvGraphicFramePr>
          <p:cNvPr id="3" name="对象 2"/>
          <p:cNvGraphicFramePr>
            <a:graphicFrameLocks noChangeAspect="1"/>
          </p:cNvGraphicFramePr>
          <p:nvPr>
            <p:extLst>
              <p:ext uri="{D42A27DB-BD31-4B8C-83A1-F6EECF244321}">
                <p14:modId xmlns:p14="http://schemas.microsoft.com/office/powerpoint/2010/main" xmlns="" val="2701869280"/>
              </p:ext>
            </p:extLst>
          </p:nvPr>
        </p:nvGraphicFramePr>
        <p:xfrm>
          <a:off x="530199" y="1544851"/>
          <a:ext cx="8128000" cy="4476437"/>
        </p:xfrm>
        <a:graphic>
          <a:graphicData uri="http://schemas.openxmlformats.org/presentationml/2006/ole">
            <p:oleObj spid="_x0000_s83970" name="文档" r:id="rId8" imgW="3847376" imgH="2119539" progId="Word.Document.12">
              <p:embed/>
            </p:oleObj>
          </a:graphicData>
        </a:graphic>
      </p:graphicFrame>
    </p:spTree>
    <p:extLst>
      <p:ext uri="{BB962C8B-B14F-4D97-AF65-F5344CB8AC3E}">
        <p14:creationId xmlns:p14="http://schemas.microsoft.com/office/powerpoint/2010/main" xmlns="" val="1035697855"/>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11</a:t>
            </a:fld>
            <a:r>
              <a:rPr lang="en-US" altLang="zh-CN" smtClean="0"/>
              <a:t>-</a:t>
            </a:r>
            <a:endParaRPr lang="zh-CN" altLang="en-US" dirty="0"/>
          </a:p>
        </p:txBody>
      </p:sp>
      <p:sp>
        <p:nvSpPr>
          <p:cNvPr id="5" name="圆角矩形 4">
            <a:hlinkClick r:id="rId3" action="ppaction://hlinksldjump"/>
          </p:cNvPr>
          <p:cNvSpPr/>
          <p:nvPr/>
        </p:nvSpPr>
        <p:spPr>
          <a:xfrm>
            <a:off x="384100" y="1052512"/>
            <a:ext cx="7562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题型一</a:t>
            </a:r>
          </a:p>
        </p:txBody>
      </p:sp>
      <p:sp>
        <p:nvSpPr>
          <p:cNvPr id="6" name="圆角矩形 5">
            <a:hlinkClick r:id="rId4" action="ppaction://hlinksldjump"/>
          </p:cNvPr>
          <p:cNvSpPr/>
          <p:nvPr/>
        </p:nvSpPr>
        <p:spPr>
          <a:xfrm>
            <a:off x="1198609" y="1052512"/>
            <a:ext cx="756208"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题型二</a:t>
            </a:r>
          </a:p>
        </p:txBody>
      </p:sp>
      <p:sp>
        <p:nvSpPr>
          <p:cNvPr id="7" name="圆角矩形 6">
            <a:hlinkClick r:id="rId5" action="ppaction://hlinksldjump"/>
          </p:cNvPr>
          <p:cNvSpPr/>
          <p:nvPr/>
        </p:nvSpPr>
        <p:spPr>
          <a:xfrm>
            <a:off x="2013118" y="1052512"/>
            <a:ext cx="7562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题型三</a:t>
            </a:r>
          </a:p>
        </p:txBody>
      </p:sp>
      <p:sp>
        <p:nvSpPr>
          <p:cNvPr id="8" name="圆角矩形 7">
            <a:hlinkClick r:id="rId6" action="ppaction://hlinksldjump"/>
          </p:cNvPr>
          <p:cNvSpPr/>
          <p:nvPr/>
        </p:nvSpPr>
        <p:spPr>
          <a:xfrm>
            <a:off x="2827627" y="1052512"/>
            <a:ext cx="7562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题型四</a:t>
            </a:r>
            <a:endParaRPr lang="zh-CN" altLang="en-US" sz="1200" dirty="0">
              <a:solidFill>
                <a:schemeClr val="bg1">
                  <a:lumMod val="85000"/>
                </a:schemeClr>
              </a:solidFill>
              <a:latin typeface="+mj-ea"/>
              <a:ea typeface="+mj-ea"/>
            </a:endParaRPr>
          </a:p>
        </p:txBody>
      </p:sp>
      <p:sp>
        <p:nvSpPr>
          <p:cNvPr id="11" name="TextBox 26">
            <a:hlinkClick r:id="rId4" action="ppaction://hlinksldjump"/>
          </p:cNvPr>
          <p:cNvSpPr txBox="1"/>
          <p:nvPr/>
        </p:nvSpPr>
        <p:spPr>
          <a:xfrm>
            <a:off x="6732240" y="1052512"/>
            <a:ext cx="646331"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策略一</a:t>
            </a:r>
          </a:p>
        </p:txBody>
      </p:sp>
      <p:sp>
        <p:nvSpPr>
          <p:cNvPr id="12" name="TextBox 27">
            <a:hlinkClick r:id="rId7" action="ppaction://hlinksldjump"/>
          </p:cNvPr>
          <p:cNvSpPr txBox="1"/>
          <p:nvPr/>
        </p:nvSpPr>
        <p:spPr>
          <a:xfrm>
            <a:off x="7488324" y="1052512"/>
            <a:ext cx="646331" cy="276999"/>
          </a:xfrm>
          <a:prstGeom prst="rect">
            <a:avLst/>
          </a:prstGeom>
          <a:noFill/>
        </p:spPr>
        <p:txBody>
          <a:bodyPr wrap="none" rtlCol="0">
            <a:spAutoFit/>
          </a:bodyPr>
          <a:lstStyle/>
          <a:p>
            <a:r>
              <a:rPr lang="zh-CN" altLang="en-US" sz="1200" dirty="0">
                <a:solidFill>
                  <a:schemeClr val="bg1">
                    <a:lumMod val="75000"/>
                  </a:schemeClr>
                </a:solidFill>
                <a:latin typeface="+mj-ea"/>
                <a:ea typeface="+mj-ea"/>
              </a:rPr>
              <a:t>策略二</a:t>
            </a:r>
          </a:p>
        </p:txBody>
      </p:sp>
      <p:graphicFrame>
        <p:nvGraphicFramePr>
          <p:cNvPr id="10" name="对象 9"/>
          <p:cNvGraphicFramePr>
            <a:graphicFrameLocks noChangeAspect="1"/>
          </p:cNvGraphicFramePr>
          <p:nvPr>
            <p:extLst>
              <p:ext uri="{D42A27DB-BD31-4B8C-83A1-F6EECF244321}">
                <p14:modId xmlns:p14="http://schemas.microsoft.com/office/powerpoint/2010/main" xmlns="" val="3938895673"/>
              </p:ext>
            </p:extLst>
          </p:nvPr>
        </p:nvGraphicFramePr>
        <p:xfrm>
          <a:off x="313137" y="2132856"/>
          <a:ext cx="8128000" cy="1233954"/>
        </p:xfrm>
        <a:graphic>
          <a:graphicData uri="http://schemas.openxmlformats.org/presentationml/2006/ole">
            <p:oleObj spid="_x0000_s84994" name="文档" r:id="rId8" imgW="3847376" imgH="584762" progId="Word.Document.12">
              <p:embed/>
            </p:oleObj>
          </a:graphicData>
        </a:graphic>
      </p:graphicFrame>
      <p:graphicFrame>
        <p:nvGraphicFramePr>
          <p:cNvPr id="3" name="对象 2"/>
          <p:cNvGraphicFramePr>
            <a:graphicFrameLocks noChangeAspect="1"/>
          </p:cNvGraphicFramePr>
          <p:nvPr>
            <p:extLst>
              <p:ext uri="{D42A27DB-BD31-4B8C-83A1-F6EECF244321}">
                <p14:modId xmlns:p14="http://schemas.microsoft.com/office/powerpoint/2010/main" xmlns="" val="2415343540"/>
              </p:ext>
            </p:extLst>
          </p:nvPr>
        </p:nvGraphicFramePr>
        <p:xfrm>
          <a:off x="313137" y="3440217"/>
          <a:ext cx="8128000" cy="1408317"/>
        </p:xfrm>
        <a:graphic>
          <a:graphicData uri="http://schemas.openxmlformats.org/presentationml/2006/ole">
            <p:oleObj spid="_x0000_s84995" name="文档" r:id="rId9" imgW="3847376" imgH="666089" progId="Word.Document.12">
              <p:embed/>
            </p:oleObj>
          </a:graphicData>
        </a:graphic>
      </p:graphicFrame>
    </p:spTree>
    <p:extLst>
      <p:ext uri="{BB962C8B-B14F-4D97-AF65-F5344CB8AC3E}">
        <p14:creationId xmlns:p14="http://schemas.microsoft.com/office/powerpoint/2010/main" xmlns="" val="2726722690"/>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12</a:t>
            </a:fld>
            <a:r>
              <a:rPr lang="en-US" altLang="zh-CN" smtClean="0"/>
              <a:t>-</a:t>
            </a:r>
            <a:endParaRPr lang="zh-CN" altLang="en-US" dirty="0"/>
          </a:p>
        </p:txBody>
      </p:sp>
      <p:sp>
        <p:nvSpPr>
          <p:cNvPr id="5" name="圆角矩形 4">
            <a:hlinkClick r:id="rId3" action="ppaction://hlinksldjump"/>
          </p:cNvPr>
          <p:cNvSpPr/>
          <p:nvPr/>
        </p:nvSpPr>
        <p:spPr>
          <a:xfrm>
            <a:off x="384100" y="1052512"/>
            <a:ext cx="7562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题型一</a:t>
            </a:r>
          </a:p>
        </p:txBody>
      </p:sp>
      <p:sp>
        <p:nvSpPr>
          <p:cNvPr id="6" name="圆角矩形 5">
            <a:hlinkClick r:id="rId4" action="ppaction://hlinksldjump"/>
          </p:cNvPr>
          <p:cNvSpPr/>
          <p:nvPr/>
        </p:nvSpPr>
        <p:spPr>
          <a:xfrm>
            <a:off x="1198609" y="1052512"/>
            <a:ext cx="756208"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题型二</a:t>
            </a:r>
          </a:p>
        </p:txBody>
      </p:sp>
      <p:sp>
        <p:nvSpPr>
          <p:cNvPr id="7" name="圆角矩形 6">
            <a:hlinkClick r:id="rId5" action="ppaction://hlinksldjump"/>
          </p:cNvPr>
          <p:cNvSpPr/>
          <p:nvPr/>
        </p:nvSpPr>
        <p:spPr>
          <a:xfrm>
            <a:off x="2013118" y="1052512"/>
            <a:ext cx="7562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题型三</a:t>
            </a:r>
          </a:p>
        </p:txBody>
      </p:sp>
      <p:sp>
        <p:nvSpPr>
          <p:cNvPr id="8" name="圆角矩形 7">
            <a:hlinkClick r:id="rId6" action="ppaction://hlinksldjump"/>
          </p:cNvPr>
          <p:cNvSpPr/>
          <p:nvPr/>
        </p:nvSpPr>
        <p:spPr>
          <a:xfrm>
            <a:off x="2827627" y="1052512"/>
            <a:ext cx="7562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题型四</a:t>
            </a:r>
            <a:endParaRPr lang="zh-CN" altLang="en-US" sz="1200" dirty="0">
              <a:solidFill>
                <a:schemeClr val="bg1">
                  <a:lumMod val="85000"/>
                </a:schemeClr>
              </a:solidFill>
              <a:latin typeface="+mj-ea"/>
              <a:ea typeface="+mj-ea"/>
            </a:endParaRPr>
          </a:p>
        </p:txBody>
      </p:sp>
      <p:sp>
        <p:nvSpPr>
          <p:cNvPr id="11" name="TextBox 26">
            <a:hlinkClick r:id="rId4" action="ppaction://hlinksldjump"/>
          </p:cNvPr>
          <p:cNvSpPr txBox="1"/>
          <p:nvPr/>
        </p:nvSpPr>
        <p:spPr>
          <a:xfrm>
            <a:off x="6732240" y="1052512"/>
            <a:ext cx="646331"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策略一</a:t>
            </a:r>
          </a:p>
        </p:txBody>
      </p:sp>
      <p:sp>
        <p:nvSpPr>
          <p:cNvPr id="12" name="TextBox 27">
            <a:hlinkClick r:id="rId7" action="ppaction://hlinksldjump"/>
          </p:cNvPr>
          <p:cNvSpPr txBox="1"/>
          <p:nvPr/>
        </p:nvSpPr>
        <p:spPr>
          <a:xfrm>
            <a:off x="7488324" y="1052512"/>
            <a:ext cx="646331" cy="276999"/>
          </a:xfrm>
          <a:prstGeom prst="rect">
            <a:avLst/>
          </a:prstGeom>
          <a:noFill/>
        </p:spPr>
        <p:txBody>
          <a:bodyPr wrap="none" rtlCol="0">
            <a:spAutoFit/>
          </a:bodyPr>
          <a:lstStyle/>
          <a:p>
            <a:r>
              <a:rPr lang="zh-CN" altLang="en-US" sz="1200" dirty="0">
                <a:solidFill>
                  <a:schemeClr val="bg1">
                    <a:lumMod val="75000"/>
                  </a:schemeClr>
                </a:solidFill>
                <a:latin typeface="+mj-ea"/>
                <a:ea typeface="+mj-ea"/>
              </a:rPr>
              <a:t>策略二</a:t>
            </a:r>
          </a:p>
        </p:txBody>
      </p:sp>
      <p:graphicFrame>
        <p:nvGraphicFramePr>
          <p:cNvPr id="4" name="对象 3"/>
          <p:cNvGraphicFramePr>
            <a:graphicFrameLocks noChangeAspect="1"/>
          </p:cNvGraphicFramePr>
          <p:nvPr>
            <p:extLst>
              <p:ext uri="{D42A27DB-BD31-4B8C-83A1-F6EECF244321}">
                <p14:modId xmlns:p14="http://schemas.microsoft.com/office/powerpoint/2010/main" xmlns="" val="1026551736"/>
              </p:ext>
            </p:extLst>
          </p:nvPr>
        </p:nvGraphicFramePr>
        <p:xfrm>
          <a:off x="313137" y="1679921"/>
          <a:ext cx="8128000" cy="3752159"/>
        </p:xfrm>
        <a:graphic>
          <a:graphicData uri="http://schemas.openxmlformats.org/presentationml/2006/ole">
            <p:oleObj spid="_x0000_s86018" name="文档" r:id="rId8" imgW="3847376" imgH="1776958" progId="Word.Document.12">
              <p:embed/>
            </p:oleObj>
          </a:graphicData>
        </a:graphic>
      </p:graphicFrame>
    </p:spTree>
    <p:extLst>
      <p:ext uri="{BB962C8B-B14F-4D97-AF65-F5344CB8AC3E}">
        <p14:creationId xmlns:p14="http://schemas.microsoft.com/office/powerpoint/2010/main" xmlns="" val="895657387"/>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13</a:t>
            </a:fld>
            <a:r>
              <a:rPr lang="en-US" altLang="zh-CN" smtClean="0"/>
              <a:t>-</a:t>
            </a:r>
            <a:endParaRPr lang="zh-CN" altLang="en-US" dirty="0"/>
          </a:p>
        </p:txBody>
      </p:sp>
      <p:sp>
        <p:nvSpPr>
          <p:cNvPr id="5" name="圆角矩形 4">
            <a:hlinkClick r:id="rId2" action="ppaction://hlinksldjump"/>
          </p:cNvPr>
          <p:cNvSpPr/>
          <p:nvPr/>
        </p:nvSpPr>
        <p:spPr>
          <a:xfrm>
            <a:off x="384100" y="1052512"/>
            <a:ext cx="7562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题型一</a:t>
            </a:r>
          </a:p>
        </p:txBody>
      </p:sp>
      <p:sp>
        <p:nvSpPr>
          <p:cNvPr id="6" name="圆角矩形 5">
            <a:hlinkClick r:id="rId3" action="ppaction://hlinksldjump"/>
          </p:cNvPr>
          <p:cNvSpPr/>
          <p:nvPr/>
        </p:nvSpPr>
        <p:spPr>
          <a:xfrm>
            <a:off x="1198609" y="1052512"/>
            <a:ext cx="756208"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题型二</a:t>
            </a:r>
          </a:p>
        </p:txBody>
      </p:sp>
      <p:sp>
        <p:nvSpPr>
          <p:cNvPr id="7" name="圆角矩形 6">
            <a:hlinkClick r:id="rId4" action="ppaction://hlinksldjump"/>
          </p:cNvPr>
          <p:cNvSpPr/>
          <p:nvPr/>
        </p:nvSpPr>
        <p:spPr>
          <a:xfrm>
            <a:off x="2013118" y="1052512"/>
            <a:ext cx="7562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题型三</a:t>
            </a:r>
          </a:p>
        </p:txBody>
      </p:sp>
      <p:sp>
        <p:nvSpPr>
          <p:cNvPr id="8" name="圆角矩形 7">
            <a:hlinkClick r:id="rId5" action="ppaction://hlinksldjump"/>
          </p:cNvPr>
          <p:cNvSpPr/>
          <p:nvPr/>
        </p:nvSpPr>
        <p:spPr>
          <a:xfrm>
            <a:off x="2827627" y="1052512"/>
            <a:ext cx="7562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题型四</a:t>
            </a:r>
            <a:endParaRPr lang="zh-CN" altLang="en-US" sz="1200" dirty="0">
              <a:solidFill>
                <a:schemeClr val="bg1">
                  <a:lumMod val="85000"/>
                </a:schemeClr>
              </a:solidFill>
              <a:latin typeface="+mj-ea"/>
              <a:ea typeface="+mj-ea"/>
            </a:endParaRPr>
          </a:p>
        </p:txBody>
      </p:sp>
      <p:sp>
        <p:nvSpPr>
          <p:cNvPr id="11" name="TextBox 26">
            <a:hlinkClick r:id="rId3" action="ppaction://hlinksldjump"/>
          </p:cNvPr>
          <p:cNvSpPr txBox="1"/>
          <p:nvPr/>
        </p:nvSpPr>
        <p:spPr>
          <a:xfrm>
            <a:off x="6732240" y="1052512"/>
            <a:ext cx="646331"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策略一</a:t>
            </a:r>
          </a:p>
        </p:txBody>
      </p:sp>
      <p:sp>
        <p:nvSpPr>
          <p:cNvPr id="12" name="TextBox 27">
            <a:hlinkClick r:id="rId6" action="ppaction://hlinksldjump"/>
          </p:cNvPr>
          <p:cNvSpPr txBox="1"/>
          <p:nvPr/>
        </p:nvSpPr>
        <p:spPr>
          <a:xfrm>
            <a:off x="7488324" y="1052512"/>
            <a:ext cx="646331"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策略二</a:t>
            </a:r>
          </a:p>
        </p:txBody>
      </p:sp>
      <p:sp>
        <p:nvSpPr>
          <p:cNvPr id="3" name="矩形 2"/>
          <p:cNvSpPr>
            <a:spLocks noChangeAspect="1"/>
          </p:cNvSpPr>
          <p:nvPr/>
        </p:nvSpPr>
        <p:spPr>
          <a:xfrm>
            <a:off x="530199" y="2420888"/>
            <a:ext cx="8128000" cy="1678536"/>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正黑简体"/>
                <a:cs typeface="Times New Roman" panose="02020603050405020304" pitchFamily="18" charset="0"/>
              </a:rPr>
              <a:t>突破策略二</a:t>
            </a:r>
            <a:r>
              <a:rPr lang="zh-CN" altLang="zh-CN" sz="2200" i="1"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方正正黑简体"/>
                <a:cs typeface="Times New Roman" panose="02020603050405020304" pitchFamily="18" charset="0"/>
              </a:rPr>
              <a:t>整体代换法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利用函数</a:t>
            </a:r>
            <a:r>
              <a:rPr lang="en-US" altLang="zh-CN" sz="2200" i="1" dirty="0">
                <a:solidFill>
                  <a:srgbClr val="000000"/>
                </a:solidFill>
                <a:latin typeface="Times New Roman" panose="02020603050405020304" pitchFamily="18" charset="0"/>
                <a:cs typeface="Times New Roman" panose="02020603050405020304" pitchFamily="18" charset="0"/>
              </a:rPr>
              <a:t>y=</a:t>
            </a:r>
            <a:r>
              <a:rPr lang="en-US" altLang="zh-CN" sz="2200" dirty="0">
                <a:solidFill>
                  <a:srgbClr val="000000"/>
                </a:solidFill>
                <a:latin typeface="Times New Roman" panose="02020603050405020304" pitchFamily="18" charset="0"/>
                <a:cs typeface="Times New Roman" panose="02020603050405020304" pitchFamily="18" charset="0"/>
              </a:rPr>
              <a:t>sin </a:t>
            </a:r>
            <a:r>
              <a:rPr lang="en-US" altLang="zh-CN" sz="2200" i="1" dirty="0">
                <a:solidFill>
                  <a:srgbClr val="000000"/>
                </a:solidFill>
                <a:latin typeface="Times New Roman" panose="02020603050405020304" pitchFamily="18" charset="0"/>
                <a:cs typeface="Times New Roman" panose="02020603050405020304" pitchFamily="18" charset="0"/>
              </a:rPr>
              <a:t>x</a:t>
            </a:r>
            <a:r>
              <a:rPr lang="zh-CN" altLang="zh-CN" sz="2200" dirty="0">
                <a:solidFill>
                  <a:srgbClr val="000000"/>
                </a:solidFill>
                <a:latin typeface="Times New Roman" panose="02020603050405020304" pitchFamily="18" charset="0"/>
                <a:cs typeface="Times New Roman" panose="02020603050405020304" pitchFamily="18" charset="0"/>
              </a:rPr>
              <a:t>的有关性质求三角函数</a:t>
            </a:r>
            <a:r>
              <a:rPr lang="en-US" altLang="zh-CN" sz="2200" i="1" dirty="0">
                <a:solidFill>
                  <a:srgbClr val="000000"/>
                </a:solidFill>
                <a:latin typeface="Times New Roman" panose="02020603050405020304" pitchFamily="18" charset="0"/>
                <a:cs typeface="Times New Roman" panose="02020603050405020304" pitchFamily="18" charset="0"/>
              </a:rPr>
              <a:t>f</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i="1" dirty="0" err="1">
                <a:solidFill>
                  <a:srgbClr val="000000"/>
                </a:solidFill>
                <a:latin typeface="Times New Roman" panose="02020603050405020304" pitchFamily="18" charset="0"/>
                <a:cs typeface="Times New Roman" panose="02020603050405020304" pitchFamily="18" charset="0"/>
              </a:rPr>
              <a:t>A</a:t>
            </a:r>
            <a:r>
              <a:rPr lang="en-US" altLang="zh-CN" sz="2200" dirty="0" err="1">
                <a:solidFill>
                  <a:srgbClr val="000000"/>
                </a:solidFill>
                <a:latin typeface="Times New Roman" panose="02020603050405020304" pitchFamily="18" charset="0"/>
                <a:cs typeface="Times New Roman" panose="02020603050405020304" pitchFamily="18" charset="0"/>
              </a:rPr>
              <a:t>sin</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err="1">
                <a:solidFill>
                  <a:srgbClr val="000000"/>
                </a:solidFill>
                <a:latin typeface="Times New Roman" panose="02020603050405020304" pitchFamily="18" charset="0"/>
                <a:ea typeface="Microsoft Yi Baiti" panose="03000500000000000000" pitchFamily="66" charset="0"/>
                <a:cs typeface="Times New Roman" panose="02020603050405020304" pitchFamily="18" charset="0"/>
              </a:rPr>
              <a:t>ω</a:t>
            </a:r>
            <a:r>
              <a:rPr lang="en-US" altLang="zh-CN" sz="2200" i="1" dirty="0" err="1">
                <a:solidFill>
                  <a:srgbClr val="000000"/>
                </a:solidFill>
                <a:latin typeface="Times New Roman" panose="02020603050405020304" pitchFamily="18" charset="0"/>
                <a:cs typeface="Times New Roman" panose="02020603050405020304" pitchFamily="18" charset="0"/>
              </a:rPr>
              <a:t>x+</a:t>
            </a:r>
            <a:r>
              <a:rPr lang="en-US" altLang="zh-CN" sz="2200" i="1" dirty="0" err="1">
                <a:solidFill>
                  <a:srgbClr val="000000"/>
                </a:solidFill>
                <a:latin typeface="Times New Roman" panose="02020603050405020304" pitchFamily="18" charset="0"/>
                <a:ea typeface="Microsoft Yi Baiti" panose="03000500000000000000" pitchFamily="66" charset="0"/>
                <a:cs typeface="Times New Roman" panose="02020603050405020304" pitchFamily="18" charset="0"/>
              </a:rPr>
              <a:t>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的单调区间、对称轴方程等问题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要把</a:t>
            </a:r>
            <a:r>
              <a:rPr lang="en-US" altLang="zh-CN" sz="2200" i="1" dirty="0" err="1">
                <a:solidFill>
                  <a:srgbClr val="000000"/>
                </a:solidFill>
                <a:latin typeface="Times New Roman" panose="02020603050405020304" pitchFamily="18" charset="0"/>
                <a:ea typeface="Microsoft Yi Baiti" panose="03000500000000000000" pitchFamily="66" charset="0"/>
                <a:cs typeface="Times New Roman" panose="02020603050405020304" pitchFamily="18" charset="0"/>
              </a:rPr>
              <a:t>ω</a:t>
            </a:r>
            <a:r>
              <a:rPr lang="en-US" altLang="zh-CN" sz="2200" i="1" dirty="0" err="1">
                <a:solidFill>
                  <a:srgbClr val="000000"/>
                </a:solidFill>
                <a:latin typeface="Times New Roman" panose="02020603050405020304" pitchFamily="18" charset="0"/>
                <a:cs typeface="Times New Roman" panose="02020603050405020304" pitchFamily="18" charset="0"/>
              </a:rPr>
              <a:t>x+</a:t>
            </a:r>
            <a:r>
              <a:rPr lang="en-US" altLang="zh-CN" sz="2200" i="1" dirty="0" err="1">
                <a:solidFill>
                  <a:srgbClr val="000000"/>
                </a:solidFill>
                <a:latin typeface="Times New Roman" panose="02020603050405020304" pitchFamily="18" charset="0"/>
                <a:ea typeface="Microsoft Yi Baiti" panose="03000500000000000000" pitchFamily="66" charset="0"/>
                <a:cs typeface="Times New Roman" panose="02020603050405020304" pitchFamily="18" charset="0"/>
              </a:rPr>
              <a:t>φ</a:t>
            </a:r>
            <a:r>
              <a:rPr lang="zh-CN" altLang="zh-CN" sz="2200" dirty="0">
                <a:solidFill>
                  <a:srgbClr val="000000"/>
                </a:solidFill>
                <a:latin typeface="Times New Roman" panose="02020603050405020304" pitchFamily="18" charset="0"/>
                <a:cs typeface="Times New Roman" panose="02020603050405020304" pitchFamily="18" charset="0"/>
              </a:rPr>
              <a:t>看作一个整体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整体代换函数</a:t>
            </a:r>
            <a:r>
              <a:rPr lang="en-US" altLang="zh-CN" sz="2200" i="1" dirty="0">
                <a:solidFill>
                  <a:srgbClr val="000000"/>
                </a:solidFill>
                <a:latin typeface="Times New Roman" panose="02020603050405020304" pitchFamily="18" charset="0"/>
                <a:cs typeface="Times New Roman" panose="02020603050405020304" pitchFamily="18" charset="0"/>
              </a:rPr>
              <a:t>y=</a:t>
            </a:r>
            <a:r>
              <a:rPr lang="en-US" altLang="zh-CN" sz="2200" dirty="0">
                <a:solidFill>
                  <a:srgbClr val="000000"/>
                </a:solidFill>
                <a:latin typeface="Times New Roman" panose="02020603050405020304" pitchFamily="18" charset="0"/>
                <a:cs typeface="Times New Roman" panose="02020603050405020304" pitchFamily="18" charset="0"/>
              </a:rPr>
              <a:t>sin </a:t>
            </a:r>
            <a:r>
              <a:rPr lang="en-US" altLang="zh-CN" sz="2200" i="1" dirty="0">
                <a:solidFill>
                  <a:srgbClr val="000000"/>
                </a:solidFill>
                <a:latin typeface="Times New Roman" panose="02020603050405020304" pitchFamily="18" charset="0"/>
                <a:cs typeface="Times New Roman" panose="02020603050405020304" pitchFamily="18" charset="0"/>
              </a:rPr>
              <a:t>x</a:t>
            </a:r>
            <a:r>
              <a:rPr lang="zh-CN" altLang="zh-CN" sz="2200" dirty="0">
                <a:solidFill>
                  <a:srgbClr val="000000"/>
                </a:solidFill>
                <a:latin typeface="Times New Roman" panose="02020603050405020304" pitchFamily="18" charset="0"/>
                <a:cs typeface="Times New Roman" panose="02020603050405020304" pitchFamily="18" charset="0"/>
              </a:rPr>
              <a:t>的相关性质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进而求出题目所要求的量</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176505450"/>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14</a:t>
            </a:fld>
            <a:r>
              <a:rPr lang="en-US" altLang="zh-CN" smtClean="0"/>
              <a:t>-</a:t>
            </a:r>
            <a:endParaRPr lang="zh-CN" altLang="en-US" dirty="0"/>
          </a:p>
        </p:txBody>
      </p:sp>
      <p:sp>
        <p:nvSpPr>
          <p:cNvPr id="5" name="圆角矩形 4">
            <a:hlinkClick r:id="rId3" action="ppaction://hlinksldjump"/>
          </p:cNvPr>
          <p:cNvSpPr/>
          <p:nvPr/>
        </p:nvSpPr>
        <p:spPr>
          <a:xfrm>
            <a:off x="384100" y="1052512"/>
            <a:ext cx="7562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题型一</a:t>
            </a:r>
          </a:p>
        </p:txBody>
      </p:sp>
      <p:sp>
        <p:nvSpPr>
          <p:cNvPr id="6" name="圆角矩形 5">
            <a:hlinkClick r:id="rId4" action="ppaction://hlinksldjump"/>
          </p:cNvPr>
          <p:cNvSpPr/>
          <p:nvPr/>
        </p:nvSpPr>
        <p:spPr>
          <a:xfrm>
            <a:off x="1198609" y="1052512"/>
            <a:ext cx="756208"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题型二</a:t>
            </a:r>
          </a:p>
        </p:txBody>
      </p:sp>
      <p:sp>
        <p:nvSpPr>
          <p:cNvPr id="7" name="圆角矩形 6">
            <a:hlinkClick r:id="rId5" action="ppaction://hlinksldjump"/>
          </p:cNvPr>
          <p:cNvSpPr/>
          <p:nvPr/>
        </p:nvSpPr>
        <p:spPr>
          <a:xfrm>
            <a:off x="2013118" y="1052512"/>
            <a:ext cx="7562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题型三</a:t>
            </a:r>
          </a:p>
        </p:txBody>
      </p:sp>
      <p:sp>
        <p:nvSpPr>
          <p:cNvPr id="8" name="圆角矩形 7">
            <a:hlinkClick r:id="rId6" action="ppaction://hlinksldjump"/>
          </p:cNvPr>
          <p:cNvSpPr/>
          <p:nvPr/>
        </p:nvSpPr>
        <p:spPr>
          <a:xfrm>
            <a:off x="2827627" y="1052512"/>
            <a:ext cx="7562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题型四</a:t>
            </a:r>
            <a:endParaRPr lang="zh-CN" altLang="en-US" sz="1200" dirty="0">
              <a:solidFill>
                <a:schemeClr val="bg1">
                  <a:lumMod val="85000"/>
                </a:schemeClr>
              </a:solidFill>
              <a:latin typeface="+mj-ea"/>
              <a:ea typeface="+mj-ea"/>
            </a:endParaRPr>
          </a:p>
        </p:txBody>
      </p:sp>
      <p:sp>
        <p:nvSpPr>
          <p:cNvPr id="11" name="TextBox 26">
            <a:hlinkClick r:id="rId4" action="ppaction://hlinksldjump"/>
          </p:cNvPr>
          <p:cNvSpPr txBox="1"/>
          <p:nvPr/>
        </p:nvSpPr>
        <p:spPr>
          <a:xfrm>
            <a:off x="6732240" y="1052512"/>
            <a:ext cx="646331"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策略一</a:t>
            </a:r>
          </a:p>
        </p:txBody>
      </p:sp>
      <p:sp>
        <p:nvSpPr>
          <p:cNvPr id="12" name="TextBox 27">
            <a:hlinkClick r:id="rId7" action="ppaction://hlinksldjump"/>
          </p:cNvPr>
          <p:cNvSpPr txBox="1"/>
          <p:nvPr/>
        </p:nvSpPr>
        <p:spPr>
          <a:xfrm>
            <a:off x="7488324" y="1052512"/>
            <a:ext cx="646331"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策略二</a:t>
            </a:r>
          </a:p>
        </p:txBody>
      </p:sp>
      <p:graphicFrame>
        <p:nvGraphicFramePr>
          <p:cNvPr id="3" name="对象 2"/>
          <p:cNvGraphicFramePr>
            <a:graphicFrameLocks noChangeAspect="1"/>
          </p:cNvGraphicFramePr>
          <p:nvPr>
            <p:extLst>
              <p:ext uri="{D42A27DB-BD31-4B8C-83A1-F6EECF244321}">
                <p14:modId xmlns:p14="http://schemas.microsoft.com/office/powerpoint/2010/main" xmlns="" val="556670970"/>
              </p:ext>
            </p:extLst>
          </p:nvPr>
        </p:nvGraphicFramePr>
        <p:xfrm>
          <a:off x="508000" y="2148465"/>
          <a:ext cx="8128000" cy="2815071"/>
        </p:xfrm>
        <a:graphic>
          <a:graphicData uri="http://schemas.openxmlformats.org/presentationml/2006/ole">
            <p:oleObj spid="_x0000_s87042" name="文档" r:id="rId8" imgW="3839157" imgH="1333678" progId="Word.Document.12">
              <p:embed/>
            </p:oleObj>
          </a:graphicData>
        </a:graphic>
      </p:graphicFrame>
    </p:spTree>
    <p:extLst>
      <p:ext uri="{BB962C8B-B14F-4D97-AF65-F5344CB8AC3E}">
        <p14:creationId xmlns:p14="http://schemas.microsoft.com/office/powerpoint/2010/main" xmlns="" val="2163335617"/>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15</a:t>
            </a:fld>
            <a:r>
              <a:rPr lang="en-US" altLang="zh-CN" smtClean="0"/>
              <a:t>-</a:t>
            </a:r>
            <a:endParaRPr lang="zh-CN" altLang="en-US" dirty="0"/>
          </a:p>
        </p:txBody>
      </p:sp>
      <p:sp>
        <p:nvSpPr>
          <p:cNvPr id="5" name="圆角矩形 4">
            <a:hlinkClick r:id="rId3" action="ppaction://hlinksldjump"/>
          </p:cNvPr>
          <p:cNvSpPr/>
          <p:nvPr/>
        </p:nvSpPr>
        <p:spPr>
          <a:xfrm>
            <a:off x="384100" y="1052512"/>
            <a:ext cx="7562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题型一</a:t>
            </a:r>
          </a:p>
        </p:txBody>
      </p:sp>
      <p:sp>
        <p:nvSpPr>
          <p:cNvPr id="6" name="圆角矩形 5">
            <a:hlinkClick r:id="rId4" action="ppaction://hlinksldjump"/>
          </p:cNvPr>
          <p:cNvSpPr/>
          <p:nvPr/>
        </p:nvSpPr>
        <p:spPr>
          <a:xfrm>
            <a:off x="1198609" y="1052512"/>
            <a:ext cx="756208"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题型二</a:t>
            </a:r>
          </a:p>
        </p:txBody>
      </p:sp>
      <p:sp>
        <p:nvSpPr>
          <p:cNvPr id="7" name="圆角矩形 6">
            <a:hlinkClick r:id="rId5" action="ppaction://hlinksldjump"/>
          </p:cNvPr>
          <p:cNvSpPr/>
          <p:nvPr/>
        </p:nvSpPr>
        <p:spPr>
          <a:xfrm>
            <a:off x="2013118" y="1052512"/>
            <a:ext cx="7562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题型三</a:t>
            </a:r>
          </a:p>
        </p:txBody>
      </p:sp>
      <p:sp>
        <p:nvSpPr>
          <p:cNvPr id="8" name="圆角矩形 7">
            <a:hlinkClick r:id="rId6" action="ppaction://hlinksldjump"/>
          </p:cNvPr>
          <p:cNvSpPr/>
          <p:nvPr/>
        </p:nvSpPr>
        <p:spPr>
          <a:xfrm>
            <a:off x="2827627" y="1052512"/>
            <a:ext cx="7562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题型四</a:t>
            </a:r>
            <a:endParaRPr lang="zh-CN" altLang="en-US" sz="1200" dirty="0">
              <a:solidFill>
                <a:schemeClr val="bg1">
                  <a:lumMod val="85000"/>
                </a:schemeClr>
              </a:solidFill>
              <a:latin typeface="+mj-ea"/>
              <a:ea typeface="+mj-ea"/>
            </a:endParaRPr>
          </a:p>
        </p:txBody>
      </p:sp>
      <p:sp>
        <p:nvSpPr>
          <p:cNvPr id="11" name="TextBox 26">
            <a:hlinkClick r:id="rId4" action="ppaction://hlinksldjump"/>
          </p:cNvPr>
          <p:cNvSpPr txBox="1"/>
          <p:nvPr/>
        </p:nvSpPr>
        <p:spPr>
          <a:xfrm>
            <a:off x="6732240" y="1052512"/>
            <a:ext cx="646331"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策略一</a:t>
            </a:r>
          </a:p>
        </p:txBody>
      </p:sp>
      <p:sp>
        <p:nvSpPr>
          <p:cNvPr id="12" name="TextBox 27">
            <a:hlinkClick r:id="rId7" action="ppaction://hlinksldjump"/>
          </p:cNvPr>
          <p:cNvSpPr txBox="1"/>
          <p:nvPr/>
        </p:nvSpPr>
        <p:spPr>
          <a:xfrm>
            <a:off x="7488324" y="1052512"/>
            <a:ext cx="646331"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策略二</a:t>
            </a:r>
          </a:p>
        </p:txBody>
      </p:sp>
      <p:graphicFrame>
        <p:nvGraphicFramePr>
          <p:cNvPr id="3" name="对象 2"/>
          <p:cNvGraphicFramePr>
            <a:graphicFrameLocks noChangeAspect="1"/>
          </p:cNvGraphicFramePr>
          <p:nvPr>
            <p:extLst>
              <p:ext uri="{D42A27DB-BD31-4B8C-83A1-F6EECF244321}">
                <p14:modId xmlns:p14="http://schemas.microsoft.com/office/powerpoint/2010/main" xmlns="" val="3999771954"/>
              </p:ext>
            </p:extLst>
          </p:nvPr>
        </p:nvGraphicFramePr>
        <p:xfrm>
          <a:off x="522694" y="1700808"/>
          <a:ext cx="8128000" cy="4060648"/>
        </p:xfrm>
        <a:graphic>
          <a:graphicData uri="http://schemas.openxmlformats.org/presentationml/2006/ole">
            <p:oleObj spid="_x0000_s88066" name="文档" r:id="rId8" imgW="3839157" imgH="1923103" progId="Word.Document.12">
              <p:embed/>
            </p:oleObj>
          </a:graphicData>
        </a:graphic>
      </p:graphicFrame>
    </p:spTree>
    <p:extLst>
      <p:ext uri="{BB962C8B-B14F-4D97-AF65-F5344CB8AC3E}">
        <p14:creationId xmlns:p14="http://schemas.microsoft.com/office/powerpoint/2010/main" xmlns="" val="2104920301"/>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16</a:t>
            </a:fld>
            <a:r>
              <a:rPr lang="en-US" altLang="zh-CN" smtClean="0"/>
              <a:t>-</a:t>
            </a:r>
            <a:endParaRPr lang="zh-CN" altLang="en-US" dirty="0"/>
          </a:p>
        </p:txBody>
      </p:sp>
      <p:sp>
        <p:nvSpPr>
          <p:cNvPr id="5" name="圆角矩形 4">
            <a:hlinkClick r:id="rId3" action="ppaction://hlinksldjump"/>
          </p:cNvPr>
          <p:cNvSpPr/>
          <p:nvPr/>
        </p:nvSpPr>
        <p:spPr>
          <a:xfrm>
            <a:off x="384100" y="1052512"/>
            <a:ext cx="7562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题型一</a:t>
            </a:r>
          </a:p>
        </p:txBody>
      </p:sp>
      <p:sp>
        <p:nvSpPr>
          <p:cNvPr id="6" name="圆角矩形 5">
            <a:hlinkClick r:id="rId4" action="ppaction://hlinksldjump"/>
          </p:cNvPr>
          <p:cNvSpPr/>
          <p:nvPr/>
        </p:nvSpPr>
        <p:spPr>
          <a:xfrm>
            <a:off x="1198609" y="1052512"/>
            <a:ext cx="756208"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题型二</a:t>
            </a:r>
          </a:p>
        </p:txBody>
      </p:sp>
      <p:sp>
        <p:nvSpPr>
          <p:cNvPr id="7" name="圆角矩形 6">
            <a:hlinkClick r:id="rId5" action="ppaction://hlinksldjump"/>
          </p:cNvPr>
          <p:cNvSpPr/>
          <p:nvPr/>
        </p:nvSpPr>
        <p:spPr>
          <a:xfrm>
            <a:off x="2013118" y="1052512"/>
            <a:ext cx="7562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题型三</a:t>
            </a:r>
          </a:p>
        </p:txBody>
      </p:sp>
      <p:sp>
        <p:nvSpPr>
          <p:cNvPr id="8" name="圆角矩形 7">
            <a:hlinkClick r:id="rId6" action="ppaction://hlinksldjump"/>
          </p:cNvPr>
          <p:cNvSpPr/>
          <p:nvPr/>
        </p:nvSpPr>
        <p:spPr>
          <a:xfrm>
            <a:off x="2827627" y="1052512"/>
            <a:ext cx="7562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题型四</a:t>
            </a:r>
            <a:endParaRPr lang="zh-CN" altLang="en-US" sz="1200" dirty="0">
              <a:solidFill>
                <a:schemeClr val="bg1">
                  <a:lumMod val="85000"/>
                </a:schemeClr>
              </a:solidFill>
              <a:latin typeface="+mj-ea"/>
              <a:ea typeface="+mj-ea"/>
            </a:endParaRPr>
          </a:p>
        </p:txBody>
      </p:sp>
      <p:sp>
        <p:nvSpPr>
          <p:cNvPr id="11" name="TextBox 26">
            <a:hlinkClick r:id="rId4" action="ppaction://hlinksldjump"/>
          </p:cNvPr>
          <p:cNvSpPr txBox="1"/>
          <p:nvPr/>
        </p:nvSpPr>
        <p:spPr>
          <a:xfrm>
            <a:off x="6732240" y="1052512"/>
            <a:ext cx="646331"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策略一</a:t>
            </a:r>
          </a:p>
        </p:txBody>
      </p:sp>
      <p:sp>
        <p:nvSpPr>
          <p:cNvPr id="12" name="TextBox 27">
            <a:hlinkClick r:id="rId7" action="ppaction://hlinksldjump"/>
          </p:cNvPr>
          <p:cNvSpPr txBox="1"/>
          <p:nvPr/>
        </p:nvSpPr>
        <p:spPr>
          <a:xfrm>
            <a:off x="7488324" y="1052512"/>
            <a:ext cx="646331"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策略二</a:t>
            </a:r>
          </a:p>
        </p:txBody>
      </p:sp>
      <p:graphicFrame>
        <p:nvGraphicFramePr>
          <p:cNvPr id="3" name="对象 2"/>
          <p:cNvGraphicFramePr>
            <a:graphicFrameLocks noChangeAspect="1"/>
          </p:cNvGraphicFramePr>
          <p:nvPr>
            <p:extLst>
              <p:ext uri="{D42A27DB-BD31-4B8C-83A1-F6EECF244321}">
                <p14:modId xmlns:p14="http://schemas.microsoft.com/office/powerpoint/2010/main" xmlns="" val="3143777061"/>
              </p:ext>
            </p:extLst>
          </p:nvPr>
        </p:nvGraphicFramePr>
        <p:xfrm>
          <a:off x="529388" y="1628800"/>
          <a:ext cx="8128000" cy="4157888"/>
        </p:xfrm>
        <a:graphic>
          <a:graphicData uri="http://schemas.openxmlformats.org/presentationml/2006/ole">
            <p:oleObj spid="_x0000_s89090" name="文档" r:id="rId8" imgW="3839157" imgH="1969551" progId="Word.Document.12">
              <p:embed/>
            </p:oleObj>
          </a:graphicData>
        </a:graphic>
      </p:graphicFrame>
    </p:spTree>
    <p:extLst>
      <p:ext uri="{BB962C8B-B14F-4D97-AF65-F5344CB8AC3E}">
        <p14:creationId xmlns:p14="http://schemas.microsoft.com/office/powerpoint/2010/main" xmlns="" val="2906442729"/>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17</a:t>
            </a:fld>
            <a:r>
              <a:rPr lang="en-US" altLang="zh-CN" smtClean="0"/>
              <a:t>-</a:t>
            </a:r>
            <a:endParaRPr lang="zh-CN" altLang="en-US" dirty="0"/>
          </a:p>
        </p:txBody>
      </p:sp>
      <p:sp>
        <p:nvSpPr>
          <p:cNvPr id="5" name="圆角矩形 4">
            <a:hlinkClick r:id="rId3" action="ppaction://hlinksldjump"/>
          </p:cNvPr>
          <p:cNvSpPr/>
          <p:nvPr/>
        </p:nvSpPr>
        <p:spPr>
          <a:xfrm>
            <a:off x="384100" y="1052512"/>
            <a:ext cx="7562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题型一</a:t>
            </a:r>
          </a:p>
        </p:txBody>
      </p:sp>
      <p:sp>
        <p:nvSpPr>
          <p:cNvPr id="6" name="圆角矩形 5">
            <a:hlinkClick r:id="rId4" action="ppaction://hlinksldjump"/>
          </p:cNvPr>
          <p:cNvSpPr/>
          <p:nvPr/>
        </p:nvSpPr>
        <p:spPr>
          <a:xfrm>
            <a:off x="1198609" y="1052512"/>
            <a:ext cx="756208"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题型二</a:t>
            </a:r>
          </a:p>
        </p:txBody>
      </p:sp>
      <p:sp>
        <p:nvSpPr>
          <p:cNvPr id="7" name="圆角矩形 6">
            <a:hlinkClick r:id="rId5" action="ppaction://hlinksldjump"/>
          </p:cNvPr>
          <p:cNvSpPr/>
          <p:nvPr/>
        </p:nvSpPr>
        <p:spPr>
          <a:xfrm>
            <a:off x="2013118" y="1052512"/>
            <a:ext cx="7562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题型三</a:t>
            </a:r>
          </a:p>
        </p:txBody>
      </p:sp>
      <p:sp>
        <p:nvSpPr>
          <p:cNvPr id="8" name="圆角矩形 7">
            <a:hlinkClick r:id="rId6" action="ppaction://hlinksldjump"/>
          </p:cNvPr>
          <p:cNvSpPr/>
          <p:nvPr/>
        </p:nvSpPr>
        <p:spPr>
          <a:xfrm>
            <a:off x="2827627" y="1052512"/>
            <a:ext cx="7562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题型四</a:t>
            </a:r>
            <a:endParaRPr lang="zh-CN" altLang="en-US" sz="1200" dirty="0">
              <a:solidFill>
                <a:schemeClr val="bg1">
                  <a:lumMod val="85000"/>
                </a:schemeClr>
              </a:solidFill>
              <a:latin typeface="+mj-ea"/>
              <a:ea typeface="+mj-ea"/>
            </a:endParaRPr>
          </a:p>
        </p:txBody>
      </p:sp>
      <p:sp>
        <p:nvSpPr>
          <p:cNvPr id="11" name="TextBox 26">
            <a:hlinkClick r:id="rId4" action="ppaction://hlinksldjump"/>
          </p:cNvPr>
          <p:cNvSpPr txBox="1"/>
          <p:nvPr/>
        </p:nvSpPr>
        <p:spPr>
          <a:xfrm>
            <a:off x="6732240" y="1052512"/>
            <a:ext cx="646331"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策略一</a:t>
            </a:r>
          </a:p>
        </p:txBody>
      </p:sp>
      <p:sp>
        <p:nvSpPr>
          <p:cNvPr id="12" name="TextBox 27">
            <a:hlinkClick r:id="rId7" action="ppaction://hlinksldjump"/>
          </p:cNvPr>
          <p:cNvSpPr txBox="1"/>
          <p:nvPr/>
        </p:nvSpPr>
        <p:spPr>
          <a:xfrm>
            <a:off x="7488324" y="1052512"/>
            <a:ext cx="646331"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策略二</a:t>
            </a:r>
          </a:p>
        </p:txBody>
      </p:sp>
      <p:graphicFrame>
        <p:nvGraphicFramePr>
          <p:cNvPr id="3" name="对象 2"/>
          <p:cNvGraphicFramePr>
            <a:graphicFrameLocks noChangeAspect="1"/>
          </p:cNvGraphicFramePr>
          <p:nvPr>
            <p:extLst>
              <p:ext uri="{D42A27DB-BD31-4B8C-83A1-F6EECF244321}">
                <p14:modId xmlns:p14="http://schemas.microsoft.com/office/powerpoint/2010/main" xmlns="" val="215931489"/>
              </p:ext>
            </p:extLst>
          </p:nvPr>
        </p:nvGraphicFramePr>
        <p:xfrm>
          <a:off x="508000" y="2149359"/>
          <a:ext cx="8128000" cy="2813282"/>
        </p:xfrm>
        <a:graphic>
          <a:graphicData uri="http://schemas.openxmlformats.org/presentationml/2006/ole">
            <p:oleObj spid="_x0000_s90114" name="文档" r:id="rId8" imgW="3839157" imgH="1332238" progId="Word.Document.12">
              <p:embed/>
            </p:oleObj>
          </a:graphicData>
        </a:graphic>
      </p:graphicFrame>
    </p:spTree>
    <p:extLst>
      <p:ext uri="{BB962C8B-B14F-4D97-AF65-F5344CB8AC3E}">
        <p14:creationId xmlns:p14="http://schemas.microsoft.com/office/powerpoint/2010/main" xmlns="" val="1346468078"/>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18</a:t>
            </a:fld>
            <a:r>
              <a:rPr lang="en-US" altLang="zh-CN" smtClean="0"/>
              <a:t>-</a:t>
            </a:r>
            <a:endParaRPr lang="zh-CN" altLang="en-US" dirty="0"/>
          </a:p>
        </p:txBody>
      </p:sp>
      <p:sp>
        <p:nvSpPr>
          <p:cNvPr id="5" name="圆角矩形 4">
            <a:hlinkClick r:id="rId3" action="ppaction://hlinksldjump"/>
          </p:cNvPr>
          <p:cNvSpPr/>
          <p:nvPr/>
        </p:nvSpPr>
        <p:spPr>
          <a:xfrm>
            <a:off x="384100" y="1052512"/>
            <a:ext cx="7562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题型一</a:t>
            </a:r>
          </a:p>
        </p:txBody>
      </p:sp>
      <p:sp>
        <p:nvSpPr>
          <p:cNvPr id="6" name="圆角矩形 5">
            <a:hlinkClick r:id="rId4" action="ppaction://hlinksldjump"/>
          </p:cNvPr>
          <p:cNvSpPr/>
          <p:nvPr/>
        </p:nvSpPr>
        <p:spPr>
          <a:xfrm>
            <a:off x="1198609" y="1052512"/>
            <a:ext cx="756208"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题型二</a:t>
            </a:r>
          </a:p>
        </p:txBody>
      </p:sp>
      <p:sp>
        <p:nvSpPr>
          <p:cNvPr id="7" name="圆角矩形 6">
            <a:hlinkClick r:id="rId5" action="ppaction://hlinksldjump"/>
          </p:cNvPr>
          <p:cNvSpPr/>
          <p:nvPr/>
        </p:nvSpPr>
        <p:spPr>
          <a:xfrm>
            <a:off x="2013118" y="1052512"/>
            <a:ext cx="7562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题型三</a:t>
            </a:r>
          </a:p>
        </p:txBody>
      </p:sp>
      <p:sp>
        <p:nvSpPr>
          <p:cNvPr id="8" name="圆角矩形 7">
            <a:hlinkClick r:id="rId6" action="ppaction://hlinksldjump"/>
          </p:cNvPr>
          <p:cNvSpPr/>
          <p:nvPr/>
        </p:nvSpPr>
        <p:spPr>
          <a:xfrm>
            <a:off x="2827627" y="1052512"/>
            <a:ext cx="7562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题型四</a:t>
            </a:r>
            <a:endParaRPr lang="zh-CN" altLang="en-US" sz="1200" dirty="0">
              <a:solidFill>
                <a:schemeClr val="bg1">
                  <a:lumMod val="85000"/>
                </a:schemeClr>
              </a:solidFill>
              <a:latin typeface="+mj-ea"/>
              <a:ea typeface="+mj-ea"/>
            </a:endParaRPr>
          </a:p>
        </p:txBody>
      </p:sp>
      <p:sp>
        <p:nvSpPr>
          <p:cNvPr id="11" name="TextBox 26">
            <a:hlinkClick r:id="rId4" action="ppaction://hlinksldjump"/>
          </p:cNvPr>
          <p:cNvSpPr txBox="1"/>
          <p:nvPr/>
        </p:nvSpPr>
        <p:spPr>
          <a:xfrm>
            <a:off x="6732240" y="1052512"/>
            <a:ext cx="646331"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策略一</a:t>
            </a:r>
          </a:p>
        </p:txBody>
      </p:sp>
      <p:sp>
        <p:nvSpPr>
          <p:cNvPr id="12" name="TextBox 27">
            <a:hlinkClick r:id="rId7" action="ppaction://hlinksldjump"/>
          </p:cNvPr>
          <p:cNvSpPr txBox="1"/>
          <p:nvPr/>
        </p:nvSpPr>
        <p:spPr>
          <a:xfrm>
            <a:off x="7488324" y="1052512"/>
            <a:ext cx="646331"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策略二</a:t>
            </a:r>
          </a:p>
        </p:txBody>
      </p:sp>
      <p:graphicFrame>
        <p:nvGraphicFramePr>
          <p:cNvPr id="4" name="对象 3"/>
          <p:cNvGraphicFramePr>
            <a:graphicFrameLocks noChangeAspect="1"/>
          </p:cNvGraphicFramePr>
          <p:nvPr>
            <p:extLst>
              <p:ext uri="{D42A27DB-BD31-4B8C-83A1-F6EECF244321}">
                <p14:modId xmlns:p14="http://schemas.microsoft.com/office/powerpoint/2010/main" xmlns="" val="3532457659"/>
              </p:ext>
            </p:extLst>
          </p:nvPr>
        </p:nvGraphicFramePr>
        <p:xfrm>
          <a:off x="522694" y="1556792"/>
          <a:ext cx="8128000" cy="4727921"/>
        </p:xfrm>
        <a:graphic>
          <a:graphicData uri="http://schemas.openxmlformats.org/presentationml/2006/ole">
            <p:oleObj spid="_x0000_s91138" name="文档" r:id="rId8" imgW="3847376" imgH="2238291" progId="Word.Document.12">
              <p:embed/>
            </p:oleObj>
          </a:graphicData>
        </a:graphic>
      </p:graphicFrame>
    </p:spTree>
    <p:extLst>
      <p:ext uri="{BB962C8B-B14F-4D97-AF65-F5344CB8AC3E}">
        <p14:creationId xmlns:p14="http://schemas.microsoft.com/office/powerpoint/2010/main" xmlns="" val="1427902638"/>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19</a:t>
            </a:fld>
            <a:r>
              <a:rPr lang="en-US" altLang="zh-CN" smtClean="0"/>
              <a:t>-</a:t>
            </a:r>
            <a:endParaRPr lang="zh-CN" altLang="en-US" dirty="0"/>
          </a:p>
        </p:txBody>
      </p:sp>
      <p:sp>
        <p:nvSpPr>
          <p:cNvPr id="5" name="圆角矩形 4">
            <a:hlinkClick r:id="rId3" action="ppaction://hlinksldjump"/>
          </p:cNvPr>
          <p:cNvSpPr/>
          <p:nvPr/>
        </p:nvSpPr>
        <p:spPr>
          <a:xfrm>
            <a:off x="384100" y="1052512"/>
            <a:ext cx="7562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题型一</a:t>
            </a:r>
          </a:p>
        </p:txBody>
      </p:sp>
      <p:sp>
        <p:nvSpPr>
          <p:cNvPr id="6" name="圆角矩形 5">
            <a:hlinkClick r:id="rId4" action="ppaction://hlinksldjump"/>
          </p:cNvPr>
          <p:cNvSpPr/>
          <p:nvPr/>
        </p:nvSpPr>
        <p:spPr>
          <a:xfrm>
            <a:off x="1198609" y="1052512"/>
            <a:ext cx="756208"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题型二</a:t>
            </a:r>
          </a:p>
        </p:txBody>
      </p:sp>
      <p:sp>
        <p:nvSpPr>
          <p:cNvPr id="7" name="圆角矩形 6">
            <a:hlinkClick r:id="rId5" action="ppaction://hlinksldjump"/>
          </p:cNvPr>
          <p:cNvSpPr/>
          <p:nvPr/>
        </p:nvSpPr>
        <p:spPr>
          <a:xfrm>
            <a:off x="2013118" y="1052512"/>
            <a:ext cx="7562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题型三</a:t>
            </a:r>
          </a:p>
        </p:txBody>
      </p:sp>
      <p:sp>
        <p:nvSpPr>
          <p:cNvPr id="8" name="圆角矩形 7">
            <a:hlinkClick r:id="rId6" action="ppaction://hlinksldjump"/>
          </p:cNvPr>
          <p:cNvSpPr/>
          <p:nvPr/>
        </p:nvSpPr>
        <p:spPr>
          <a:xfrm>
            <a:off x="2827627" y="1052512"/>
            <a:ext cx="7562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题型四</a:t>
            </a:r>
            <a:endParaRPr lang="zh-CN" altLang="en-US" sz="1200" dirty="0">
              <a:solidFill>
                <a:schemeClr val="bg1">
                  <a:lumMod val="85000"/>
                </a:schemeClr>
              </a:solidFill>
              <a:latin typeface="+mj-ea"/>
              <a:ea typeface="+mj-ea"/>
            </a:endParaRPr>
          </a:p>
        </p:txBody>
      </p:sp>
      <p:sp>
        <p:nvSpPr>
          <p:cNvPr id="11" name="TextBox 26">
            <a:hlinkClick r:id="rId4" action="ppaction://hlinksldjump"/>
          </p:cNvPr>
          <p:cNvSpPr txBox="1"/>
          <p:nvPr/>
        </p:nvSpPr>
        <p:spPr>
          <a:xfrm>
            <a:off x="6732240" y="1052512"/>
            <a:ext cx="646331"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策略一</a:t>
            </a:r>
          </a:p>
        </p:txBody>
      </p:sp>
      <p:sp>
        <p:nvSpPr>
          <p:cNvPr id="12" name="TextBox 27">
            <a:hlinkClick r:id="rId7" action="ppaction://hlinksldjump"/>
          </p:cNvPr>
          <p:cNvSpPr txBox="1"/>
          <p:nvPr/>
        </p:nvSpPr>
        <p:spPr>
          <a:xfrm>
            <a:off x="7488324" y="1052512"/>
            <a:ext cx="646331"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策略二</a:t>
            </a:r>
          </a:p>
        </p:txBody>
      </p:sp>
      <p:graphicFrame>
        <p:nvGraphicFramePr>
          <p:cNvPr id="4" name="对象 3"/>
          <p:cNvGraphicFramePr>
            <a:graphicFrameLocks noChangeAspect="1"/>
          </p:cNvGraphicFramePr>
          <p:nvPr>
            <p:extLst>
              <p:ext uri="{D42A27DB-BD31-4B8C-83A1-F6EECF244321}">
                <p14:modId xmlns:p14="http://schemas.microsoft.com/office/powerpoint/2010/main" xmlns="" val="3974915766"/>
              </p:ext>
            </p:extLst>
          </p:nvPr>
        </p:nvGraphicFramePr>
        <p:xfrm>
          <a:off x="530199" y="1628800"/>
          <a:ext cx="8128000" cy="4288661"/>
        </p:xfrm>
        <a:graphic>
          <a:graphicData uri="http://schemas.openxmlformats.org/presentationml/2006/ole">
            <p:oleObj spid="_x0000_s92162" name="文档" r:id="rId8" imgW="3847376" imgH="2030655" progId="Word.Document.12">
              <p:embed/>
            </p:oleObj>
          </a:graphicData>
        </a:graphic>
      </p:graphicFrame>
    </p:spTree>
    <p:extLst>
      <p:ext uri="{BB962C8B-B14F-4D97-AF65-F5344CB8AC3E}">
        <p14:creationId xmlns:p14="http://schemas.microsoft.com/office/powerpoint/2010/main" xmlns="" val="2532951022"/>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灯片编号占位符 1"/>
          <p:cNvSpPr>
            <a:spLocks noGrp="1"/>
          </p:cNvSpPr>
          <p:nvPr>
            <p:ph type="sldNum" sz="quarter" idx="4"/>
          </p:nvPr>
        </p:nvSpPr>
        <p:spPr/>
        <p:txBody>
          <a:bodyPr/>
          <a:lstStyle/>
          <a:p>
            <a:pPr algn="ctr"/>
            <a:r>
              <a:rPr lang="en-US" altLang="zh-CN" dirty="0" smtClean="0"/>
              <a:t>-</a:t>
            </a:r>
            <a:fld id="{4BF17FCF-D4DA-449D-A468-DDB7E43619E6}" type="slidenum">
              <a:rPr lang="zh-CN" altLang="en-US" smtClean="0"/>
              <a:pPr algn="ctr"/>
              <a:t>2</a:t>
            </a:fld>
            <a:r>
              <a:rPr lang="en-US" altLang="zh-CN" dirty="0" smtClean="0"/>
              <a:t>-</a:t>
            </a:r>
            <a:endParaRPr lang="zh-CN" altLang="en-US" dirty="0"/>
          </a:p>
        </p:txBody>
      </p:sp>
      <p:sp>
        <p:nvSpPr>
          <p:cNvPr id="2" name="矩形 1"/>
          <p:cNvSpPr>
            <a:spLocks noChangeAspect="1"/>
          </p:cNvSpPr>
          <p:nvPr/>
        </p:nvSpPr>
        <p:spPr>
          <a:xfrm>
            <a:off x="508000" y="2310467"/>
            <a:ext cx="8128000" cy="249106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从近五年的高考试题来看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高考对三角函数与解三角形的考查呈现出较强的规律性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每年的题量和分值要么三个小题</a:t>
            </a:r>
            <a:r>
              <a:rPr lang="en-US" altLang="zh-CN" sz="2200" dirty="0">
                <a:solidFill>
                  <a:srgbClr val="000000"/>
                </a:solidFill>
                <a:latin typeface="Times New Roman" panose="02020603050405020304" pitchFamily="18" charset="0"/>
                <a:cs typeface="Times New Roman" panose="02020603050405020304" pitchFamily="18" charset="0"/>
              </a:rPr>
              <a:t>15</a:t>
            </a:r>
            <a:r>
              <a:rPr lang="zh-CN" altLang="zh-CN" sz="2200" dirty="0">
                <a:solidFill>
                  <a:srgbClr val="000000"/>
                </a:solidFill>
                <a:latin typeface="Times New Roman" panose="02020603050405020304" pitchFamily="18" charset="0"/>
                <a:cs typeface="Times New Roman" panose="02020603050405020304" pitchFamily="18" charset="0"/>
              </a:rPr>
              <a:t>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要么一个小题一个大题</a:t>
            </a:r>
            <a:r>
              <a:rPr lang="en-US" altLang="zh-CN" sz="2200" dirty="0">
                <a:solidFill>
                  <a:srgbClr val="000000"/>
                </a:solidFill>
                <a:latin typeface="Times New Roman" panose="02020603050405020304" pitchFamily="18" charset="0"/>
                <a:cs typeface="Times New Roman" panose="02020603050405020304" pitchFamily="18" charset="0"/>
              </a:rPr>
              <a:t>17</a:t>
            </a:r>
            <a:r>
              <a:rPr lang="zh-CN" altLang="zh-CN" sz="2200" dirty="0">
                <a:solidFill>
                  <a:srgbClr val="000000"/>
                </a:solidFill>
                <a:latin typeface="Times New Roman" panose="02020603050405020304" pitchFamily="18" charset="0"/>
                <a:cs typeface="Times New Roman" panose="02020603050405020304" pitchFamily="18" charset="0"/>
              </a:rPr>
              <a:t>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间隔出现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每两年为一个循环</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在三个小题中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分别考查三角函数的图象与性质、三角变换、解三角形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在一个小题一个大题中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小题要么考查三角函数的图象与性质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要么考查三角变换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大题考查的都是解三角形</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933969546"/>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20</a:t>
            </a:fld>
            <a:r>
              <a:rPr lang="en-US" altLang="zh-CN" smtClean="0"/>
              <a:t>-</a:t>
            </a:r>
            <a:endParaRPr lang="zh-CN" altLang="en-US" dirty="0"/>
          </a:p>
        </p:txBody>
      </p:sp>
      <p:sp>
        <p:nvSpPr>
          <p:cNvPr id="5" name="圆角矩形 4">
            <a:hlinkClick r:id="rId3" action="ppaction://hlinksldjump"/>
          </p:cNvPr>
          <p:cNvSpPr/>
          <p:nvPr/>
        </p:nvSpPr>
        <p:spPr>
          <a:xfrm>
            <a:off x="384100" y="1052512"/>
            <a:ext cx="7562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题型一</a:t>
            </a:r>
          </a:p>
        </p:txBody>
      </p:sp>
      <p:sp>
        <p:nvSpPr>
          <p:cNvPr id="6" name="圆角矩形 5">
            <a:hlinkClick r:id="rId4" action="ppaction://hlinksldjump"/>
          </p:cNvPr>
          <p:cNvSpPr/>
          <p:nvPr/>
        </p:nvSpPr>
        <p:spPr>
          <a:xfrm>
            <a:off x="1198609" y="1052512"/>
            <a:ext cx="756208"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题型二</a:t>
            </a:r>
          </a:p>
        </p:txBody>
      </p:sp>
      <p:sp>
        <p:nvSpPr>
          <p:cNvPr id="7" name="圆角矩形 6">
            <a:hlinkClick r:id="rId5" action="ppaction://hlinksldjump"/>
          </p:cNvPr>
          <p:cNvSpPr/>
          <p:nvPr/>
        </p:nvSpPr>
        <p:spPr>
          <a:xfrm>
            <a:off x="2013118" y="1052512"/>
            <a:ext cx="7562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题型三</a:t>
            </a:r>
          </a:p>
        </p:txBody>
      </p:sp>
      <p:sp>
        <p:nvSpPr>
          <p:cNvPr id="8" name="圆角矩形 7">
            <a:hlinkClick r:id="rId6" action="ppaction://hlinksldjump"/>
          </p:cNvPr>
          <p:cNvSpPr/>
          <p:nvPr/>
        </p:nvSpPr>
        <p:spPr>
          <a:xfrm>
            <a:off x="2827627" y="1052512"/>
            <a:ext cx="7562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题型四</a:t>
            </a:r>
            <a:endParaRPr lang="zh-CN" altLang="en-US" sz="1200" dirty="0">
              <a:solidFill>
                <a:schemeClr val="bg1">
                  <a:lumMod val="85000"/>
                </a:schemeClr>
              </a:solidFill>
              <a:latin typeface="+mj-ea"/>
              <a:ea typeface="+mj-ea"/>
            </a:endParaRPr>
          </a:p>
        </p:txBody>
      </p:sp>
      <p:sp>
        <p:nvSpPr>
          <p:cNvPr id="11" name="TextBox 26">
            <a:hlinkClick r:id="rId4" action="ppaction://hlinksldjump"/>
          </p:cNvPr>
          <p:cNvSpPr txBox="1"/>
          <p:nvPr/>
        </p:nvSpPr>
        <p:spPr>
          <a:xfrm>
            <a:off x="6732240" y="1052512"/>
            <a:ext cx="646331"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策略一</a:t>
            </a:r>
          </a:p>
        </p:txBody>
      </p:sp>
      <p:sp>
        <p:nvSpPr>
          <p:cNvPr id="12" name="TextBox 27">
            <a:hlinkClick r:id="rId7" action="ppaction://hlinksldjump"/>
          </p:cNvPr>
          <p:cNvSpPr txBox="1"/>
          <p:nvPr/>
        </p:nvSpPr>
        <p:spPr>
          <a:xfrm>
            <a:off x="7488324" y="1052512"/>
            <a:ext cx="646331"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策略二</a:t>
            </a:r>
          </a:p>
        </p:txBody>
      </p:sp>
      <p:graphicFrame>
        <p:nvGraphicFramePr>
          <p:cNvPr id="3" name="对象 2"/>
          <p:cNvGraphicFramePr>
            <a:graphicFrameLocks noChangeAspect="1"/>
          </p:cNvGraphicFramePr>
          <p:nvPr>
            <p:extLst>
              <p:ext uri="{D42A27DB-BD31-4B8C-83A1-F6EECF244321}">
                <p14:modId xmlns:p14="http://schemas.microsoft.com/office/powerpoint/2010/main" xmlns="" val="757146932"/>
              </p:ext>
            </p:extLst>
          </p:nvPr>
        </p:nvGraphicFramePr>
        <p:xfrm>
          <a:off x="508000" y="2105770"/>
          <a:ext cx="8128000" cy="2900461"/>
        </p:xfrm>
        <a:graphic>
          <a:graphicData uri="http://schemas.openxmlformats.org/presentationml/2006/ole">
            <p:oleObj spid="_x0000_s93186" name="文档" r:id="rId8" imgW="3847376" imgH="1373202" progId="Word.Document.12">
              <p:embed/>
            </p:oleObj>
          </a:graphicData>
        </a:graphic>
      </p:graphicFrame>
    </p:spTree>
    <p:extLst>
      <p:ext uri="{BB962C8B-B14F-4D97-AF65-F5344CB8AC3E}">
        <p14:creationId xmlns:p14="http://schemas.microsoft.com/office/powerpoint/2010/main" xmlns="" val="3340451381"/>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21</a:t>
            </a:fld>
            <a:r>
              <a:rPr lang="en-US" altLang="zh-CN" smtClean="0"/>
              <a:t>-</a:t>
            </a:r>
            <a:endParaRPr lang="zh-CN" altLang="en-US" dirty="0"/>
          </a:p>
        </p:txBody>
      </p:sp>
      <p:sp>
        <p:nvSpPr>
          <p:cNvPr id="3" name="圆角矩形 2">
            <a:hlinkClick r:id="rId3" action="ppaction://hlinksldjump"/>
          </p:cNvPr>
          <p:cNvSpPr/>
          <p:nvPr/>
        </p:nvSpPr>
        <p:spPr>
          <a:xfrm>
            <a:off x="384100" y="1052512"/>
            <a:ext cx="7562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题型一</a:t>
            </a:r>
          </a:p>
        </p:txBody>
      </p:sp>
      <p:sp>
        <p:nvSpPr>
          <p:cNvPr id="4" name="圆角矩形 3">
            <a:hlinkClick r:id="rId4" action="ppaction://hlinksldjump"/>
          </p:cNvPr>
          <p:cNvSpPr/>
          <p:nvPr/>
        </p:nvSpPr>
        <p:spPr>
          <a:xfrm>
            <a:off x="1198609" y="1052512"/>
            <a:ext cx="7562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题型二</a:t>
            </a:r>
            <a:endParaRPr lang="zh-CN" altLang="en-US" sz="1200" dirty="0">
              <a:solidFill>
                <a:schemeClr val="bg1">
                  <a:lumMod val="85000"/>
                </a:schemeClr>
              </a:solidFill>
              <a:latin typeface="+mj-ea"/>
              <a:ea typeface="+mj-ea"/>
            </a:endParaRPr>
          </a:p>
        </p:txBody>
      </p:sp>
      <p:sp>
        <p:nvSpPr>
          <p:cNvPr id="5" name="圆角矩形 4">
            <a:hlinkClick r:id="rId5" action="ppaction://hlinksldjump"/>
          </p:cNvPr>
          <p:cNvSpPr/>
          <p:nvPr/>
        </p:nvSpPr>
        <p:spPr>
          <a:xfrm>
            <a:off x="2013118" y="1052512"/>
            <a:ext cx="756208"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题型三</a:t>
            </a:r>
          </a:p>
        </p:txBody>
      </p:sp>
      <p:sp>
        <p:nvSpPr>
          <p:cNvPr id="6" name="圆角矩形 5">
            <a:hlinkClick r:id="rId6" action="ppaction://hlinksldjump"/>
          </p:cNvPr>
          <p:cNvSpPr/>
          <p:nvPr/>
        </p:nvSpPr>
        <p:spPr>
          <a:xfrm>
            <a:off x="2827627" y="1052512"/>
            <a:ext cx="7562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题型四</a:t>
            </a:r>
            <a:endParaRPr lang="zh-CN" altLang="en-US" sz="1200" dirty="0">
              <a:solidFill>
                <a:schemeClr val="bg1">
                  <a:lumMod val="85000"/>
                </a:schemeClr>
              </a:solidFill>
              <a:latin typeface="+mj-ea"/>
              <a:ea typeface="+mj-ea"/>
            </a:endParaRPr>
          </a:p>
        </p:txBody>
      </p:sp>
      <p:sp>
        <p:nvSpPr>
          <p:cNvPr id="9" name="TextBox 26">
            <a:hlinkClick r:id="rId5" action="ppaction://hlinksldjump"/>
          </p:cNvPr>
          <p:cNvSpPr txBox="1"/>
          <p:nvPr/>
        </p:nvSpPr>
        <p:spPr>
          <a:xfrm>
            <a:off x="6732240" y="1052512"/>
            <a:ext cx="646331"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策略一</a:t>
            </a:r>
          </a:p>
        </p:txBody>
      </p:sp>
      <p:sp>
        <p:nvSpPr>
          <p:cNvPr id="10" name="TextBox 27">
            <a:hlinkClick r:id="rId7" action="ppaction://hlinksldjump"/>
          </p:cNvPr>
          <p:cNvSpPr txBox="1"/>
          <p:nvPr/>
        </p:nvSpPr>
        <p:spPr>
          <a:xfrm>
            <a:off x="7488324" y="1052512"/>
            <a:ext cx="646331" cy="276999"/>
          </a:xfrm>
          <a:prstGeom prst="rect">
            <a:avLst/>
          </a:prstGeom>
          <a:noFill/>
        </p:spPr>
        <p:txBody>
          <a:bodyPr wrap="none" rtlCol="0">
            <a:spAutoFit/>
          </a:bodyPr>
          <a:lstStyle/>
          <a:p>
            <a:r>
              <a:rPr lang="zh-CN" altLang="en-US" sz="1200" dirty="0">
                <a:solidFill>
                  <a:schemeClr val="bg1">
                    <a:lumMod val="75000"/>
                  </a:schemeClr>
                </a:solidFill>
                <a:latin typeface="+mj-ea"/>
                <a:ea typeface="+mj-ea"/>
              </a:rPr>
              <a:t>策略二</a:t>
            </a:r>
          </a:p>
        </p:txBody>
      </p:sp>
      <p:graphicFrame>
        <p:nvGraphicFramePr>
          <p:cNvPr id="12" name="对象 11"/>
          <p:cNvGraphicFramePr>
            <a:graphicFrameLocks noChangeAspect="1"/>
          </p:cNvGraphicFramePr>
          <p:nvPr>
            <p:extLst>
              <p:ext uri="{D42A27DB-BD31-4B8C-83A1-F6EECF244321}">
                <p14:modId xmlns:p14="http://schemas.microsoft.com/office/powerpoint/2010/main" xmlns="" val="2965616887"/>
              </p:ext>
            </p:extLst>
          </p:nvPr>
        </p:nvGraphicFramePr>
        <p:xfrm>
          <a:off x="494229" y="2136287"/>
          <a:ext cx="8128000" cy="1004181"/>
        </p:xfrm>
        <a:graphic>
          <a:graphicData uri="http://schemas.openxmlformats.org/presentationml/2006/ole">
            <p:oleObj spid="_x0000_s94210" name="文档" r:id="rId8" imgW="3957084" imgH="488682" progId="Word.Document.12">
              <p:embed/>
            </p:oleObj>
          </a:graphicData>
        </a:graphic>
      </p:graphicFrame>
      <p:sp>
        <p:nvSpPr>
          <p:cNvPr id="13" name="矩形 12"/>
          <p:cNvSpPr>
            <a:spLocks noChangeAspect="1"/>
          </p:cNvSpPr>
          <p:nvPr/>
        </p:nvSpPr>
        <p:spPr>
          <a:xfrm>
            <a:off x="508000" y="2784359"/>
            <a:ext cx="8128000" cy="2084801"/>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正黑简体"/>
                <a:cs typeface="Times New Roman" panose="02020603050405020304" pitchFamily="18" charset="0"/>
              </a:rPr>
              <a:t>突破策略一</a:t>
            </a:r>
            <a:r>
              <a:rPr lang="zh-CN" altLang="zh-CN" sz="2200" i="1"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方正正黑简体"/>
                <a:cs typeface="Times New Roman" panose="02020603050405020304" pitchFamily="18" charset="0"/>
              </a:rPr>
              <a:t>边角互化法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在解三角形中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根据所求结论的需要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通过正弦定理把角的正弦转化成边或把边转化成角的正弦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通过余弦定理把角的余弦转化成边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使已知条件要么是角的关系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要么是边的关系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这样能使已知条件更容易化简或适合题目的要求</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891809084"/>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22</a:t>
            </a:fld>
            <a:r>
              <a:rPr lang="en-US" altLang="zh-CN" smtClean="0"/>
              <a:t>-</a:t>
            </a:r>
            <a:endParaRPr lang="zh-CN" altLang="en-US" dirty="0"/>
          </a:p>
        </p:txBody>
      </p:sp>
      <p:sp>
        <p:nvSpPr>
          <p:cNvPr id="3" name="圆角矩形 2">
            <a:hlinkClick r:id="rId3" action="ppaction://hlinksldjump"/>
          </p:cNvPr>
          <p:cNvSpPr/>
          <p:nvPr/>
        </p:nvSpPr>
        <p:spPr>
          <a:xfrm>
            <a:off x="384100" y="1052512"/>
            <a:ext cx="7562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题型一</a:t>
            </a:r>
          </a:p>
        </p:txBody>
      </p:sp>
      <p:sp>
        <p:nvSpPr>
          <p:cNvPr id="4" name="圆角矩形 3">
            <a:hlinkClick r:id="rId4" action="ppaction://hlinksldjump"/>
          </p:cNvPr>
          <p:cNvSpPr/>
          <p:nvPr/>
        </p:nvSpPr>
        <p:spPr>
          <a:xfrm>
            <a:off x="1198609" y="1052512"/>
            <a:ext cx="7562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题型二</a:t>
            </a:r>
            <a:endParaRPr lang="zh-CN" altLang="en-US" sz="1200" dirty="0">
              <a:solidFill>
                <a:schemeClr val="bg1">
                  <a:lumMod val="85000"/>
                </a:schemeClr>
              </a:solidFill>
              <a:latin typeface="+mj-ea"/>
              <a:ea typeface="+mj-ea"/>
            </a:endParaRPr>
          </a:p>
        </p:txBody>
      </p:sp>
      <p:sp>
        <p:nvSpPr>
          <p:cNvPr id="5" name="圆角矩形 4">
            <a:hlinkClick r:id="rId5" action="ppaction://hlinksldjump"/>
          </p:cNvPr>
          <p:cNvSpPr/>
          <p:nvPr/>
        </p:nvSpPr>
        <p:spPr>
          <a:xfrm>
            <a:off x="2013118" y="1052512"/>
            <a:ext cx="756208"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题型三</a:t>
            </a:r>
          </a:p>
        </p:txBody>
      </p:sp>
      <p:sp>
        <p:nvSpPr>
          <p:cNvPr id="6" name="圆角矩形 5">
            <a:hlinkClick r:id="rId6" action="ppaction://hlinksldjump"/>
          </p:cNvPr>
          <p:cNvSpPr/>
          <p:nvPr/>
        </p:nvSpPr>
        <p:spPr>
          <a:xfrm>
            <a:off x="2827627" y="1052512"/>
            <a:ext cx="7562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题型四</a:t>
            </a:r>
            <a:endParaRPr lang="zh-CN" altLang="en-US" sz="1200" dirty="0">
              <a:solidFill>
                <a:schemeClr val="bg1">
                  <a:lumMod val="85000"/>
                </a:schemeClr>
              </a:solidFill>
              <a:latin typeface="+mj-ea"/>
              <a:ea typeface="+mj-ea"/>
            </a:endParaRPr>
          </a:p>
        </p:txBody>
      </p:sp>
      <p:sp>
        <p:nvSpPr>
          <p:cNvPr id="9" name="TextBox 26">
            <a:hlinkClick r:id="rId5" action="ppaction://hlinksldjump"/>
          </p:cNvPr>
          <p:cNvSpPr txBox="1"/>
          <p:nvPr/>
        </p:nvSpPr>
        <p:spPr>
          <a:xfrm>
            <a:off x="6732240" y="1052512"/>
            <a:ext cx="646331"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策略一</a:t>
            </a:r>
          </a:p>
        </p:txBody>
      </p:sp>
      <p:sp>
        <p:nvSpPr>
          <p:cNvPr id="10" name="TextBox 27">
            <a:hlinkClick r:id="rId7" action="ppaction://hlinksldjump"/>
          </p:cNvPr>
          <p:cNvSpPr txBox="1"/>
          <p:nvPr/>
        </p:nvSpPr>
        <p:spPr>
          <a:xfrm>
            <a:off x="7488324" y="1052512"/>
            <a:ext cx="646331" cy="276999"/>
          </a:xfrm>
          <a:prstGeom prst="rect">
            <a:avLst/>
          </a:prstGeom>
          <a:noFill/>
        </p:spPr>
        <p:txBody>
          <a:bodyPr wrap="none" rtlCol="0">
            <a:spAutoFit/>
          </a:bodyPr>
          <a:lstStyle/>
          <a:p>
            <a:r>
              <a:rPr lang="zh-CN" altLang="en-US" sz="1200" dirty="0">
                <a:solidFill>
                  <a:schemeClr val="bg1">
                    <a:lumMod val="75000"/>
                  </a:schemeClr>
                </a:solidFill>
                <a:latin typeface="+mj-ea"/>
                <a:ea typeface="+mj-ea"/>
              </a:rPr>
              <a:t>策略二</a:t>
            </a:r>
          </a:p>
        </p:txBody>
      </p:sp>
      <p:sp>
        <p:nvSpPr>
          <p:cNvPr id="8" name="矩形 7"/>
          <p:cNvSpPr>
            <a:spLocks noChangeAspect="1"/>
          </p:cNvSpPr>
          <p:nvPr/>
        </p:nvSpPr>
        <p:spPr>
          <a:xfrm>
            <a:off x="508000" y="1639191"/>
            <a:ext cx="8128000" cy="127227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b="1" dirty="0">
                <a:solidFill>
                  <a:srgbClr val="FF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在锐角三角形</a:t>
            </a:r>
            <a:r>
              <a:rPr lang="en-US" altLang="zh-CN" sz="2200" i="1" dirty="0">
                <a:solidFill>
                  <a:srgbClr val="000000"/>
                </a:solidFill>
                <a:latin typeface="Times New Roman" panose="02020603050405020304" pitchFamily="18" charset="0"/>
                <a:cs typeface="Times New Roman" panose="02020603050405020304" pitchFamily="18" charset="0"/>
              </a:rPr>
              <a:t>ABC</a:t>
            </a:r>
            <a:r>
              <a:rPr lang="zh-CN" altLang="zh-CN" sz="2200" dirty="0">
                <a:solidFill>
                  <a:srgbClr val="000000"/>
                </a:solidFill>
                <a:latin typeface="Times New Roman" panose="02020603050405020304" pitchFamily="18" charset="0"/>
                <a:cs typeface="Times New Roman" panose="02020603050405020304" pitchFamily="18" charset="0"/>
              </a:rPr>
              <a:t>中</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err="1">
                <a:solidFill>
                  <a:srgbClr val="000000"/>
                </a:solidFill>
                <a:latin typeface="Times New Roman" panose="02020603050405020304" pitchFamily="18" charset="0"/>
                <a:cs typeface="Times New Roman" panose="02020603050405020304" pitchFamily="18" charset="0"/>
              </a:rPr>
              <a:t>a</a:t>
            </a:r>
            <a:r>
              <a:rPr lang="en-US" altLang="zh-CN" sz="2200" dirty="0" err="1">
                <a:solidFill>
                  <a:srgbClr val="000000"/>
                </a:solidFill>
                <a:latin typeface="Times New Roman" panose="02020603050405020304" pitchFamily="18" charset="0"/>
                <a:cs typeface="Times New Roman" panose="02020603050405020304" pitchFamily="18" charset="0"/>
              </a:rPr>
              <a:t>,</a:t>
            </a:r>
            <a:r>
              <a:rPr lang="en-US" altLang="zh-CN" sz="2200" i="1" dirty="0" err="1">
                <a:solidFill>
                  <a:srgbClr val="000000"/>
                </a:solidFill>
                <a:latin typeface="Times New Roman" panose="02020603050405020304" pitchFamily="18" charset="0"/>
                <a:cs typeface="Times New Roman" panose="02020603050405020304" pitchFamily="18" charset="0"/>
              </a:rPr>
              <a:t>b</a:t>
            </a:r>
            <a:r>
              <a:rPr lang="en-US" altLang="zh-CN" sz="2200" dirty="0" err="1">
                <a:solidFill>
                  <a:srgbClr val="000000"/>
                </a:solidFill>
                <a:latin typeface="Times New Roman" panose="02020603050405020304" pitchFamily="18" charset="0"/>
                <a:cs typeface="Times New Roman" panose="02020603050405020304" pitchFamily="18" charset="0"/>
              </a:rPr>
              <a:t>,</a:t>
            </a:r>
            <a:r>
              <a:rPr lang="en-US" altLang="zh-CN" sz="2200" i="1" dirty="0" err="1">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为内角</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B</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的对边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且满足</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c-a</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err="1">
                <a:solidFill>
                  <a:srgbClr val="000000"/>
                </a:solidFill>
                <a:latin typeface="Times New Roman" panose="02020603050405020304" pitchFamily="18" charset="0"/>
                <a:cs typeface="Times New Roman" panose="02020603050405020304" pitchFamily="18" charset="0"/>
              </a:rPr>
              <a:t>cos</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i="1" dirty="0">
                <a:solidFill>
                  <a:srgbClr val="000000"/>
                </a:solidFill>
                <a:latin typeface="Times New Roman" panose="02020603050405020304" pitchFamily="18" charset="0"/>
                <a:cs typeface="Times New Roman" panose="02020603050405020304" pitchFamily="18" charset="0"/>
              </a:rPr>
              <a:t>B-</a:t>
            </a:r>
            <a:r>
              <a:rPr lang="en-US" altLang="zh-CN" sz="2200" i="1" dirty="0" err="1">
                <a:solidFill>
                  <a:srgbClr val="000000"/>
                </a:solidFill>
                <a:latin typeface="Times New Roman" panose="02020603050405020304" pitchFamily="18" charset="0"/>
                <a:cs typeface="Times New Roman" panose="02020603050405020304" pitchFamily="18" charset="0"/>
              </a:rPr>
              <a:t>b</a:t>
            </a:r>
            <a:r>
              <a:rPr lang="en-US" altLang="zh-CN" sz="2200" dirty="0" err="1">
                <a:solidFill>
                  <a:srgbClr val="000000"/>
                </a:solidFill>
                <a:latin typeface="Times New Roman" panose="02020603050405020304" pitchFamily="18" charset="0"/>
                <a:cs typeface="Times New Roman" panose="02020603050405020304" pitchFamily="18" charset="0"/>
              </a:rPr>
              <a:t>cos</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dirty="0">
                <a:solidFill>
                  <a:srgbClr val="000000"/>
                </a:solidFill>
                <a:latin typeface="Times New Roman" panose="02020603050405020304" pitchFamily="18" charset="0"/>
                <a:cs typeface="Times New Roman" panose="02020603050405020304" pitchFamily="18" charset="0"/>
              </a:rPr>
              <a:t>0</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求角</a:t>
            </a:r>
            <a:r>
              <a:rPr lang="en-US" altLang="zh-CN" sz="2200" i="1"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的大小</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11" name="对象 10"/>
          <p:cNvGraphicFramePr>
            <a:graphicFrameLocks noChangeAspect="1"/>
          </p:cNvGraphicFramePr>
          <p:nvPr>
            <p:extLst>
              <p:ext uri="{D42A27DB-BD31-4B8C-83A1-F6EECF244321}">
                <p14:modId xmlns:p14="http://schemas.microsoft.com/office/powerpoint/2010/main" xmlns="" val="359125334"/>
              </p:ext>
            </p:extLst>
          </p:nvPr>
        </p:nvGraphicFramePr>
        <p:xfrm>
          <a:off x="313137" y="2897578"/>
          <a:ext cx="8128000" cy="536502"/>
        </p:xfrm>
        <a:graphic>
          <a:graphicData uri="http://schemas.openxmlformats.org/presentationml/2006/ole">
            <p:oleObj spid="_x0000_s95234" name="文档" r:id="rId8" imgW="3847376" imgH="253337" progId="Word.Document.12">
              <p:embed/>
            </p:oleObj>
          </a:graphicData>
        </a:graphic>
      </p:graphicFrame>
      <p:sp>
        <p:nvSpPr>
          <p:cNvPr id="12" name="矩形 11"/>
          <p:cNvSpPr>
            <a:spLocks noChangeAspect="1"/>
          </p:cNvSpPr>
          <p:nvPr/>
        </p:nvSpPr>
        <p:spPr>
          <a:xfrm>
            <a:off x="508000" y="3449569"/>
            <a:ext cx="8128000" cy="127227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i="1" dirty="0">
                <a:solidFill>
                  <a:srgbClr val="000000"/>
                </a:solidFill>
                <a:latin typeface="NEU-BZ-S92"/>
                <a:cs typeface="宋体" panose="02010600030101010101" pitchFamily="2" charset="-122"/>
              </a:rPr>
              <a:t>∵</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c-a</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err="1">
                <a:solidFill>
                  <a:srgbClr val="000000"/>
                </a:solidFill>
                <a:latin typeface="Times New Roman" panose="02020603050405020304" pitchFamily="18" charset="0"/>
                <a:cs typeface="Times New Roman" panose="02020603050405020304" pitchFamily="18" charset="0"/>
              </a:rPr>
              <a:t>cos</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i="1" dirty="0">
                <a:solidFill>
                  <a:srgbClr val="000000"/>
                </a:solidFill>
                <a:latin typeface="Times New Roman" panose="02020603050405020304" pitchFamily="18" charset="0"/>
                <a:cs typeface="Times New Roman" panose="02020603050405020304" pitchFamily="18" charset="0"/>
              </a:rPr>
              <a:t>B-</a:t>
            </a:r>
            <a:r>
              <a:rPr lang="en-US" altLang="zh-CN" sz="2200" i="1" dirty="0" err="1">
                <a:solidFill>
                  <a:srgbClr val="000000"/>
                </a:solidFill>
                <a:latin typeface="Times New Roman" panose="02020603050405020304" pitchFamily="18" charset="0"/>
                <a:cs typeface="Times New Roman" panose="02020603050405020304" pitchFamily="18" charset="0"/>
              </a:rPr>
              <a:t>b</a:t>
            </a:r>
            <a:r>
              <a:rPr lang="en-US" altLang="zh-CN" sz="2200" dirty="0" err="1">
                <a:solidFill>
                  <a:srgbClr val="000000"/>
                </a:solidFill>
                <a:latin typeface="Times New Roman" panose="02020603050405020304" pitchFamily="18" charset="0"/>
                <a:cs typeface="Times New Roman" panose="02020603050405020304" pitchFamily="18" charset="0"/>
              </a:rPr>
              <a:t>cos</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dirty="0">
                <a:solidFill>
                  <a:srgbClr val="000000"/>
                </a:solidFill>
                <a:latin typeface="Times New Roman" panose="02020603050405020304" pitchFamily="18" charset="0"/>
                <a:cs typeface="Times New Roman" panose="02020603050405020304" pitchFamily="18" charset="0"/>
              </a:rPr>
              <a:t>0,</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由正弦定理得</a:t>
            </a:r>
            <a:r>
              <a:rPr lang="en-US" altLang="zh-CN" sz="2200" dirty="0">
                <a:solidFill>
                  <a:srgbClr val="000000"/>
                </a:solidFill>
                <a:latin typeface="Times New Roman" panose="02020603050405020304" pitchFamily="18" charset="0"/>
                <a:cs typeface="Times New Roman" panose="02020603050405020304" pitchFamily="18" charset="0"/>
              </a:rPr>
              <a:t>(2sin</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i="1" dirty="0">
                <a:solidFill>
                  <a:srgbClr val="000000"/>
                </a:solidFill>
                <a:latin typeface="Times New Roman" panose="02020603050405020304" pitchFamily="18" charset="0"/>
                <a:cs typeface="Times New Roman" panose="02020603050405020304" pitchFamily="18" charset="0"/>
              </a:rPr>
              <a:t>C-</a:t>
            </a:r>
            <a:r>
              <a:rPr lang="en-US" altLang="zh-CN" sz="2200" dirty="0">
                <a:solidFill>
                  <a:srgbClr val="000000"/>
                </a:solidFill>
                <a:latin typeface="Times New Roman" panose="02020603050405020304" pitchFamily="18" charset="0"/>
                <a:cs typeface="Times New Roman" panose="02020603050405020304" pitchFamily="18" charset="0"/>
              </a:rPr>
              <a:t>sin</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err="1">
                <a:solidFill>
                  <a:srgbClr val="000000"/>
                </a:solidFill>
                <a:latin typeface="Times New Roman" panose="02020603050405020304" pitchFamily="18" charset="0"/>
                <a:cs typeface="Times New Roman" panose="02020603050405020304" pitchFamily="18" charset="0"/>
              </a:rPr>
              <a:t>cos</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i="1" dirty="0">
                <a:solidFill>
                  <a:srgbClr val="000000"/>
                </a:solidFill>
                <a:latin typeface="Times New Roman" panose="02020603050405020304" pitchFamily="18" charset="0"/>
                <a:cs typeface="Times New Roman" panose="02020603050405020304" pitchFamily="18" charset="0"/>
              </a:rPr>
              <a:t>B-</a:t>
            </a:r>
            <a:r>
              <a:rPr lang="en-US" altLang="zh-CN" sz="2200" dirty="0">
                <a:solidFill>
                  <a:srgbClr val="000000"/>
                </a:solidFill>
                <a:latin typeface="Times New Roman" panose="02020603050405020304" pitchFamily="18" charset="0"/>
                <a:cs typeface="Times New Roman" panose="02020603050405020304" pitchFamily="18" charset="0"/>
              </a:rPr>
              <a:t>sin</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i="1" dirty="0" err="1">
                <a:solidFill>
                  <a:srgbClr val="000000"/>
                </a:solidFill>
                <a:latin typeface="Times New Roman" panose="02020603050405020304" pitchFamily="18" charset="0"/>
                <a:cs typeface="Times New Roman" panose="02020603050405020304" pitchFamily="18" charset="0"/>
              </a:rPr>
              <a:t>B</a:t>
            </a:r>
            <a:r>
              <a:rPr lang="en-US" altLang="zh-CN" sz="2200" dirty="0" err="1">
                <a:solidFill>
                  <a:srgbClr val="000000"/>
                </a:solidFill>
                <a:latin typeface="Times New Roman" panose="02020603050405020304" pitchFamily="18" charset="0"/>
                <a:cs typeface="Times New Roman" panose="02020603050405020304" pitchFamily="18" charset="0"/>
              </a:rPr>
              <a:t>cos</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dirty="0">
                <a:solidFill>
                  <a:srgbClr val="000000"/>
                </a:solidFill>
                <a:latin typeface="Times New Roman" panose="02020603050405020304" pitchFamily="18" charset="0"/>
                <a:cs typeface="Times New Roman" panose="02020603050405020304" pitchFamily="18" charset="0"/>
              </a:rPr>
              <a:t>0,</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i="1" dirty="0">
                <a:solidFill>
                  <a:srgbClr val="000000"/>
                </a:solidFill>
                <a:latin typeface="NEU-BZ-S92"/>
                <a:cs typeface="宋体" panose="02010600030101010101" pitchFamily="2" charset="-122"/>
              </a:rPr>
              <a:t>∴</a:t>
            </a:r>
            <a:r>
              <a:rPr lang="en-US" altLang="zh-CN" sz="2200" dirty="0">
                <a:solidFill>
                  <a:srgbClr val="000000"/>
                </a:solidFill>
                <a:latin typeface="Times New Roman" panose="02020603050405020304" pitchFamily="18" charset="0"/>
                <a:cs typeface="Times New Roman" panose="02020603050405020304" pitchFamily="18" charset="0"/>
              </a:rPr>
              <a:t>2sin</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i="1" dirty="0" err="1">
                <a:solidFill>
                  <a:srgbClr val="000000"/>
                </a:solidFill>
                <a:latin typeface="Times New Roman" panose="02020603050405020304" pitchFamily="18" charset="0"/>
                <a:cs typeface="Times New Roman" panose="02020603050405020304" pitchFamily="18" charset="0"/>
              </a:rPr>
              <a:t>C</a:t>
            </a:r>
            <a:r>
              <a:rPr lang="en-US" altLang="zh-CN" sz="2200" dirty="0" err="1">
                <a:solidFill>
                  <a:srgbClr val="000000"/>
                </a:solidFill>
                <a:latin typeface="Times New Roman" panose="02020603050405020304" pitchFamily="18" charset="0"/>
                <a:cs typeface="Times New Roman" panose="02020603050405020304" pitchFamily="18" charset="0"/>
              </a:rPr>
              <a:t>cos</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i="1" dirty="0">
                <a:solidFill>
                  <a:srgbClr val="000000"/>
                </a:solidFill>
                <a:latin typeface="Times New Roman" panose="02020603050405020304" pitchFamily="18" charset="0"/>
                <a:cs typeface="Times New Roman" panose="02020603050405020304" pitchFamily="18" charset="0"/>
              </a:rPr>
              <a:t>B-</a:t>
            </a:r>
            <a:r>
              <a:rPr lang="en-US" altLang="zh-CN" sz="2200" dirty="0">
                <a:solidFill>
                  <a:srgbClr val="000000"/>
                </a:solidFill>
                <a:latin typeface="Times New Roman" panose="02020603050405020304" pitchFamily="18" charset="0"/>
                <a:cs typeface="Times New Roman" panose="02020603050405020304" pitchFamily="18" charset="0"/>
              </a:rPr>
              <a:t>sin(</a:t>
            </a:r>
            <a:r>
              <a:rPr lang="en-US" altLang="zh-CN" sz="2200" i="1" dirty="0">
                <a:solidFill>
                  <a:srgbClr val="000000"/>
                </a:solidFill>
                <a:latin typeface="Times New Roman" panose="02020603050405020304" pitchFamily="18" charset="0"/>
                <a:cs typeface="Times New Roman" panose="02020603050405020304" pitchFamily="18" charset="0"/>
              </a:rPr>
              <a:t>A+B</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0,</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13" name="对象 12"/>
          <p:cNvGraphicFramePr>
            <a:graphicFrameLocks noChangeAspect="1"/>
          </p:cNvGraphicFramePr>
          <p:nvPr>
            <p:extLst>
              <p:ext uri="{D42A27DB-BD31-4B8C-83A1-F6EECF244321}">
                <p14:modId xmlns:p14="http://schemas.microsoft.com/office/powerpoint/2010/main" xmlns="" val="2219299402"/>
              </p:ext>
            </p:extLst>
          </p:nvPr>
        </p:nvGraphicFramePr>
        <p:xfrm>
          <a:off x="313137" y="4739135"/>
          <a:ext cx="8128000" cy="922113"/>
        </p:xfrm>
        <a:graphic>
          <a:graphicData uri="http://schemas.openxmlformats.org/presentationml/2006/ole">
            <p:oleObj spid="_x0000_s95235" name="文档" r:id="rId9" imgW="3847376" imgH="436503" progId="Word.Document.12">
              <p:embed/>
            </p:oleObj>
          </a:graphicData>
        </a:graphic>
      </p:graphicFrame>
    </p:spTree>
    <p:extLst>
      <p:ext uri="{BB962C8B-B14F-4D97-AF65-F5344CB8AC3E}">
        <p14:creationId xmlns:p14="http://schemas.microsoft.com/office/powerpoint/2010/main" xmlns="" val="18238292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down)">
                                      <p:cBhvr>
                                        <p:cTn id="7" dur="500"/>
                                        <p:tgtEl>
                                          <p:spTgt spid="12"/>
                                        </p:tgtEl>
                                      </p:cBhvr>
                                    </p:animEffect>
                                  </p:childTnLst>
                                </p:cTn>
                              </p:par>
                              <p:par>
                                <p:cTn id="8" presetID="22" presetClass="entr" presetSubtype="4" fill="hold"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wipe(down)">
                                      <p:cBhvr>
                                        <p:cTn id="10"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23</a:t>
            </a:fld>
            <a:r>
              <a:rPr lang="en-US" altLang="zh-CN" smtClean="0"/>
              <a:t>-</a:t>
            </a:r>
            <a:endParaRPr lang="zh-CN" altLang="en-US" dirty="0"/>
          </a:p>
        </p:txBody>
      </p:sp>
      <p:sp>
        <p:nvSpPr>
          <p:cNvPr id="3" name="圆角矩形 2">
            <a:hlinkClick r:id="rId3" action="ppaction://hlinksldjump"/>
          </p:cNvPr>
          <p:cNvSpPr/>
          <p:nvPr/>
        </p:nvSpPr>
        <p:spPr>
          <a:xfrm>
            <a:off x="384100" y="1052512"/>
            <a:ext cx="7562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题型一</a:t>
            </a:r>
          </a:p>
        </p:txBody>
      </p:sp>
      <p:sp>
        <p:nvSpPr>
          <p:cNvPr id="4" name="圆角矩形 3">
            <a:hlinkClick r:id="rId4" action="ppaction://hlinksldjump"/>
          </p:cNvPr>
          <p:cNvSpPr/>
          <p:nvPr/>
        </p:nvSpPr>
        <p:spPr>
          <a:xfrm>
            <a:off x="1198609" y="1052512"/>
            <a:ext cx="7562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题型二</a:t>
            </a:r>
            <a:endParaRPr lang="zh-CN" altLang="en-US" sz="1200" dirty="0">
              <a:solidFill>
                <a:schemeClr val="bg1">
                  <a:lumMod val="85000"/>
                </a:schemeClr>
              </a:solidFill>
              <a:latin typeface="+mj-ea"/>
              <a:ea typeface="+mj-ea"/>
            </a:endParaRPr>
          </a:p>
        </p:txBody>
      </p:sp>
      <p:sp>
        <p:nvSpPr>
          <p:cNvPr id="5" name="圆角矩形 4">
            <a:hlinkClick r:id="rId5" action="ppaction://hlinksldjump"/>
          </p:cNvPr>
          <p:cNvSpPr/>
          <p:nvPr/>
        </p:nvSpPr>
        <p:spPr>
          <a:xfrm>
            <a:off x="2013118" y="1052512"/>
            <a:ext cx="756208"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题型三</a:t>
            </a:r>
          </a:p>
        </p:txBody>
      </p:sp>
      <p:sp>
        <p:nvSpPr>
          <p:cNvPr id="6" name="圆角矩形 5">
            <a:hlinkClick r:id="rId6" action="ppaction://hlinksldjump"/>
          </p:cNvPr>
          <p:cNvSpPr/>
          <p:nvPr/>
        </p:nvSpPr>
        <p:spPr>
          <a:xfrm>
            <a:off x="2827627" y="1052512"/>
            <a:ext cx="7562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题型四</a:t>
            </a:r>
            <a:endParaRPr lang="zh-CN" altLang="en-US" sz="1200" dirty="0">
              <a:solidFill>
                <a:schemeClr val="bg1">
                  <a:lumMod val="85000"/>
                </a:schemeClr>
              </a:solidFill>
              <a:latin typeface="+mj-ea"/>
              <a:ea typeface="+mj-ea"/>
            </a:endParaRPr>
          </a:p>
        </p:txBody>
      </p:sp>
      <p:sp>
        <p:nvSpPr>
          <p:cNvPr id="9" name="TextBox 26">
            <a:hlinkClick r:id="rId5" action="ppaction://hlinksldjump"/>
          </p:cNvPr>
          <p:cNvSpPr txBox="1"/>
          <p:nvPr/>
        </p:nvSpPr>
        <p:spPr>
          <a:xfrm>
            <a:off x="6732240" y="1052512"/>
            <a:ext cx="646331"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策略一</a:t>
            </a:r>
          </a:p>
        </p:txBody>
      </p:sp>
      <p:sp>
        <p:nvSpPr>
          <p:cNvPr id="10" name="TextBox 27">
            <a:hlinkClick r:id="rId7" action="ppaction://hlinksldjump"/>
          </p:cNvPr>
          <p:cNvSpPr txBox="1"/>
          <p:nvPr/>
        </p:nvSpPr>
        <p:spPr>
          <a:xfrm>
            <a:off x="7488324" y="1052512"/>
            <a:ext cx="646331" cy="276999"/>
          </a:xfrm>
          <a:prstGeom prst="rect">
            <a:avLst/>
          </a:prstGeom>
          <a:noFill/>
        </p:spPr>
        <p:txBody>
          <a:bodyPr wrap="none" rtlCol="0">
            <a:spAutoFit/>
          </a:bodyPr>
          <a:lstStyle/>
          <a:p>
            <a:r>
              <a:rPr lang="zh-CN" altLang="en-US" sz="1200" dirty="0">
                <a:solidFill>
                  <a:schemeClr val="bg1">
                    <a:lumMod val="75000"/>
                  </a:schemeClr>
                </a:solidFill>
                <a:latin typeface="+mj-ea"/>
                <a:ea typeface="+mj-ea"/>
              </a:rPr>
              <a:t>策略二</a:t>
            </a:r>
          </a:p>
        </p:txBody>
      </p:sp>
      <p:graphicFrame>
        <p:nvGraphicFramePr>
          <p:cNvPr id="7" name="对象 6"/>
          <p:cNvGraphicFramePr>
            <a:graphicFrameLocks noChangeAspect="1"/>
          </p:cNvGraphicFramePr>
          <p:nvPr>
            <p:extLst>
              <p:ext uri="{D42A27DB-BD31-4B8C-83A1-F6EECF244321}">
                <p14:modId xmlns:p14="http://schemas.microsoft.com/office/powerpoint/2010/main" xmlns="" val="2215875777"/>
              </p:ext>
            </p:extLst>
          </p:nvPr>
        </p:nvGraphicFramePr>
        <p:xfrm>
          <a:off x="313137" y="1782191"/>
          <a:ext cx="8128000" cy="3547617"/>
        </p:xfrm>
        <a:graphic>
          <a:graphicData uri="http://schemas.openxmlformats.org/presentationml/2006/ole">
            <p:oleObj spid="_x0000_s96258" name="文档" r:id="rId8" imgW="3847376" imgH="1679798" progId="Word.Document.12">
              <p:embed/>
            </p:oleObj>
          </a:graphicData>
        </a:graphic>
      </p:graphicFrame>
    </p:spTree>
    <p:extLst>
      <p:ext uri="{BB962C8B-B14F-4D97-AF65-F5344CB8AC3E}">
        <p14:creationId xmlns:p14="http://schemas.microsoft.com/office/powerpoint/2010/main" xmlns="" val="3795566022"/>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24</a:t>
            </a:fld>
            <a:r>
              <a:rPr lang="en-US" altLang="zh-CN" smtClean="0"/>
              <a:t>-</a:t>
            </a:r>
            <a:endParaRPr lang="zh-CN" altLang="en-US" dirty="0"/>
          </a:p>
        </p:txBody>
      </p:sp>
      <p:sp>
        <p:nvSpPr>
          <p:cNvPr id="3" name="圆角矩形 2">
            <a:hlinkClick r:id="rId3" action="ppaction://hlinksldjump"/>
          </p:cNvPr>
          <p:cNvSpPr/>
          <p:nvPr/>
        </p:nvSpPr>
        <p:spPr>
          <a:xfrm>
            <a:off x="384100" y="1052512"/>
            <a:ext cx="7562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题型一</a:t>
            </a:r>
          </a:p>
        </p:txBody>
      </p:sp>
      <p:sp>
        <p:nvSpPr>
          <p:cNvPr id="4" name="圆角矩形 3">
            <a:hlinkClick r:id="rId4" action="ppaction://hlinksldjump"/>
          </p:cNvPr>
          <p:cNvSpPr/>
          <p:nvPr/>
        </p:nvSpPr>
        <p:spPr>
          <a:xfrm>
            <a:off x="1198609" y="1052512"/>
            <a:ext cx="7562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题型二</a:t>
            </a:r>
            <a:endParaRPr lang="zh-CN" altLang="en-US" sz="1200" dirty="0">
              <a:solidFill>
                <a:schemeClr val="bg1">
                  <a:lumMod val="85000"/>
                </a:schemeClr>
              </a:solidFill>
              <a:latin typeface="+mj-ea"/>
              <a:ea typeface="+mj-ea"/>
            </a:endParaRPr>
          </a:p>
        </p:txBody>
      </p:sp>
      <p:sp>
        <p:nvSpPr>
          <p:cNvPr id="5" name="圆角矩形 4">
            <a:hlinkClick r:id="rId5" action="ppaction://hlinksldjump"/>
          </p:cNvPr>
          <p:cNvSpPr/>
          <p:nvPr/>
        </p:nvSpPr>
        <p:spPr>
          <a:xfrm>
            <a:off x="2013118" y="1052512"/>
            <a:ext cx="756208"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题型三</a:t>
            </a:r>
          </a:p>
        </p:txBody>
      </p:sp>
      <p:sp>
        <p:nvSpPr>
          <p:cNvPr id="6" name="圆角矩形 5">
            <a:hlinkClick r:id="rId6" action="ppaction://hlinksldjump"/>
          </p:cNvPr>
          <p:cNvSpPr/>
          <p:nvPr/>
        </p:nvSpPr>
        <p:spPr>
          <a:xfrm>
            <a:off x="2827627" y="1052512"/>
            <a:ext cx="7562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题型四</a:t>
            </a:r>
            <a:endParaRPr lang="zh-CN" altLang="en-US" sz="1200" dirty="0">
              <a:solidFill>
                <a:schemeClr val="bg1">
                  <a:lumMod val="85000"/>
                </a:schemeClr>
              </a:solidFill>
              <a:latin typeface="+mj-ea"/>
              <a:ea typeface="+mj-ea"/>
            </a:endParaRPr>
          </a:p>
        </p:txBody>
      </p:sp>
      <p:sp>
        <p:nvSpPr>
          <p:cNvPr id="9" name="TextBox 26">
            <a:hlinkClick r:id="rId5" action="ppaction://hlinksldjump"/>
          </p:cNvPr>
          <p:cNvSpPr txBox="1"/>
          <p:nvPr/>
        </p:nvSpPr>
        <p:spPr>
          <a:xfrm>
            <a:off x="6732240" y="1052512"/>
            <a:ext cx="646331"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策略一</a:t>
            </a:r>
          </a:p>
        </p:txBody>
      </p:sp>
      <p:sp>
        <p:nvSpPr>
          <p:cNvPr id="10" name="TextBox 27">
            <a:hlinkClick r:id="rId7" action="ppaction://hlinksldjump"/>
          </p:cNvPr>
          <p:cNvSpPr txBox="1"/>
          <p:nvPr/>
        </p:nvSpPr>
        <p:spPr>
          <a:xfrm>
            <a:off x="7488324" y="1052512"/>
            <a:ext cx="646331" cy="276999"/>
          </a:xfrm>
          <a:prstGeom prst="rect">
            <a:avLst/>
          </a:prstGeom>
          <a:noFill/>
        </p:spPr>
        <p:txBody>
          <a:bodyPr wrap="none" rtlCol="0">
            <a:spAutoFit/>
          </a:bodyPr>
          <a:lstStyle/>
          <a:p>
            <a:r>
              <a:rPr lang="zh-CN" altLang="en-US" sz="1200" dirty="0">
                <a:solidFill>
                  <a:schemeClr val="bg1">
                    <a:lumMod val="75000"/>
                  </a:schemeClr>
                </a:solidFill>
                <a:latin typeface="+mj-ea"/>
                <a:ea typeface="+mj-ea"/>
              </a:rPr>
              <a:t>策略二</a:t>
            </a:r>
          </a:p>
        </p:txBody>
      </p:sp>
      <p:graphicFrame>
        <p:nvGraphicFramePr>
          <p:cNvPr id="7" name="对象 6"/>
          <p:cNvGraphicFramePr>
            <a:graphicFrameLocks noChangeAspect="1"/>
          </p:cNvGraphicFramePr>
          <p:nvPr>
            <p:extLst>
              <p:ext uri="{D42A27DB-BD31-4B8C-83A1-F6EECF244321}">
                <p14:modId xmlns:p14="http://schemas.microsoft.com/office/powerpoint/2010/main" xmlns="" val="175363080"/>
              </p:ext>
            </p:extLst>
          </p:nvPr>
        </p:nvGraphicFramePr>
        <p:xfrm>
          <a:off x="576177" y="3315428"/>
          <a:ext cx="8128000" cy="2494733"/>
        </p:xfrm>
        <a:graphic>
          <a:graphicData uri="http://schemas.openxmlformats.org/presentationml/2006/ole">
            <p:oleObj spid="_x0000_s97282" name="文档" r:id="rId8" imgW="3847376" imgH="1180321" progId="Word.Document.12">
              <p:embed/>
            </p:oleObj>
          </a:graphicData>
        </a:graphic>
      </p:graphicFrame>
      <p:sp>
        <p:nvSpPr>
          <p:cNvPr id="8" name="矩形 7"/>
          <p:cNvSpPr>
            <a:spLocks noChangeAspect="1"/>
          </p:cNvSpPr>
          <p:nvPr/>
        </p:nvSpPr>
        <p:spPr>
          <a:xfrm>
            <a:off x="508000" y="1525619"/>
            <a:ext cx="8128000" cy="1310680"/>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2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对点训练</a:t>
            </a:r>
            <a:r>
              <a:rPr lang="en-US" altLang="zh-CN" sz="2200" b="1"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已知</a:t>
            </a:r>
            <a:r>
              <a:rPr lang="en-US" altLang="zh-CN" sz="2200" dirty="0">
                <a:solidFill>
                  <a:srgbClr val="000000"/>
                </a:solidFill>
                <a:latin typeface="Cambria Math" panose="02040503050406030204" pitchFamily="18" charset="0"/>
                <a:cs typeface="Cambria Math" panose="020405030504060302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ABC</a:t>
            </a:r>
            <a:r>
              <a:rPr lang="zh-CN" altLang="zh-CN" sz="2200" dirty="0">
                <a:solidFill>
                  <a:srgbClr val="000000"/>
                </a:solidFill>
                <a:latin typeface="Times New Roman" panose="02020603050405020304" pitchFamily="18" charset="0"/>
                <a:cs typeface="Times New Roman" panose="02020603050405020304" pitchFamily="18" charset="0"/>
              </a:rPr>
              <a:t>是斜三角形</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err="1">
                <a:solidFill>
                  <a:srgbClr val="000000"/>
                </a:solidFill>
                <a:latin typeface="Times New Roman" panose="02020603050405020304" pitchFamily="18" charset="0"/>
                <a:cs typeface="Times New Roman" panose="02020603050405020304" pitchFamily="18" charset="0"/>
              </a:rPr>
              <a:t>a</a:t>
            </a:r>
            <a:r>
              <a:rPr lang="en-US" altLang="zh-CN" sz="2200" dirty="0" err="1">
                <a:solidFill>
                  <a:srgbClr val="000000"/>
                </a:solidFill>
                <a:latin typeface="Times New Roman" panose="02020603050405020304" pitchFamily="18" charset="0"/>
                <a:cs typeface="Times New Roman" panose="02020603050405020304" pitchFamily="18" charset="0"/>
              </a:rPr>
              <a:t>,</a:t>
            </a:r>
            <a:r>
              <a:rPr lang="en-US" altLang="zh-CN" sz="2200" i="1" dirty="0" err="1">
                <a:solidFill>
                  <a:srgbClr val="000000"/>
                </a:solidFill>
                <a:latin typeface="Times New Roman" panose="02020603050405020304" pitchFamily="18" charset="0"/>
                <a:cs typeface="Times New Roman" panose="02020603050405020304" pitchFamily="18" charset="0"/>
              </a:rPr>
              <a:t>b</a:t>
            </a:r>
            <a:r>
              <a:rPr lang="en-US" altLang="zh-CN" sz="2200" dirty="0" err="1">
                <a:solidFill>
                  <a:srgbClr val="000000"/>
                </a:solidFill>
                <a:latin typeface="Times New Roman" panose="02020603050405020304" pitchFamily="18" charset="0"/>
                <a:cs typeface="Times New Roman" panose="02020603050405020304" pitchFamily="18" charset="0"/>
              </a:rPr>
              <a:t>,</a:t>
            </a:r>
            <a:r>
              <a:rPr lang="en-US" altLang="zh-CN" sz="2200" i="1" dirty="0" err="1">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分别是</a:t>
            </a:r>
            <a:r>
              <a:rPr lang="en-US" altLang="zh-CN" sz="2200" dirty="0">
                <a:solidFill>
                  <a:srgbClr val="000000"/>
                </a:solidFill>
                <a:latin typeface="Cambria Math" panose="02040503050406030204" pitchFamily="18" charset="0"/>
                <a:cs typeface="Cambria Math" panose="020405030504060302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ABC</a:t>
            </a:r>
            <a:r>
              <a:rPr lang="zh-CN" altLang="zh-CN" sz="2200" dirty="0">
                <a:solidFill>
                  <a:srgbClr val="000000"/>
                </a:solidFill>
                <a:latin typeface="Times New Roman" panose="02020603050405020304" pitchFamily="18" charset="0"/>
                <a:cs typeface="Times New Roman" panose="02020603050405020304" pitchFamily="18" charset="0"/>
              </a:rPr>
              <a:t>的三个内角</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B</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的对边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若</a:t>
            </a:r>
            <a:r>
              <a:rPr lang="en-US" altLang="zh-CN" sz="2200" i="1" dirty="0" err="1">
                <a:solidFill>
                  <a:srgbClr val="000000"/>
                </a:solidFill>
                <a:latin typeface="Times New Roman" panose="02020603050405020304" pitchFamily="18" charset="0"/>
                <a:cs typeface="Times New Roman" panose="02020603050405020304" pitchFamily="18" charset="0"/>
              </a:rPr>
              <a:t>c</a:t>
            </a:r>
            <a:r>
              <a:rPr lang="en-US" altLang="zh-CN" sz="2200" dirty="0" err="1">
                <a:solidFill>
                  <a:srgbClr val="000000"/>
                </a:solidFill>
                <a:latin typeface="Times New Roman" panose="02020603050405020304" pitchFamily="18" charset="0"/>
                <a:cs typeface="Times New Roman" panose="02020603050405020304" pitchFamily="18" charset="0"/>
              </a:rPr>
              <a:t>sin</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i="1" dirty="0" smtClean="0">
                <a:solidFill>
                  <a:srgbClr val="000000"/>
                </a:solidFill>
                <a:latin typeface="Times New Roman" panose="02020603050405020304" pitchFamily="18" charset="0"/>
                <a:cs typeface="Times New Roman" panose="02020603050405020304" pitchFamily="18" charset="0"/>
              </a:rPr>
              <a:t>A=      </a:t>
            </a:r>
            <a:r>
              <a:rPr lang="en-US" altLang="zh-CN" sz="2200" i="1" dirty="0" err="1" smtClean="0">
                <a:solidFill>
                  <a:srgbClr val="000000"/>
                </a:solidFill>
                <a:latin typeface="Times New Roman" panose="02020603050405020304" pitchFamily="18" charset="0"/>
                <a:cs typeface="Times New Roman" panose="02020603050405020304" pitchFamily="18" charset="0"/>
              </a:rPr>
              <a:t>a</a:t>
            </a:r>
            <a:r>
              <a:rPr lang="en-US" altLang="zh-CN" sz="2200" dirty="0" err="1" smtClean="0">
                <a:solidFill>
                  <a:srgbClr val="000000"/>
                </a:solidFill>
                <a:latin typeface="Times New Roman" panose="02020603050405020304" pitchFamily="18" charset="0"/>
                <a:cs typeface="Times New Roman" panose="02020603050405020304" pitchFamily="18" charset="0"/>
              </a:rPr>
              <a:t>cos</a:t>
            </a:r>
            <a:r>
              <a:rPr lang="en-US" altLang="zh-CN" sz="2200" dirty="0" smtClean="0">
                <a:solidFill>
                  <a:srgbClr val="000000"/>
                </a:solidFill>
                <a:latin typeface="Times New Roman" panose="02020603050405020304" pitchFamily="18" charset="0"/>
                <a:cs typeface="Times New Roman" panose="02020603050405020304" pitchFamily="18" charset="0"/>
              </a:rPr>
              <a:t> </a:t>
            </a:r>
            <a:r>
              <a:rPr lang="en-US" altLang="zh-CN" sz="2200" i="1" dirty="0">
                <a:solidFill>
                  <a:srgbClr val="000000"/>
                </a:solidFill>
                <a:latin typeface="Times New Roman" panose="02020603050405020304" pitchFamily="18" charset="0"/>
                <a:cs typeface="Times New Roman" panose="02020603050405020304" pitchFamily="18" charset="0"/>
              </a:rPr>
              <a:t>C.</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求角</a:t>
            </a:r>
            <a:r>
              <a:rPr lang="en-US" altLang="zh-CN" sz="2200" i="1"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的大小</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12" name="对象 11"/>
          <p:cNvGraphicFramePr>
            <a:graphicFrameLocks noChangeAspect="1"/>
          </p:cNvGraphicFramePr>
          <p:nvPr>
            <p:extLst>
              <p:ext uri="{D42A27DB-BD31-4B8C-83A1-F6EECF244321}">
                <p14:modId xmlns:p14="http://schemas.microsoft.com/office/powerpoint/2010/main" xmlns="" val="3589655027"/>
              </p:ext>
            </p:extLst>
          </p:nvPr>
        </p:nvGraphicFramePr>
        <p:xfrm>
          <a:off x="313137" y="2842545"/>
          <a:ext cx="8128000" cy="388964"/>
        </p:xfrm>
        <a:graphic>
          <a:graphicData uri="http://schemas.openxmlformats.org/presentationml/2006/ole">
            <p:oleObj spid="_x0000_s97283" name="文档" r:id="rId9" imgW="3847376" imgH="184605" progId="Word.Document.12">
              <p:embed/>
            </p:oleObj>
          </a:graphicData>
        </a:graphic>
      </p:graphicFrame>
      <p:graphicFrame>
        <p:nvGraphicFramePr>
          <p:cNvPr id="13" name="对象 12"/>
          <p:cNvGraphicFramePr>
            <a:graphicFrameLocks noChangeAspect="1"/>
          </p:cNvGraphicFramePr>
          <p:nvPr>
            <p:extLst>
              <p:ext uri="{D42A27DB-BD31-4B8C-83A1-F6EECF244321}">
                <p14:modId xmlns:p14="http://schemas.microsoft.com/office/powerpoint/2010/main" xmlns="" val="3574384247"/>
              </p:ext>
            </p:extLst>
          </p:nvPr>
        </p:nvGraphicFramePr>
        <p:xfrm>
          <a:off x="2848409" y="1989974"/>
          <a:ext cx="1949450" cy="377825"/>
        </p:xfrm>
        <a:graphic>
          <a:graphicData uri="http://schemas.openxmlformats.org/presentationml/2006/ole">
            <p:oleObj spid="_x0000_s97284" name="文档" r:id="rId10" imgW="937511" imgH="178952" progId="Word.Document.12">
              <p:embed/>
            </p:oleObj>
          </a:graphicData>
        </a:graphic>
      </p:graphicFrame>
    </p:spTree>
    <p:extLst>
      <p:ext uri="{BB962C8B-B14F-4D97-AF65-F5344CB8AC3E}">
        <p14:creationId xmlns:p14="http://schemas.microsoft.com/office/powerpoint/2010/main" xmlns="" val="131194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25</a:t>
            </a:fld>
            <a:r>
              <a:rPr lang="en-US" altLang="zh-CN" smtClean="0"/>
              <a:t>-</a:t>
            </a:r>
            <a:endParaRPr lang="zh-CN" altLang="en-US" dirty="0"/>
          </a:p>
        </p:txBody>
      </p:sp>
      <p:sp>
        <p:nvSpPr>
          <p:cNvPr id="3" name="圆角矩形 2">
            <a:hlinkClick r:id="rId3" action="ppaction://hlinksldjump"/>
          </p:cNvPr>
          <p:cNvSpPr/>
          <p:nvPr/>
        </p:nvSpPr>
        <p:spPr>
          <a:xfrm>
            <a:off x="384100" y="1052512"/>
            <a:ext cx="7562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题型一</a:t>
            </a:r>
          </a:p>
        </p:txBody>
      </p:sp>
      <p:sp>
        <p:nvSpPr>
          <p:cNvPr id="4" name="圆角矩形 3">
            <a:hlinkClick r:id="rId4" action="ppaction://hlinksldjump"/>
          </p:cNvPr>
          <p:cNvSpPr/>
          <p:nvPr/>
        </p:nvSpPr>
        <p:spPr>
          <a:xfrm>
            <a:off x="1198609" y="1052512"/>
            <a:ext cx="7562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题型二</a:t>
            </a:r>
            <a:endParaRPr lang="zh-CN" altLang="en-US" sz="1200" dirty="0">
              <a:solidFill>
                <a:schemeClr val="bg1">
                  <a:lumMod val="85000"/>
                </a:schemeClr>
              </a:solidFill>
              <a:latin typeface="+mj-ea"/>
              <a:ea typeface="+mj-ea"/>
            </a:endParaRPr>
          </a:p>
        </p:txBody>
      </p:sp>
      <p:sp>
        <p:nvSpPr>
          <p:cNvPr id="5" name="圆角矩形 4">
            <a:hlinkClick r:id="rId5" action="ppaction://hlinksldjump"/>
          </p:cNvPr>
          <p:cNvSpPr/>
          <p:nvPr/>
        </p:nvSpPr>
        <p:spPr>
          <a:xfrm>
            <a:off x="2013118" y="1052512"/>
            <a:ext cx="756208"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题型三</a:t>
            </a:r>
          </a:p>
        </p:txBody>
      </p:sp>
      <p:sp>
        <p:nvSpPr>
          <p:cNvPr id="6" name="圆角矩形 5">
            <a:hlinkClick r:id="rId6" action="ppaction://hlinksldjump"/>
          </p:cNvPr>
          <p:cNvSpPr/>
          <p:nvPr/>
        </p:nvSpPr>
        <p:spPr>
          <a:xfrm>
            <a:off x="2827627" y="1052512"/>
            <a:ext cx="7562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题型四</a:t>
            </a:r>
            <a:endParaRPr lang="zh-CN" altLang="en-US" sz="1200" dirty="0">
              <a:solidFill>
                <a:schemeClr val="bg1">
                  <a:lumMod val="85000"/>
                </a:schemeClr>
              </a:solidFill>
              <a:latin typeface="+mj-ea"/>
              <a:ea typeface="+mj-ea"/>
            </a:endParaRPr>
          </a:p>
        </p:txBody>
      </p:sp>
      <p:sp>
        <p:nvSpPr>
          <p:cNvPr id="9" name="TextBox 26">
            <a:hlinkClick r:id="rId5" action="ppaction://hlinksldjump"/>
          </p:cNvPr>
          <p:cNvSpPr txBox="1"/>
          <p:nvPr/>
        </p:nvSpPr>
        <p:spPr>
          <a:xfrm>
            <a:off x="6732240" y="1052512"/>
            <a:ext cx="646331"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策略一</a:t>
            </a:r>
          </a:p>
        </p:txBody>
      </p:sp>
      <p:sp>
        <p:nvSpPr>
          <p:cNvPr id="10" name="TextBox 27">
            <a:hlinkClick r:id="rId7" action="ppaction://hlinksldjump"/>
          </p:cNvPr>
          <p:cNvSpPr txBox="1"/>
          <p:nvPr/>
        </p:nvSpPr>
        <p:spPr>
          <a:xfrm>
            <a:off x="7488324" y="1052512"/>
            <a:ext cx="646331" cy="276999"/>
          </a:xfrm>
          <a:prstGeom prst="rect">
            <a:avLst/>
          </a:prstGeom>
          <a:noFill/>
        </p:spPr>
        <p:txBody>
          <a:bodyPr wrap="none" rtlCol="0">
            <a:spAutoFit/>
          </a:bodyPr>
          <a:lstStyle/>
          <a:p>
            <a:r>
              <a:rPr lang="zh-CN" altLang="en-US" sz="1200" dirty="0">
                <a:solidFill>
                  <a:schemeClr val="bg1">
                    <a:lumMod val="75000"/>
                  </a:schemeClr>
                </a:solidFill>
                <a:latin typeface="+mj-ea"/>
                <a:ea typeface="+mj-ea"/>
              </a:rPr>
              <a:t>策略二</a:t>
            </a:r>
          </a:p>
        </p:txBody>
      </p:sp>
      <p:graphicFrame>
        <p:nvGraphicFramePr>
          <p:cNvPr id="7" name="对象 6"/>
          <p:cNvGraphicFramePr>
            <a:graphicFrameLocks noChangeAspect="1"/>
          </p:cNvGraphicFramePr>
          <p:nvPr>
            <p:extLst>
              <p:ext uri="{D42A27DB-BD31-4B8C-83A1-F6EECF244321}">
                <p14:modId xmlns:p14="http://schemas.microsoft.com/office/powerpoint/2010/main" xmlns="" val="2914372340"/>
              </p:ext>
            </p:extLst>
          </p:nvPr>
        </p:nvGraphicFramePr>
        <p:xfrm>
          <a:off x="500111" y="1700808"/>
          <a:ext cx="8128000" cy="3708568"/>
        </p:xfrm>
        <a:graphic>
          <a:graphicData uri="http://schemas.openxmlformats.org/presentationml/2006/ole">
            <p:oleObj spid="_x0000_s98306" name="文档" r:id="rId8" imgW="3847376" imgH="1755727" progId="Word.Document.12">
              <p:embed/>
            </p:oleObj>
          </a:graphicData>
        </a:graphic>
      </p:graphicFrame>
    </p:spTree>
    <p:extLst>
      <p:ext uri="{BB962C8B-B14F-4D97-AF65-F5344CB8AC3E}">
        <p14:creationId xmlns:p14="http://schemas.microsoft.com/office/powerpoint/2010/main" xmlns="" val="1162276524"/>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26</a:t>
            </a:fld>
            <a:r>
              <a:rPr lang="en-US" altLang="zh-CN" smtClean="0"/>
              <a:t>-</a:t>
            </a:r>
            <a:endParaRPr lang="zh-CN" altLang="en-US" dirty="0"/>
          </a:p>
        </p:txBody>
      </p:sp>
      <p:sp>
        <p:nvSpPr>
          <p:cNvPr id="3" name="圆角矩形 2">
            <a:hlinkClick r:id="rId2" action="ppaction://hlinksldjump"/>
          </p:cNvPr>
          <p:cNvSpPr/>
          <p:nvPr/>
        </p:nvSpPr>
        <p:spPr>
          <a:xfrm>
            <a:off x="384100" y="1052512"/>
            <a:ext cx="7562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题型一</a:t>
            </a:r>
          </a:p>
        </p:txBody>
      </p:sp>
      <p:sp>
        <p:nvSpPr>
          <p:cNvPr id="4" name="圆角矩形 3">
            <a:hlinkClick r:id="rId3" action="ppaction://hlinksldjump"/>
          </p:cNvPr>
          <p:cNvSpPr/>
          <p:nvPr/>
        </p:nvSpPr>
        <p:spPr>
          <a:xfrm>
            <a:off x="1198609" y="1052512"/>
            <a:ext cx="7562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题型二</a:t>
            </a:r>
            <a:endParaRPr lang="zh-CN" altLang="en-US" sz="1200" dirty="0">
              <a:solidFill>
                <a:schemeClr val="bg1">
                  <a:lumMod val="85000"/>
                </a:schemeClr>
              </a:solidFill>
              <a:latin typeface="+mj-ea"/>
              <a:ea typeface="+mj-ea"/>
            </a:endParaRPr>
          </a:p>
        </p:txBody>
      </p:sp>
      <p:sp>
        <p:nvSpPr>
          <p:cNvPr id="5" name="圆角矩形 4">
            <a:hlinkClick r:id="rId4" action="ppaction://hlinksldjump"/>
          </p:cNvPr>
          <p:cNvSpPr/>
          <p:nvPr/>
        </p:nvSpPr>
        <p:spPr>
          <a:xfrm>
            <a:off x="2013118" y="1052512"/>
            <a:ext cx="756208"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题型三</a:t>
            </a:r>
          </a:p>
        </p:txBody>
      </p:sp>
      <p:sp>
        <p:nvSpPr>
          <p:cNvPr id="6" name="圆角矩形 5">
            <a:hlinkClick r:id="rId5" action="ppaction://hlinksldjump"/>
          </p:cNvPr>
          <p:cNvSpPr/>
          <p:nvPr/>
        </p:nvSpPr>
        <p:spPr>
          <a:xfrm>
            <a:off x="2827627" y="1052512"/>
            <a:ext cx="7562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题型四</a:t>
            </a:r>
            <a:endParaRPr lang="zh-CN" altLang="en-US" sz="1200" dirty="0">
              <a:solidFill>
                <a:schemeClr val="bg1">
                  <a:lumMod val="85000"/>
                </a:schemeClr>
              </a:solidFill>
              <a:latin typeface="+mj-ea"/>
              <a:ea typeface="+mj-ea"/>
            </a:endParaRPr>
          </a:p>
        </p:txBody>
      </p:sp>
      <p:sp>
        <p:nvSpPr>
          <p:cNvPr id="9" name="TextBox 26">
            <a:hlinkClick r:id="rId4" action="ppaction://hlinksldjump"/>
          </p:cNvPr>
          <p:cNvSpPr txBox="1"/>
          <p:nvPr/>
        </p:nvSpPr>
        <p:spPr>
          <a:xfrm>
            <a:off x="6732240" y="1052512"/>
            <a:ext cx="646331"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策略一</a:t>
            </a:r>
          </a:p>
        </p:txBody>
      </p:sp>
      <p:sp>
        <p:nvSpPr>
          <p:cNvPr id="10" name="TextBox 27">
            <a:hlinkClick r:id="rId6" action="ppaction://hlinksldjump"/>
          </p:cNvPr>
          <p:cNvSpPr txBox="1"/>
          <p:nvPr/>
        </p:nvSpPr>
        <p:spPr>
          <a:xfrm>
            <a:off x="7488324" y="1052512"/>
            <a:ext cx="646331"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策略二</a:t>
            </a:r>
          </a:p>
        </p:txBody>
      </p:sp>
      <p:sp>
        <p:nvSpPr>
          <p:cNvPr id="12" name="矩形 11"/>
          <p:cNvSpPr>
            <a:spLocks noChangeAspect="1"/>
          </p:cNvSpPr>
          <p:nvPr/>
        </p:nvSpPr>
        <p:spPr>
          <a:xfrm>
            <a:off x="508000" y="2310467"/>
            <a:ext cx="8128000" cy="2491067"/>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正黑简体"/>
                <a:cs typeface="Times New Roman" panose="02020603050405020304" pitchFamily="18" charset="0"/>
              </a:rPr>
              <a:t>突破策略二</a:t>
            </a:r>
            <a:r>
              <a:rPr lang="zh-CN" altLang="zh-CN" sz="2200" i="1"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方正正黑简体"/>
                <a:cs typeface="Times New Roman" panose="02020603050405020304" pitchFamily="18" charset="0"/>
              </a:rPr>
              <a:t>列方程组消元法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对于在四边形中解三角形的问题或把一个三角形分为两个三角形来解三角形的问题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分别在两个三角形中列出方程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组成方程组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通过加减消元或者代入消元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求出所需要的量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对于含有三角形中的多个量的已知等式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化简求不出结果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需要依据题意应用正弦、余弦定理再列出一个等式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由此组成方程组通过消元法求解</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80305422"/>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27</a:t>
            </a:fld>
            <a:r>
              <a:rPr lang="en-US" altLang="zh-CN" smtClean="0"/>
              <a:t>-</a:t>
            </a:r>
            <a:endParaRPr lang="zh-CN" altLang="en-US" dirty="0"/>
          </a:p>
        </p:txBody>
      </p:sp>
      <p:sp>
        <p:nvSpPr>
          <p:cNvPr id="3" name="圆角矩形 2">
            <a:hlinkClick r:id="rId3" action="ppaction://hlinksldjump"/>
          </p:cNvPr>
          <p:cNvSpPr/>
          <p:nvPr/>
        </p:nvSpPr>
        <p:spPr>
          <a:xfrm>
            <a:off x="384100" y="1052512"/>
            <a:ext cx="7562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题型一</a:t>
            </a:r>
          </a:p>
        </p:txBody>
      </p:sp>
      <p:sp>
        <p:nvSpPr>
          <p:cNvPr id="4" name="圆角矩形 3">
            <a:hlinkClick r:id="rId4" action="ppaction://hlinksldjump"/>
          </p:cNvPr>
          <p:cNvSpPr/>
          <p:nvPr/>
        </p:nvSpPr>
        <p:spPr>
          <a:xfrm>
            <a:off x="1198609" y="1052512"/>
            <a:ext cx="7562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题型二</a:t>
            </a:r>
            <a:endParaRPr lang="zh-CN" altLang="en-US" sz="1200" dirty="0">
              <a:solidFill>
                <a:schemeClr val="bg1">
                  <a:lumMod val="85000"/>
                </a:schemeClr>
              </a:solidFill>
              <a:latin typeface="+mj-ea"/>
              <a:ea typeface="+mj-ea"/>
            </a:endParaRPr>
          </a:p>
        </p:txBody>
      </p:sp>
      <p:sp>
        <p:nvSpPr>
          <p:cNvPr id="5" name="圆角矩形 4">
            <a:hlinkClick r:id="rId5" action="ppaction://hlinksldjump"/>
          </p:cNvPr>
          <p:cNvSpPr/>
          <p:nvPr/>
        </p:nvSpPr>
        <p:spPr>
          <a:xfrm>
            <a:off x="2013118" y="1052512"/>
            <a:ext cx="756208"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题型三</a:t>
            </a:r>
          </a:p>
        </p:txBody>
      </p:sp>
      <p:sp>
        <p:nvSpPr>
          <p:cNvPr id="6" name="圆角矩形 5">
            <a:hlinkClick r:id="rId6" action="ppaction://hlinksldjump"/>
          </p:cNvPr>
          <p:cNvSpPr/>
          <p:nvPr/>
        </p:nvSpPr>
        <p:spPr>
          <a:xfrm>
            <a:off x="2827627" y="1052512"/>
            <a:ext cx="7562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题型四</a:t>
            </a:r>
            <a:endParaRPr lang="zh-CN" altLang="en-US" sz="1200" dirty="0">
              <a:solidFill>
                <a:schemeClr val="bg1">
                  <a:lumMod val="85000"/>
                </a:schemeClr>
              </a:solidFill>
              <a:latin typeface="+mj-ea"/>
              <a:ea typeface="+mj-ea"/>
            </a:endParaRPr>
          </a:p>
        </p:txBody>
      </p:sp>
      <p:sp>
        <p:nvSpPr>
          <p:cNvPr id="9" name="TextBox 26">
            <a:hlinkClick r:id="rId5" action="ppaction://hlinksldjump"/>
          </p:cNvPr>
          <p:cNvSpPr txBox="1"/>
          <p:nvPr/>
        </p:nvSpPr>
        <p:spPr>
          <a:xfrm>
            <a:off x="6732240" y="1052512"/>
            <a:ext cx="646331"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策略一</a:t>
            </a:r>
          </a:p>
        </p:txBody>
      </p:sp>
      <p:sp>
        <p:nvSpPr>
          <p:cNvPr id="10" name="TextBox 27">
            <a:hlinkClick r:id="rId7" action="ppaction://hlinksldjump"/>
          </p:cNvPr>
          <p:cNvSpPr txBox="1"/>
          <p:nvPr/>
        </p:nvSpPr>
        <p:spPr>
          <a:xfrm>
            <a:off x="7488324" y="1052512"/>
            <a:ext cx="646331"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策略二</a:t>
            </a:r>
          </a:p>
        </p:txBody>
      </p:sp>
      <p:sp>
        <p:nvSpPr>
          <p:cNvPr id="7" name="矩形 6"/>
          <p:cNvSpPr>
            <a:spLocks noChangeAspect="1"/>
          </p:cNvSpPr>
          <p:nvPr/>
        </p:nvSpPr>
        <p:spPr>
          <a:xfrm>
            <a:off x="508000" y="1484784"/>
            <a:ext cx="8128000" cy="2529923"/>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b="1" dirty="0">
                <a:solidFill>
                  <a:srgbClr val="FF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四边形</a:t>
            </a:r>
            <a:r>
              <a:rPr lang="en-US" altLang="zh-CN" sz="2200" i="1" dirty="0">
                <a:solidFill>
                  <a:srgbClr val="000000"/>
                </a:solidFill>
                <a:latin typeface="Times New Roman" panose="02020603050405020304" pitchFamily="18" charset="0"/>
                <a:cs typeface="Times New Roman" panose="02020603050405020304" pitchFamily="18" charset="0"/>
              </a:rPr>
              <a:t>ABCD</a:t>
            </a:r>
            <a:r>
              <a:rPr lang="zh-CN" altLang="zh-CN" sz="2200" dirty="0">
                <a:solidFill>
                  <a:srgbClr val="000000"/>
                </a:solidFill>
                <a:latin typeface="Times New Roman" panose="02020603050405020304" pitchFamily="18" charset="0"/>
                <a:cs typeface="Times New Roman" panose="02020603050405020304" pitchFamily="18" charset="0"/>
              </a:rPr>
              <a:t>的内角</a:t>
            </a:r>
            <a:r>
              <a:rPr lang="en-US" altLang="zh-CN" sz="2200" i="1"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与</a:t>
            </a:r>
            <a:r>
              <a:rPr lang="en-US" altLang="zh-CN" sz="2200" i="1"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互补</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AB=</a:t>
            </a:r>
            <a:r>
              <a:rPr lang="en-US" altLang="zh-CN" sz="22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BC=</a:t>
            </a:r>
            <a:r>
              <a:rPr lang="en-US" altLang="zh-CN" sz="2200" dirty="0">
                <a:solidFill>
                  <a:srgbClr val="000000"/>
                </a:solidFill>
                <a:latin typeface="Times New Roman" panose="02020603050405020304" pitchFamily="18" charset="0"/>
                <a:cs typeface="Times New Roman" panose="02020603050405020304" pitchFamily="18" charset="0"/>
              </a:rPr>
              <a:t>3,</a:t>
            </a:r>
            <a:r>
              <a:rPr lang="en-US" altLang="zh-CN" sz="2200" i="1" dirty="0">
                <a:solidFill>
                  <a:srgbClr val="000000"/>
                </a:solidFill>
                <a:latin typeface="Times New Roman" panose="02020603050405020304" pitchFamily="18" charset="0"/>
                <a:cs typeface="Times New Roman" panose="02020603050405020304" pitchFamily="18" charset="0"/>
              </a:rPr>
              <a:t>CD=DA=</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求角</a:t>
            </a:r>
            <a:r>
              <a:rPr lang="en-US" altLang="zh-CN" sz="2200" i="1"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和</a:t>
            </a:r>
            <a:r>
              <a:rPr lang="en-US" altLang="zh-CN" sz="2200" i="1" dirty="0">
                <a:solidFill>
                  <a:srgbClr val="000000"/>
                </a:solidFill>
                <a:latin typeface="Times New Roman" panose="02020603050405020304" pitchFamily="18" charset="0"/>
                <a:cs typeface="Times New Roman" panose="02020603050405020304" pitchFamily="18" charset="0"/>
              </a:rPr>
              <a:t>BD</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求四边形</a:t>
            </a:r>
            <a:r>
              <a:rPr lang="en-US" altLang="zh-CN" sz="2200" i="1" dirty="0">
                <a:solidFill>
                  <a:srgbClr val="000000"/>
                </a:solidFill>
                <a:latin typeface="Times New Roman" panose="02020603050405020304" pitchFamily="18" charset="0"/>
                <a:cs typeface="Times New Roman" panose="02020603050405020304" pitchFamily="18" charset="0"/>
              </a:rPr>
              <a:t>ABCD</a:t>
            </a:r>
            <a:r>
              <a:rPr lang="zh-CN" altLang="zh-CN" sz="2200" dirty="0">
                <a:solidFill>
                  <a:srgbClr val="000000"/>
                </a:solidFill>
                <a:latin typeface="Times New Roman" panose="02020603050405020304" pitchFamily="18" charset="0"/>
                <a:cs typeface="Times New Roman" panose="02020603050405020304" pitchFamily="18" charset="0"/>
              </a:rPr>
              <a:t>的面积</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smtClean="0">
                <a:solidFill>
                  <a:srgbClr val="FF0000"/>
                </a:solidFill>
                <a:latin typeface="Arial" panose="020B0604020202020204" pitchFamily="34" charset="0"/>
                <a:ea typeface="黑体" panose="02010609060101010101" pitchFamily="49" charset="-122"/>
                <a:cs typeface="Times New Roman" panose="02020603050405020304" pitchFamily="18" charset="0"/>
              </a:rPr>
              <a:t>解</a:t>
            </a:r>
            <a:r>
              <a:rPr lang="en-US" altLang="zh-CN" sz="2200" dirty="0" smtClean="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由题设及余弦定理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得</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i="1" dirty="0">
                <a:solidFill>
                  <a:srgbClr val="000000"/>
                </a:solidFill>
                <a:latin typeface="Times New Roman" panose="02020603050405020304" pitchFamily="18" charset="0"/>
                <a:cs typeface="Times New Roman" panose="02020603050405020304" pitchFamily="18" charset="0"/>
              </a:rPr>
              <a:t>BD</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=BC</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+CD</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BC</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CD</a:t>
            </a:r>
            <a:r>
              <a:rPr lang="en-US" altLang="zh-CN" sz="2200" dirty="0">
                <a:solidFill>
                  <a:srgbClr val="000000"/>
                </a:solidFill>
                <a:latin typeface="Times New Roman" panose="02020603050405020304" pitchFamily="18" charset="0"/>
                <a:cs typeface="Times New Roman" panose="02020603050405020304" pitchFamily="18" charset="0"/>
              </a:rPr>
              <a:t>cos</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i="1" dirty="0">
                <a:solidFill>
                  <a:srgbClr val="000000"/>
                </a:solidFill>
                <a:latin typeface="Times New Roman" panose="02020603050405020304" pitchFamily="18" charset="0"/>
                <a:cs typeface="Times New Roman" panose="02020603050405020304" pitchFamily="18" charset="0"/>
              </a:rPr>
              <a:t>C=</a:t>
            </a:r>
            <a:r>
              <a:rPr lang="en-US" altLang="zh-CN" sz="2200" dirty="0">
                <a:solidFill>
                  <a:srgbClr val="000000"/>
                </a:solidFill>
                <a:latin typeface="Times New Roman" panose="02020603050405020304" pitchFamily="18" charset="0"/>
                <a:cs typeface="Times New Roman" panose="02020603050405020304" pitchFamily="18" charset="0"/>
              </a:rPr>
              <a:t>13</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12cos</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i="1" dirty="0">
                <a:solidFill>
                  <a:srgbClr val="000000"/>
                </a:solidFill>
                <a:latin typeface="Times New Roman" panose="02020603050405020304" pitchFamily="18" charset="0"/>
                <a:cs typeface="Times New Roman" panose="02020603050405020304" pitchFamily="18" charset="0"/>
              </a:rPr>
              <a:t>C</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i="1" dirty="0">
                <a:solidFill>
                  <a:srgbClr val="000000"/>
                </a:solidFill>
                <a:latin typeface="NEU-BZ-S92"/>
                <a:cs typeface="宋体" panose="02010600030101010101" pitchFamily="2" charset="-122"/>
              </a:rPr>
              <a:t>①</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i="1" dirty="0">
                <a:solidFill>
                  <a:srgbClr val="000000"/>
                </a:solidFill>
                <a:latin typeface="Times New Roman" panose="02020603050405020304" pitchFamily="18" charset="0"/>
                <a:cs typeface="Times New Roman" panose="02020603050405020304" pitchFamily="18" charset="0"/>
              </a:rPr>
              <a:t>BD</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=AB</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+DA</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AB</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DA</a:t>
            </a:r>
            <a:r>
              <a:rPr lang="en-US" altLang="zh-CN" sz="2200" dirty="0">
                <a:solidFill>
                  <a:srgbClr val="000000"/>
                </a:solidFill>
                <a:latin typeface="Times New Roman" panose="02020603050405020304" pitchFamily="18" charset="0"/>
                <a:cs typeface="Times New Roman" panose="02020603050405020304" pitchFamily="18" charset="0"/>
              </a:rPr>
              <a:t>cos</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dirty="0">
                <a:solidFill>
                  <a:srgbClr val="000000"/>
                </a:solidFill>
                <a:latin typeface="Times New Roman" panose="02020603050405020304" pitchFamily="18" charset="0"/>
                <a:cs typeface="Times New Roman" panose="02020603050405020304" pitchFamily="18" charset="0"/>
              </a:rPr>
              <a:t>5</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4cos</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i="1" dirty="0">
                <a:solidFill>
                  <a:srgbClr val="000000"/>
                </a:solidFill>
                <a:latin typeface="Times New Roman" panose="02020603050405020304" pitchFamily="18" charset="0"/>
                <a:cs typeface="Times New Roman" panose="02020603050405020304" pitchFamily="18" charset="0"/>
              </a:rPr>
              <a:t>C.</a:t>
            </a:r>
            <a:r>
              <a:rPr lang="zh-CN" altLang="zh-CN" sz="2200" i="1" dirty="0">
                <a:solidFill>
                  <a:srgbClr val="000000"/>
                </a:solidFill>
                <a:latin typeface="NEU-BZ-S92"/>
                <a:cs typeface="宋体" panose="02010600030101010101" pitchFamily="2" charset="-122"/>
              </a:rPr>
              <a:t>②</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8" name="对象 7"/>
          <p:cNvGraphicFramePr>
            <a:graphicFrameLocks noChangeAspect="1"/>
          </p:cNvGraphicFramePr>
          <p:nvPr>
            <p:extLst>
              <p:ext uri="{D42A27DB-BD31-4B8C-83A1-F6EECF244321}">
                <p14:modId xmlns:p14="http://schemas.microsoft.com/office/powerpoint/2010/main" xmlns="" val="2933365025"/>
              </p:ext>
            </p:extLst>
          </p:nvPr>
        </p:nvGraphicFramePr>
        <p:xfrm>
          <a:off x="313137" y="3974119"/>
          <a:ext cx="8128000" cy="1820754"/>
        </p:xfrm>
        <a:graphic>
          <a:graphicData uri="http://schemas.openxmlformats.org/presentationml/2006/ole">
            <p:oleObj spid="_x0000_s99330" name="文档" r:id="rId8" imgW="3847376" imgH="861490" progId="Word.Document.12">
              <p:embed/>
            </p:oleObj>
          </a:graphicData>
        </a:graphic>
      </p:graphicFrame>
    </p:spTree>
    <p:extLst>
      <p:ext uri="{BB962C8B-B14F-4D97-AF65-F5344CB8AC3E}">
        <p14:creationId xmlns:p14="http://schemas.microsoft.com/office/powerpoint/2010/main" xmlns="" val="24164487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7">
                                            <p:txEl>
                                              <p:pRg st="3" end="3"/>
                                            </p:txEl>
                                          </p:spTgt>
                                        </p:tgtEl>
                                        <p:attrNameLst>
                                          <p:attrName>style.visibility</p:attrName>
                                        </p:attrNameLst>
                                      </p:cBhvr>
                                      <p:to>
                                        <p:strVal val="visible"/>
                                      </p:to>
                                    </p:set>
                                    <p:animEffect transition="in" filter="wipe(down)">
                                      <p:cBhvr>
                                        <p:cTn id="7" dur="500"/>
                                        <p:tgtEl>
                                          <p:spTgt spid="7">
                                            <p:txEl>
                                              <p:pRg st="3" end="3"/>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7">
                                            <p:txEl>
                                              <p:pRg st="4" end="4"/>
                                            </p:txEl>
                                          </p:spTgt>
                                        </p:tgtEl>
                                        <p:attrNameLst>
                                          <p:attrName>style.visibility</p:attrName>
                                        </p:attrNameLst>
                                      </p:cBhvr>
                                      <p:to>
                                        <p:strVal val="visible"/>
                                      </p:to>
                                    </p:set>
                                    <p:animEffect transition="in" filter="wipe(down)">
                                      <p:cBhvr>
                                        <p:cTn id="10" dur="500"/>
                                        <p:tgtEl>
                                          <p:spTgt spid="7">
                                            <p:txEl>
                                              <p:pRg st="4" end="4"/>
                                            </p:txEl>
                                          </p:spTgt>
                                        </p:tgtEl>
                                      </p:cBhvr>
                                    </p:animEffect>
                                  </p:childTnLst>
                                </p:cTn>
                              </p:par>
                              <p:par>
                                <p:cTn id="11" presetID="22" presetClass="entr" presetSubtype="4" fill="hold" nodeType="withEffect">
                                  <p:stCondLst>
                                    <p:cond delay="0"/>
                                  </p:stCondLst>
                                  <p:childTnLst>
                                    <p:set>
                                      <p:cBhvr>
                                        <p:cTn id="12" dur="1" fill="hold">
                                          <p:stCondLst>
                                            <p:cond delay="0"/>
                                          </p:stCondLst>
                                        </p:cTn>
                                        <p:tgtEl>
                                          <p:spTgt spid="7">
                                            <p:txEl>
                                              <p:pRg st="5" end="5"/>
                                            </p:txEl>
                                          </p:spTgt>
                                        </p:tgtEl>
                                        <p:attrNameLst>
                                          <p:attrName>style.visibility</p:attrName>
                                        </p:attrNameLst>
                                      </p:cBhvr>
                                      <p:to>
                                        <p:strVal val="visible"/>
                                      </p:to>
                                    </p:set>
                                    <p:animEffect transition="in" filter="wipe(down)">
                                      <p:cBhvr>
                                        <p:cTn id="13" dur="500"/>
                                        <p:tgtEl>
                                          <p:spTgt spid="7">
                                            <p:txEl>
                                              <p:pRg st="5" end="5"/>
                                            </p:txEl>
                                          </p:spTgt>
                                        </p:tgtEl>
                                      </p:cBhvr>
                                    </p:animEffect>
                                  </p:childTnLst>
                                </p:cTn>
                              </p:par>
                              <p:par>
                                <p:cTn id="14" presetID="22" presetClass="entr" presetSubtype="4" fill="hold" nodeType="with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wipe(down)">
                                      <p:cBhvr>
                                        <p:cTn id="16"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28</a:t>
            </a:fld>
            <a:r>
              <a:rPr lang="en-US" altLang="zh-CN" smtClean="0"/>
              <a:t>-</a:t>
            </a:r>
            <a:endParaRPr lang="zh-CN" altLang="en-US" dirty="0"/>
          </a:p>
        </p:txBody>
      </p:sp>
      <p:sp>
        <p:nvSpPr>
          <p:cNvPr id="3" name="圆角矩形 2">
            <a:hlinkClick r:id="rId3" action="ppaction://hlinksldjump"/>
          </p:cNvPr>
          <p:cNvSpPr/>
          <p:nvPr/>
        </p:nvSpPr>
        <p:spPr>
          <a:xfrm>
            <a:off x="384100" y="1052512"/>
            <a:ext cx="7562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题型一</a:t>
            </a:r>
          </a:p>
        </p:txBody>
      </p:sp>
      <p:sp>
        <p:nvSpPr>
          <p:cNvPr id="4" name="圆角矩形 3">
            <a:hlinkClick r:id="rId4" action="ppaction://hlinksldjump"/>
          </p:cNvPr>
          <p:cNvSpPr/>
          <p:nvPr/>
        </p:nvSpPr>
        <p:spPr>
          <a:xfrm>
            <a:off x="1198609" y="1052512"/>
            <a:ext cx="7562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题型二</a:t>
            </a:r>
            <a:endParaRPr lang="zh-CN" altLang="en-US" sz="1200" dirty="0">
              <a:solidFill>
                <a:schemeClr val="bg1">
                  <a:lumMod val="85000"/>
                </a:schemeClr>
              </a:solidFill>
              <a:latin typeface="+mj-ea"/>
              <a:ea typeface="+mj-ea"/>
            </a:endParaRPr>
          </a:p>
        </p:txBody>
      </p:sp>
      <p:sp>
        <p:nvSpPr>
          <p:cNvPr id="5" name="圆角矩形 4">
            <a:hlinkClick r:id="rId5" action="ppaction://hlinksldjump"/>
          </p:cNvPr>
          <p:cNvSpPr/>
          <p:nvPr/>
        </p:nvSpPr>
        <p:spPr>
          <a:xfrm>
            <a:off x="2013118" y="1052512"/>
            <a:ext cx="756208"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题型三</a:t>
            </a:r>
          </a:p>
        </p:txBody>
      </p:sp>
      <p:sp>
        <p:nvSpPr>
          <p:cNvPr id="6" name="圆角矩形 5">
            <a:hlinkClick r:id="rId6" action="ppaction://hlinksldjump"/>
          </p:cNvPr>
          <p:cNvSpPr/>
          <p:nvPr/>
        </p:nvSpPr>
        <p:spPr>
          <a:xfrm>
            <a:off x="2827627" y="1052512"/>
            <a:ext cx="7562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题型四</a:t>
            </a:r>
            <a:endParaRPr lang="zh-CN" altLang="en-US" sz="1200" dirty="0">
              <a:solidFill>
                <a:schemeClr val="bg1">
                  <a:lumMod val="85000"/>
                </a:schemeClr>
              </a:solidFill>
              <a:latin typeface="+mj-ea"/>
              <a:ea typeface="+mj-ea"/>
            </a:endParaRPr>
          </a:p>
        </p:txBody>
      </p:sp>
      <p:sp>
        <p:nvSpPr>
          <p:cNvPr id="9" name="TextBox 26">
            <a:hlinkClick r:id="rId5" action="ppaction://hlinksldjump"/>
          </p:cNvPr>
          <p:cNvSpPr txBox="1"/>
          <p:nvPr/>
        </p:nvSpPr>
        <p:spPr>
          <a:xfrm>
            <a:off x="6732240" y="1052512"/>
            <a:ext cx="646331"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策略一</a:t>
            </a:r>
          </a:p>
        </p:txBody>
      </p:sp>
      <p:sp>
        <p:nvSpPr>
          <p:cNvPr id="10" name="TextBox 27">
            <a:hlinkClick r:id="rId7" action="ppaction://hlinksldjump"/>
          </p:cNvPr>
          <p:cNvSpPr txBox="1"/>
          <p:nvPr/>
        </p:nvSpPr>
        <p:spPr>
          <a:xfrm>
            <a:off x="7488324" y="1052512"/>
            <a:ext cx="646331"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策略二</a:t>
            </a:r>
          </a:p>
        </p:txBody>
      </p:sp>
      <p:graphicFrame>
        <p:nvGraphicFramePr>
          <p:cNvPr id="14" name="对象 13"/>
          <p:cNvGraphicFramePr>
            <a:graphicFrameLocks noChangeAspect="1"/>
          </p:cNvGraphicFramePr>
          <p:nvPr>
            <p:extLst>
              <p:ext uri="{D42A27DB-BD31-4B8C-83A1-F6EECF244321}">
                <p14:modId xmlns:p14="http://schemas.microsoft.com/office/powerpoint/2010/main" xmlns="" val="2825799580"/>
              </p:ext>
            </p:extLst>
          </p:nvPr>
        </p:nvGraphicFramePr>
        <p:xfrm>
          <a:off x="307975" y="2435225"/>
          <a:ext cx="8120063" cy="936625"/>
        </p:xfrm>
        <a:graphic>
          <a:graphicData uri="http://schemas.openxmlformats.org/presentationml/2006/ole">
            <p:oleObj spid="_x0000_s100354" name="文档" r:id="rId8" imgW="3847376" imgH="444419" progId="Word.Document.12">
              <p:embed/>
            </p:oleObj>
          </a:graphicData>
        </a:graphic>
      </p:graphicFrame>
      <p:graphicFrame>
        <p:nvGraphicFramePr>
          <p:cNvPr id="16" name="对象 15"/>
          <p:cNvGraphicFramePr>
            <a:graphicFrameLocks noChangeAspect="1"/>
          </p:cNvGraphicFramePr>
          <p:nvPr>
            <p:extLst>
              <p:ext uri="{D42A27DB-BD31-4B8C-83A1-F6EECF244321}">
                <p14:modId xmlns:p14="http://schemas.microsoft.com/office/powerpoint/2010/main" xmlns="" val="4214666914"/>
              </p:ext>
            </p:extLst>
          </p:nvPr>
        </p:nvGraphicFramePr>
        <p:xfrm>
          <a:off x="312642" y="3405990"/>
          <a:ext cx="8128000" cy="2450500"/>
        </p:xfrm>
        <a:graphic>
          <a:graphicData uri="http://schemas.openxmlformats.org/presentationml/2006/ole">
            <p:oleObj spid="_x0000_s100355" name="文档" r:id="rId9" imgW="3839157" imgH="1157607" progId="Word.Document.12">
              <p:embed/>
            </p:oleObj>
          </a:graphicData>
        </a:graphic>
      </p:graphicFrame>
      <p:sp>
        <p:nvSpPr>
          <p:cNvPr id="7" name="矩形 6"/>
          <p:cNvSpPr>
            <a:spLocks noChangeAspect="1"/>
          </p:cNvSpPr>
          <p:nvPr/>
        </p:nvSpPr>
        <p:spPr>
          <a:xfrm>
            <a:off x="508000" y="1557066"/>
            <a:ext cx="8128000" cy="866006"/>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2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对点训练</a:t>
            </a:r>
            <a:r>
              <a:rPr lang="en-US" altLang="zh-CN" sz="2200" b="1"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在</a:t>
            </a:r>
            <a:r>
              <a:rPr lang="en-US" altLang="zh-CN" sz="2200" dirty="0">
                <a:solidFill>
                  <a:srgbClr val="000000"/>
                </a:solidFill>
                <a:latin typeface="Cambria Math" panose="02040503050406030204" pitchFamily="18" charset="0"/>
                <a:cs typeface="Cambria Math" panose="020405030504060302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ABC</a:t>
            </a:r>
            <a:r>
              <a:rPr lang="zh-CN" altLang="zh-CN" sz="2200" dirty="0">
                <a:solidFill>
                  <a:srgbClr val="000000"/>
                </a:solidFill>
                <a:latin typeface="Times New Roman" panose="02020603050405020304" pitchFamily="18" charset="0"/>
                <a:cs typeface="Times New Roman" panose="02020603050405020304" pitchFamily="18" charset="0"/>
              </a:rPr>
              <a:t>中</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err="1">
                <a:solidFill>
                  <a:srgbClr val="000000"/>
                </a:solidFill>
                <a:latin typeface="Times New Roman" panose="02020603050405020304" pitchFamily="18" charset="0"/>
                <a:cs typeface="Times New Roman" panose="02020603050405020304" pitchFamily="18" charset="0"/>
              </a:rPr>
              <a:t>a</a:t>
            </a:r>
            <a:r>
              <a:rPr lang="en-US" altLang="zh-CN" sz="2200" dirty="0" err="1">
                <a:solidFill>
                  <a:srgbClr val="000000"/>
                </a:solidFill>
                <a:latin typeface="Times New Roman" panose="02020603050405020304" pitchFamily="18" charset="0"/>
                <a:cs typeface="Times New Roman" panose="02020603050405020304" pitchFamily="18" charset="0"/>
              </a:rPr>
              <a:t>,</a:t>
            </a:r>
            <a:r>
              <a:rPr lang="en-US" altLang="zh-CN" sz="2200" i="1" dirty="0" err="1">
                <a:solidFill>
                  <a:srgbClr val="000000"/>
                </a:solidFill>
                <a:latin typeface="Times New Roman" panose="02020603050405020304" pitchFamily="18" charset="0"/>
                <a:cs typeface="Times New Roman" panose="02020603050405020304" pitchFamily="18" charset="0"/>
              </a:rPr>
              <a:t>b</a:t>
            </a:r>
            <a:r>
              <a:rPr lang="en-US" altLang="zh-CN" sz="2200" dirty="0" err="1">
                <a:solidFill>
                  <a:srgbClr val="000000"/>
                </a:solidFill>
                <a:latin typeface="Times New Roman" panose="02020603050405020304" pitchFamily="18" charset="0"/>
                <a:cs typeface="Times New Roman" panose="02020603050405020304" pitchFamily="18" charset="0"/>
              </a:rPr>
              <a:t>,</a:t>
            </a:r>
            <a:r>
              <a:rPr lang="en-US" altLang="zh-CN" sz="2200" i="1" dirty="0" err="1">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分别是角</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B</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的对边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已知</a:t>
            </a:r>
            <a:r>
              <a:rPr lang="en-US" altLang="zh-CN" sz="2200" dirty="0">
                <a:solidFill>
                  <a:srgbClr val="000000"/>
                </a:solidFill>
                <a:latin typeface="Times New Roman" panose="02020603050405020304" pitchFamily="18" charset="0"/>
                <a:cs typeface="Times New Roman" panose="02020603050405020304" pitchFamily="18" charset="0"/>
              </a:rPr>
              <a:t>3(</a:t>
            </a:r>
            <a:r>
              <a:rPr lang="en-US" altLang="zh-CN" sz="2200" i="1" dirty="0">
                <a:solidFill>
                  <a:srgbClr val="000000"/>
                </a:solidFill>
                <a:latin typeface="Times New Roman" panose="02020603050405020304" pitchFamily="18" charset="0"/>
                <a:cs typeface="Times New Roman" panose="02020603050405020304" pitchFamily="18" charset="0"/>
              </a:rPr>
              <a:t>b</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+c</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3</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bc.</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0357965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down)">
                                      <p:cBhvr>
                                        <p:cTn id="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29</a:t>
            </a:fld>
            <a:r>
              <a:rPr lang="en-US" altLang="zh-CN" smtClean="0"/>
              <a:t>-</a:t>
            </a:r>
            <a:endParaRPr lang="zh-CN" altLang="en-US" dirty="0"/>
          </a:p>
        </p:txBody>
      </p:sp>
      <p:sp>
        <p:nvSpPr>
          <p:cNvPr id="3" name="圆角矩形 2">
            <a:hlinkClick r:id="rId3" action="ppaction://hlinksldjump"/>
          </p:cNvPr>
          <p:cNvSpPr/>
          <p:nvPr/>
        </p:nvSpPr>
        <p:spPr>
          <a:xfrm>
            <a:off x="384100" y="1052512"/>
            <a:ext cx="7562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题型一</a:t>
            </a:r>
          </a:p>
        </p:txBody>
      </p:sp>
      <p:sp>
        <p:nvSpPr>
          <p:cNvPr id="4" name="圆角矩形 3">
            <a:hlinkClick r:id="rId4" action="ppaction://hlinksldjump"/>
          </p:cNvPr>
          <p:cNvSpPr/>
          <p:nvPr/>
        </p:nvSpPr>
        <p:spPr>
          <a:xfrm>
            <a:off x="1198609" y="1052512"/>
            <a:ext cx="7562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题型二</a:t>
            </a:r>
            <a:endParaRPr lang="zh-CN" altLang="en-US" sz="1200" dirty="0">
              <a:solidFill>
                <a:schemeClr val="bg1">
                  <a:lumMod val="85000"/>
                </a:schemeClr>
              </a:solidFill>
              <a:latin typeface="+mj-ea"/>
              <a:ea typeface="+mj-ea"/>
            </a:endParaRPr>
          </a:p>
        </p:txBody>
      </p:sp>
      <p:sp>
        <p:nvSpPr>
          <p:cNvPr id="5" name="圆角矩形 4">
            <a:hlinkClick r:id="rId5" action="ppaction://hlinksldjump"/>
          </p:cNvPr>
          <p:cNvSpPr/>
          <p:nvPr/>
        </p:nvSpPr>
        <p:spPr>
          <a:xfrm>
            <a:off x="2013118" y="1052512"/>
            <a:ext cx="756208"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题型三</a:t>
            </a:r>
          </a:p>
        </p:txBody>
      </p:sp>
      <p:sp>
        <p:nvSpPr>
          <p:cNvPr id="6" name="圆角矩形 5">
            <a:hlinkClick r:id="rId6" action="ppaction://hlinksldjump"/>
          </p:cNvPr>
          <p:cNvSpPr/>
          <p:nvPr/>
        </p:nvSpPr>
        <p:spPr>
          <a:xfrm>
            <a:off x="2827627" y="1052512"/>
            <a:ext cx="7562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题型四</a:t>
            </a:r>
            <a:endParaRPr lang="zh-CN" altLang="en-US" sz="1200" dirty="0">
              <a:solidFill>
                <a:schemeClr val="bg1">
                  <a:lumMod val="85000"/>
                </a:schemeClr>
              </a:solidFill>
              <a:latin typeface="+mj-ea"/>
              <a:ea typeface="+mj-ea"/>
            </a:endParaRPr>
          </a:p>
        </p:txBody>
      </p:sp>
      <p:sp>
        <p:nvSpPr>
          <p:cNvPr id="9" name="TextBox 26">
            <a:hlinkClick r:id="rId5" action="ppaction://hlinksldjump"/>
          </p:cNvPr>
          <p:cNvSpPr txBox="1"/>
          <p:nvPr/>
        </p:nvSpPr>
        <p:spPr>
          <a:xfrm>
            <a:off x="6732240" y="1052512"/>
            <a:ext cx="646331"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策略一</a:t>
            </a:r>
          </a:p>
        </p:txBody>
      </p:sp>
      <p:sp>
        <p:nvSpPr>
          <p:cNvPr id="10" name="TextBox 27">
            <a:hlinkClick r:id="rId7" action="ppaction://hlinksldjump"/>
          </p:cNvPr>
          <p:cNvSpPr txBox="1"/>
          <p:nvPr/>
        </p:nvSpPr>
        <p:spPr>
          <a:xfrm>
            <a:off x="7488324" y="1052512"/>
            <a:ext cx="646331"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策略二</a:t>
            </a:r>
          </a:p>
        </p:txBody>
      </p:sp>
      <p:graphicFrame>
        <p:nvGraphicFramePr>
          <p:cNvPr id="7" name="对象 6"/>
          <p:cNvGraphicFramePr>
            <a:graphicFrameLocks noChangeAspect="1"/>
          </p:cNvGraphicFramePr>
          <p:nvPr>
            <p:extLst>
              <p:ext uri="{D42A27DB-BD31-4B8C-83A1-F6EECF244321}">
                <p14:modId xmlns:p14="http://schemas.microsoft.com/office/powerpoint/2010/main" xmlns="" val="3565377717"/>
              </p:ext>
            </p:extLst>
          </p:nvPr>
        </p:nvGraphicFramePr>
        <p:xfrm>
          <a:off x="312642" y="2297135"/>
          <a:ext cx="8128000" cy="2517729"/>
        </p:xfrm>
        <a:graphic>
          <a:graphicData uri="http://schemas.openxmlformats.org/presentationml/2006/ole">
            <p:oleObj spid="_x0000_s101378" name="文档" r:id="rId8" imgW="3839157" imgH="1189652" progId="Word.Document.12">
              <p:embed/>
            </p:oleObj>
          </a:graphicData>
        </a:graphic>
      </p:graphicFrame>
    </p:spTree>
    <p:extLst>
      <p:ext uri="{BB962C8B-B14F-4D97-AF65-F5344CB8AC3E}">
        <p14:creationId xmlns:p14="http://schemas.microsoft.com/office/powerpoint/2010/main" xmlns="" val="128072798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a:t>
            </a:fld>
            <a:r>
              <a:rPr lang="en-US" altLang="zh-CN" smtClean="0"/>
              <a:t>-</a:t>
            </a:r>
            <a:endParaRPr lang="zh-CN" altLang="en-US" dirty="0"/>
          </a:p>
        </p:txBody>
      </p:sp>
      <p:sp>
        <p:nvSpPr>
          <p:cNvPr id="12" name="圆角矩形 11">
            <a:hlinkClick r:id="rId3" action="ppaction://hlinksldjump"/>
          </p:cNvPr>
          <p:cNvSpPr/>
          <p:nvPr/>
        </p:nvSpPr>
        <p:spPr>
          <a:xfrm>
            <a:off x="384100" y="1052512"/>
            <a:ext cx="756208"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题型一</a:t>
            </a:r>
            <a:endParaRPr lang="zh-CN" altLang="en-US" sz="1200" dirty="0">
              <a:solidFill>
                <a:srgbClr val="E75E22"/>
              </a:solidFill>
              <a:latin typeface="+mj-ea"/>
              <a:ea typeface="+mj-ea"/>
            </a:endParaRPr>
          </a:p>
        </p:txBody>
      </p:sp>
      <p:sp>
        <p:nvSpPr>
          <p:cNvPr id="13" name="圆角矩形 12">
            <a:hlinkClick r:id="rId4" action="ppaction://hlinksldjump"/>
          </p:cNvPr>
          <p:cNvSpPr/>
          <p:nvPr/>
        </p:nvSpPr>
        <p:spPr>
          <a:xfrm>
            <a:off x="1198609" y="1052512"/>
            <a:ext cx="7562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题型二</a:t>
            </a:r>
            <a:endParaRPr lang="zh-CN" altLang="en-US" sz="1200" dirty="0">
              <a:solidFill>
                <a:schemeClr val="bg1">
                  <a:lumMod val="85000"/>
                </a:schemeClr>
              </a:solidFill>
              <a:latin typeface="+mj-ea"/>
              <a:ea typeface="+mj-ea"/>
            </a:endParaRPr>
          </a:p>
        </p:txBody>
      </p:sp>
      <p:sp>
        <p:nvSpPr>
          <p:cNvPr id="5" name="圆角矩形 4">
            <a:hlinkClick r:id="rId5" action="ppaction://hlinksldjump"/>
          </p:cNvPr>
          <p:cNvSpPr/>
          <p:nvPr/>
        </p:nvSpPr>
        <p:spPr>
          <a:xfrm>
            <a:off x="2013118" y="1052512"/>
            <a:ext cx="7562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题型三</a:t>
            </a:r>
          </a:p>
        </p:txBody>
      </p:sp>
      <p:sp>
        <p:nvSpPr>
          <p:cNvPr id="6" name="圆角矩形 5">
            <a:hlinkClick r:id="rId6" action="ppaction://hlinksldjump"/>
          </p:cNvPr>
          <p:cNvSpPr/>
          <p:nvPr/>
        </p:nvSpPr>
        <p:spPr>
          <a:xfrm>
            <a:off x="2827627" y="1052512"/>
            <a:ext cx="7562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题型四</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2539382"/>
            <a:ext cx="8128000" cy="249106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smtClean="0">
                <a:solidFill>
                  <a:srgbClr val="000000"/>
                </a:solidFill>
                <a:latin typeface="Times New Roman" panose="02020603050405020304" pitchFamily="18" charset="0"/>
                <a:cs typeface="Times New Roman" panose="02020603050405020304" pitchFamily="18" charset="0"/>
              </a:rPr>
              <a:t>解决</a:t>
            </a:r>
            <a:r>
              <a:rPr lang="zh-CN" altLang="zh-CN" sz="2200" dirty="0">
                <a:solidFill>
                  <a:srgbClr val="000000"/>
                </a:solidFill>
                <a:latin typeface="Times New Roman" panose="02020603050405020304" pitchFamily="18" charset="0"/>
                <a:cs typeface="Times New Roman" panose="02020603050405020304" pitchFamily="18" charset="0"/>
              </a:rPr>
              <a:t>三角函数化简与求值问题的总体思路就是化异为同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目的是消元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减少未知量的个数</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如把三角函数式中的异名、异角、异次化为同名、同角、同次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在三角函数求值中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把未知角用已知角表示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或把未知角通过三角变换化成已知角也是化异为同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对于三角函数式中既有正弦、余弦函数又有正切函数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化简方法是切化弦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或者弦化切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目的也是化异为同</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14" name="对象 13"/>
          <p:cNvGraphicFramePr>
            <a:graphicFrameLocks noChangeAspect="1"/>
          </p:cNvGraphicFramePr>
          <p:nvPr>
            <p:extLst>
              <p:ext uri="{D42A27DB-BD31-4B8C-83A1-F6EECF244321}">
                <p14:modId xmlns:p14="http://schemas.microsoft.com/office/powerpoint/2010/main" xmlns="" val="1304272097"/>
              </p:ext>
            </p:extLst>
          </p:nvPr>
        </p:nvGraphicFramePr>
        <p:xfrm>
          <a:off x="508000" y="1916832"/>
          <a:ext cx="8128000" cy="1004181"/>
        </p:xfrm>
        <a:graphic>
          <a:graphicData uri="http://schemas.openxmlformats.org/presentationml/2006/ole">
            <p:oleObj spid="_x0000_s76802" name="文档" r:id="rId7" imgW="3957084" imgH="488322" progId="Word.Document.12">
              <p:embed/>
            </p:oleObj>
          </a:graphicData>
        </a:graphic>
      </p:graphicFrame>
    </p:spTree>
    <p:extLst>
      <p:ext uri="{BB962C8B-B14F-4D97-AF65-F5344CB8AC3E}">
        <p14:creationId xmlns:p14="http://schemas.microsoft.com/office/powerpoint/2010/main" xmlns="" val="2532147335"/>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30</a:t>
            </a:fld>
            <a:r>
              <a:rPr lang="en-US" altLang="zh-CN" smtClean="0"/>
              <a:t>-</a:t>
            </a:r>
            <a:endParaRPr lang="zh-CN" altLang="en-US" dirty="0"/>
          </a:p>
        </p:txBody>
      </p:sp>
      <p:sp>
        <p:nvSpPr>
          <p:cNvPr id="3" name="圆角矩形 2">
            <a:hlinkClick r:id="rId3" action="ppaction://hlinksldjump"/>
          </p:cNvPr>
          <p:cNvSpPr/>
          <p:nvPr/>
        </p:nvSpPr>
        <p:spPr>
          <a:xfrm>
            <a:off x="384100" y="1052512"/>
            <a:ext cx="7562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题型一</a:t>
            </a:r>
          </a:p>
        </p:txBody>
      </p:sp>
      <p:sp>
        <p:nvSpPr>
          <p:cNvPr id="4" name="圆角矩形 3">
            <a:hlinkClick r:id="rId4" action="ppaction://hlinksldjump"/>
          </p:cNvPr>
          <p:cNvSpPr/>
          <p:nvPr/>
        </p:nvSpPr>
        <p:spPr>
          <a:xfrm>
            <a:off x="1198609" y="1052512"/>
            <a:ext cx="7562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题型二</a:t>
            </a:r>
            <a:endParaRPr lang="zh-CN" altLang="en-US" sz="1200" dirty="0">
              <a:solidFill>
                <a:schemeClr val="bg1">
                  <a:lumMod val="85000"/>
                </a:schemeClr>
              </a:solidFill>
              <a:latin typeface="+mj-ea"/>
              <a:ea typeface="+mj-ea"/>
            </a:endParaRPr>
          </a:p>
        </p:txBody>
      </p:sp>
      <p:sp>
        <p:nvSpPr>
          <p:cNvPr id="5" name="圆角矩形 4">
            <a:hlinkClick r:id="rId5" action="ppaction://hlinksldjump"/>
          </p:cNvPr>
          <p:cNvSpPr/>
          <p:nvPr/>
        </p:nvSpPr>
        <p:spPr>
          <a:xfrm>
            <a:off x="2013118" y="1052512"/>
            <a:ext cx="7562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题型三</a:t>
            </a:r>
          </a:p>
        </p:txBody>
      </p:sp>
      <p:sp>
        <p:nvSpPr>
          <p:cNvPr id="6" name="圆角矩形 5">
            <a:hlinkClick r:id="rId6" action="ppaction://hlinksldjump"/>
          </p:cNvPr>
          <p:cNvSpPr/>
          <p:nvPr/>
        </p:nvSpPr>
        <p:spPr>
          <a:xfrm>
            <a:off x="2827627" y="1052512"/>
            <a:ext cx="756208"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题型四</a:t>
            </a:r>
          </a:p>
        </p:txBody>
      </p:sp>
      <p:graphicFrame>
        <p:nvGraphicFramePr>
          <p:cNvPr id="12" name="对象 11"/>
          <p:cNvGraphicFramePr>
            <a:graphicFrameLocks noChangeAspect="1"/>
          </p:cNvGraphicFramePr>
          <p:nvPr>
            <p:extLst>
              <p:ext uri="{D42A27DB-BD31-4B8C-83A1-F6EECF244321}">
                <p14:modId xmlns:p14="http://schemas.microsoft.com/office/powerpoint/2010/main" xmlns="" val="4036416241"/>
              </p:ext>
            </p:extLst>
          </p:nvPr>
        </p:nvGraphicFramePr>
        <p:xfrm>
          <a:off x="523875" y="2060575"/>
          <a:ext cx="8401050" cy="1000125"/>
        </p:xfrm>
        <a:graphic>
          <a:graphicData uri="http://schemas.openxmlformats.org/presentationml/2006/ole">
            <p:oleObj spid="_x0000_s102402" name="文档" r:id="rId7" imgW="4090972" imgH="488322" progId="Word.Document.12">
              <p:embed/>
            </p:oleObj>
          </a:graphicData>
        </a:graphic>
      </p:graphicFrame>
      <p:sp>
        <p:nvSpPr>
          <p:cNvPr id="13" name="矩形 12"/>
          <p:cNvSpPr>
            <a:spLocks noChangeAspect="1"/>
          </p:cNvSpPr>
          <p:nvPr/>
        </p:nvSpPr>
        <p:spPr>
          <a:xfrm>
            <a:off x="508000" y="2716732"/>
            <a:ext cx="8128000" cy="167853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在解三角形中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若已知条件是由三角形的边及角的正弦、余弦函数构成的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解题方法通常是通过正弦定理把边转化成角的正弦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使已知条件变成了只有角的正弦、余弦函数关系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这样既实现了消元的目的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又可利用三角变换化简已知条件</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52672920"/>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31</a:t>
            </a:fld>
            <a:r>
              <a:rPr lang="en-US" altLang="zh-CN" smtClean="0"/>
              <a:t>-</a:t>
            </a:r>
            <a:endParaRPr lang="zh-CN" altLang="en-US" dirty="0"/>
          </a:p>
        </p:txBody>
      </p:sp>
      <p:sp>
        <p:nvSpPr>
          <p:cNvPr id="3" name="圆角矩形 2">
            <a:hlinkClick r:id="rId3" action="ppaction://hlinksldjump"/>
          </p:cNvPr>
          <p:cNvSpPr/>
          <p:nvPr/>
        </p:nvSpPr>
        <p:spPr>
          <a:xfrm>
            <a:off x="384100" y="1052512"/>
            <a:ext cx="7562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题型一</a:t>
            </a:r>
          </a:p>
        </p:txBody>
      </p:sp>
      <p:sp>
        <p:nvSpPr>
          <p:cNvPr id="4" name="圆角矩形 3">
            <a:hlinkClick r:id="rId4" action="ppaction://hlinksldjump"/>
          </p:cNvPr>
          <p:cNvSpPr/>
          <p:nvPr/>
        </p:nvSpPr>
        <p:spPr>
          <a:xfrm>
            <a:off x="1198609" y="1052512"/>
            <a:ext cx="7562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题型二</a:t>
            </a:r>
            <a:endParaRPr lang="zh-CN" altLang="en-US" sz="1200" dirty="0">
              <a:solidFill>
                <a:schemeClr val="bg1">
                  <a:lumMod val="85000"/>
                </a:schemeClr>
              </a:solidFill>
              <a:latin typeface="+mj-ea"/>
              <a:ea typeface="+mj-ea"/>
            </a:endParaRPr>
          </a:p>
        </p:txBody>
      </p:sp>
      <p:sp>
        <p:nvSpPr>
          <p:cNvPr id="5" name="圆角矩形 4">
            <a:hlinkClick r:id="rId5" action="ppaction://hlinksldjump"/>
          </p:cNvPr>
          <p:cNvSpPr/>
          <p:nvPr/>
        </p:nvSpPr>
        <p:spPr>
          <a:xfrm>
            <a:off x="2013118" y="1052512"/>
            <a:ext cx="7562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题型三</a:t>
            </a:r>
          </a:p>
        </p:txBody>
      </p:sp>
      <p:sp>
        <p:nvSpPr>
          <p:cNvPr id="6" name="圆角矩形 5">
            <a:hlinkClick r:id="rId6" action="ppaction://hlinksldjump"/>
          </p:cNvPr>
          <p:cNvSpPr/>
          <p:nvPr/>
        </p:nvSpPr>
        <p:spPr>
          <a:xfrm>
            <a:off x="2827627" y="1052512"/>
            <a:ext cx="756208"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题型四</a:t>
            </a:r>
          </a:p>
        </p:txBody>
      </p:sp>
      <p:graphicFrame>
        <p:nvGraphicFramePr>
          <p:cNvPr id="7" name="对象 6"/>
          <p:cNvGraphicFramePr>
            <a:graphicFrameLocks noChangeAspect="1"/>
          </p:cNvGraphicFramePr>
          <p:nvPr>
            <p:extLst>
              <p:ext uri="{D42A27DB-BD31-4B8C-83A1-F6EECF244321}">
                <p14:modId xmlns:p14="http://schemas.microsoft.com/office/powerpoint/2010/main" xmlns="" val="2974888762"/>
              </p:ext>
            </p:extLst>
          </p:nvPr>
        </p:nvGraphicFramePr>
        <p:xfrm>
          <a:off x="599682" y="1426427"/>
          <a:ext cx="8128000" cy="828225"/>
        </p:xfrm>
        <a:graphic>
          <a:graphicData uri="http://schemas.openxmlformats.org/presentationml/2006/ole">
            <p:oleObj spid="_x0000_s103426" name="文档" r:id="rId7" imgW="3847376" imgH="392601" progId="Word.Document.12">
              <p:embed/>
            </p:oleObj>
          </a:graphicData>
        </a:graphic>
      </p:graphicFrame>
      <p:sp>
        <p:nvSpPr>
          <p:cNvPr id="8" name="矩形 7"/>
          <p:cNvSpPr>
            <a:spLocks noChangeAspect="1"/>
          </p:cNvSpPr>
          <p:nvPr/>
        </p:nvSpPr>
        <p:spPr>
          <a:xfrm>
            <a:off x="508000" y="2254652"/>
            <a:ext cx="3300904" cy="498598"/>
          </a:xfrm>
          <a:prstGeom prst="rect">
            <a:avLst/>
          </a:prstGeom>
        </p:spPr>
        <p:txBody>
          <a:bodyPr wrap="none">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求函数</a:t>
            </a:r>
            <a:r>
              <a:rPr lang="en-US" altLang="zh-CN" sz="2200" i="1" dirty="0">
                <a:solidFill>
                  <a:srgbClr val="000000"/>
                </a:solidFill>
                <a:latin typeface="Times New Roman" panose="02020603050405020304" pitchFamily="18" charset="0"/>
                <a:cs typeface="Times New Roman" panose="02020603050405020304" pitchFamily="18" charset="0"/>
              </a:rPr>
              <a:t>f</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的最大值</a:t>
            </a:r>
            <a:r>
              <a:rPr lang="en-US" altLang="zh-CN" sz="2200" dirty="0" smtClean="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11" name="对象 10"/>
          <p:cNvGraphicFramePr>
            <a:graphicFrameLocks noChangeAspect="1"/>
          </p:cNvGraphicFramePr>
          <p:nvPr>
            <p:extLst>
              <p:ext uri="{D42A27DB-BD31-4B8C-83A1-F6EECF244321}">
                <p14:modId xmlns:p14="http://schemas.microsoft.com/office/powerpoint/2010/main" xmlns="" val="726899188"/>
              </p:ext>
            </p:extLst>
          </p:nvPr>
        </p:nvGraphicFramePr>
        <p:xfrm>
          <a:off x="599682" y="2711261"/>
          <a:ext cx="8128000" cy="861755"/>
        </p:xfrm>
        <a:graphic>
          <a:graphicData uri="http://schemas.openxmlformats.org/presentationml/2006/ole">
            <p:oleObj spid="_x0000_s103427" name="文档" r:id="rId8" imgW="3847376" imgH="408434" progId="Word.Document.12">
              <p:embed/>
            </p:oleObj>
          </a:graphicData>
        </a:graphic>
      </p:graphicFrame>
      <p:graphicFrame>
        <p:nvGraphicFramePr>
          <p:cNvPr id="13" name="对象 12"/>
          <p:cNvGraphicFramePr>
            <a:graphicFrameLocks noChangeAspect="1"/>
          </p:cNvGraphicFramePr>
          <p:nvPr>
            <p:extLst>
              <p:ext uri="{D42A27DB-BD31-4B8C-83A1-F6EECF244321}">
                <p14:modId xmlns:p14="http://schemas.microsoft.com/office/powerpoint/2010/main" xmlns="" val="1259402657"/>
              </p:ext>
            </p:extLst>
          </p:nvPr>
        </p:nvGraphicFramePr>
        <p:xfrm>
          <a:off x="313137" y="3604835"/>
          <a:ext cx="8128000" cy="2602033"/>
        </p:xfrm>
        <a:graphic>
          <a:graphicData uri="http://schemas.openxmlformats.org/presentationml/2006/ole">
            <p:oleObj spid="_x0000_s103428" name="文档" r:id="rId9" imgW="3847376" imgH="1231420" progId="Word.Document.12">
              <p:embed/>
            </p:oleObj>
          </a:graphicData>
        </a:graphic>
      </p:graphicFrame>
    </p:spTree>
    <p:extLst>
      <p:ext uri="{BB962C8B-B14F-4D97-AF65-F5344CB8AC3E}">
        <p14:creationId xmlns:p14="http://schemas.microsoft.com/office/powerpoint/2010/main" xmlns="" val="7966983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down)">
                                      <p:cBhvr>
                                        <p:cTn id="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32</a:t>
            </a:fld>
            <a:r>
              <a:rPr lang="en-US" altLang="zh-CN" smtClean="0"/>
              <a:t>-</a:t>
            </a:r>
            <a:endParaRPr lang="zh-CN" altLang="en-US" dirty="0"/>
          </a:p>
        </p:txBody>
      </p:sp>
      <p:sp>
        <p:nvSpPr>
          <p:cNvPr id="3" name="圆角矩形 2">
            <a:hlinkClick r:id="rId3" action="ppaction://hlinksldjump"/>
          </p:cNvPr>
          <p:cNvSpPr/>
          <p:nvPr/>
        </p:nvSpPr>
        <p:spPr>
          <a:xfrm>
            <a:off x="384100" y="1052512"/>
            <a:ext cx="7562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题型一</a:t>
            </a:r>
          </a:p>
        </p:txBody>
      </p:sp>
      <p:sp>
        <p:nvSpPr>
          <p:cNvPr id="4" name="圆角矩形 3">
            <a:hlinkClick r:id="rId4" action="ppaction://hlinksldjump"/>
          </p:cNvPr>
          <p:cNvSpPr/>
          <p:nvPr/>
        </p:nvSpPr>
        <p:spPr>
          <a:xfrm>
            <a:off x="1198609" y="1052512"/>
            <a:ext cx="7562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题型二</a:t>
            </a:r>
            <a:endParaRPr lang="zh-CN" altLang="en-US" sz="1200" dirty="0">
              <a:solidFill>
                <a:schemeClr val="bg1">
                  <a:lumMod val="85000"/>
                </a:schemeClr>
              </a:solidFill>
              <a:latin typeface="+mj-ea"/>
              <a:ea typeface="+mj-ea"/>
            </a:endParaRPr>
          </a:p>
        </p:txBody>
      </p:sp>
      <p:sp>
        <p:nvSpPr>
          <p:cNvPr id="5" name="圆角矩形 4">
            <a:hlinkClick r:id="rId5" action="ppaction://hlinksldjump"/>
          </p:cNvPr>
          <p:cNvSpPr/>
          <p:nvPr/>
        </p:nvSpPr>
        <p:spPr>
          <a:xfrm>
            <a:off x="2013118" y="1052512"/>
            <a:ext cx="7562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题型三</a:t>
            </a:r>
          </a:p>
        </p:txBody>
      </p:sp>
      <p:sp>
        <p:nvSpPr>
          <p:cNvPr id="6" name="圆角矩形 5">
            <a:hlinkClick r:id="rId6" action="ppaction://hlinksldjump"/>
          </p:cNvPr>
          <p:cNvSpPr/>
          <p:nvPr/>
        </p:nvSpPr>
        <p:spPr>
          <a:xfrm>
            <a:off x="2827627" y="1052512"/>
            <a:ext cx="756208"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题型四</a:t>
            </a:r>
          </a:p>
        </p:txBody>
      </p:sp>
      <p:graphicFrame>
        <p:nvGraphicFramePr>
          <p:cNvPr id="9" name="对象 8"/>
          <p:cNvGraphicFramePr>
            <a:graphicFrameLocks noChangeAspect="1"/>
          </p:cNvGraphicFramePr>
          <p:nvPr>
            <p:extLst>
              <p:ext uri="{D42A27DB-BD31-4B8C-83A1-F6EECF244321}">
                <p14:modId xmlns:p14="http://schemas.microsoft.com/office/powerpoint/2010/main" xmlns="" val="2208595466"/>
              </p:ext>
            </p:extLst>
          </p:nvPr>
        </p:nvGraphicFramePr>
        <p:xfrm>
          <a:off x="313137" y="2194627"/>
          <a:ext cx="8128000" cy="2722746"/>
        </p:xfrm>
        <a:graphic>
          <a:graphicData uri="http://schemas.openxmlformats.org/presentationml/2006/ole">
            <p:oleObj spid="_x0000_s104450" name="文档" r:id="rId7" imgW="3847376" imgH="1288277" progId="Word.Document.12">
              <p:embed/>
            </p:oleObj>
          </a:graphicData>
        </a:graphic>
      </p:graphicFrame>
    </p:spTree>
    <p:extLst>
      <p:ext uri="{BB962C8B-B14F-4D97-AF65-F5344CB8AC3E}">
        <p14:creationId xmlns:p14="http://schemas.microsoft.com/office/powerpoint/2010/main" xmlns="" val="927824535"/>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33</a:t>
            </a:fld>
            <a:r>
              <a:rPr lang="en-US" altLang="zh-CN" smtClean="0"/>
              <a:t>-</a:t>
            </a:r>
            <a:endParaRPr lang="zh-CN" altLang="en-US" dirty="0"/>
          </a:p>
        </p:txBody>
      </p:sp>
      <p:sp>
        <p:nvSpPr>
          <p:cNvPr id="3" name="圆角矩形 2">
            <a:hlinkClick r:id="rId3" action="ppaction://hlinksldjump"/>
          </p:cNvPr>
          <p:cNvSpPr/>
          <p:nvPr/>
        </p:nvSpPr>
        <p:spPr>
          <a:xfrm>
            <a:off x="384100" y="1052512"/>
            <a:ext cx="7562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题型一</a:t>
            </a:r>
          </a:p>
        </p:txBody>
      </p:sp>
      <p:sp>
        <p:nvSpPr>
          <p:cNvPr id="4" name="圆角矩形 3">
            <a:hlinkClick r:id="rId4" action="ppaction://hlinksldjump"/>
          </p:cNvPr>
          <p:cNvSpPr/>
          <p:nvPr/>
        </p:nvSpPr>
        <p:spPr>
          <a:xfrm>
            <a:off x="1198609" y="1052512"/>
            <a:ext cx="7562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题型二</a:t>
            </a:r>
            <a:endParaRPr lang="zh-CN" altLang="en-US" sz="1200" dirty="0">
              <a:solidFill>
                <a:schemeClr val="bg1">
                  <a:lumMod val="85000"/>
                </a:schemeClr>
              </a:solidFill>
              <a:latin typeface="+mj-ea"/>
              <a:ea typeface="+mj-ea"/>
            </a:endParaRPr>
          </a:p>
        </p:txBody>
      </p:sp>
      <p:sp>
        <p:nvSpPr>
          <p:cNvPr id="5" name="圆角矩形 4">
            <a:hlinkClick r:id="rId5" action="ppaction://hlinksldjump"/>
          </p:cNvPr>
          <p:cNvSpPr/>
          <p:nvPr/>
        </p:nvSpPr>
        <p:spPr>
          <a:xfrm>
            <a:off x="2013118" y="1052512"/>
            <a:ext cx="7562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题型三</a:t>
            </a:r>
          </a:p>
        </p:txBody>
      </p:sp>
      <p:sp>
        <p:nvSpPr>
          <p:cNvPr id="6" name="圆角矩形 5">
            <a:hlinkClick r:id="rId6" action="ppaction://hlinksldjump"/>
          </p:cNvPr>
          <p:cNvSpPr/>
          <p:nvPr/>
        </p:nvSpPr>
        <p:spPr>
          <a:xfrm>
            <a:off x="2827627" y="1052512"/>
            <a:ext cx="756208"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题型四</a:t>
            </a:r>
          </a:p>
        </p:txBody>
      </p:sp>
      <p:sp>
        <p:nvSpPr>
          <p:cNvPr id="8" name="矩形 7"/>
          <p:cNvSpPr>
            <a:spLocks noChangeAspect="1"/>
          </p:cNvSpPr>
          <p:nvPr/>
        </p:nvSpPr>
        <p:spPr>
          <a:xfrm>
            <a:off x="508000" y="1556792"/>
            <a:ext cx="8128000" cy="171021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2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对点训练</a:t>
            </a:r>
            <a:r>
              <a:rPr lang="en-US" altLang="zh-CN" sz="2200" b="1" dirty="0">
                <a:solidFill>
                  <a:srgbClr val="000000"/>
                </a:solidFill>
                <a:latin typeface="Times New Roman" panose="02020603050405020304" pitchFamily="18" charset="0"/>
                <a:cs typeface="Times New Roman" panose="02020603050405020304" pitchFamily="18" charset="0"/>
              </a:rPr>
              <a:t>6</a:t>
            </a:r>
            <a:r>
              <a:rPr lang="zh-CN" altLang="zh-CN" sz="2200" dirty="0">
                <a:solidFill>
                  <a:srgbClr val="000000"/>
                </a:solidFill>
                <a:latin typeface="Times New Roman" panose="02020603050405020304" pitchFamily="18" charset="0"/>
                <a:cs typeface="Times New Roman" panose="02020603050405020304" pitchFamily="18" charset="0"/>
              </a:rPr>
              <a:t>在</a:t>
            </a:r>
            <a:r>
              <a:rPr lang="en-US" altLang="zh-CN" sz="2200" dirty="0">
                <a:solidFill>
                  <a:srgbClr val="000000"/>
                </a:solidFill>
                <a:latin typeface="Cambria Math" panose="02040503050406030204" pitchFamily="18" charset="0"/>
                <a:cs typeface="Cambria Math" panose="020405030504060302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ABC</a:t>
            </a:r>
            <a:r>
              <a:rPr lang="zh-CN" altLang="zh-CN" sz="2200" dirty="0">
                <a:solidFill>
                  <a:srgbClr val="000000"/>
                </a:solidFill>
                <a:latin typeface="Times New Roman" panose="02020603050405020304" pitchFamily="18" charset="0"/>
                <a:cs typeface="Times New Roman" panose="02020603050405020304" pitchFamily="18" charset="0"/>
              </a:rPr>
              <a:t>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角</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B</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所对的边分别为</a:t>
            </a:r>
            <a:r>
              <a:rPr lang="en-US" altLang="zh-CN" sz="2200" i="1" dirty="0" err="1">
                <a:solidFill>
                  <a:srgbClr val="000000"/>
                </a:solidFill>
                <a:latin typeface="Times New Roman" panose="02020603050405020304" pitchFamily="18" charset="0"/>
                <a:cs typeface="Times New Roman" panose="02020603050405020304" pitchFamily="18" charset="0"/>
              </a:rPr>
              <a:t>a</a:t>
            </a:r>
            <a:r>
              <a:rPr lang="en-US" altLang="zh-CN" sz="2200" dirty="0" err="1">
                <a:solidFill>
                  <a:srgbClr val="000000"/>
                </a:solidFill>
                <a:latin typeface="Times New Roman" panose="02020603050405020304" pitchFamily="18" charset="0"/>
                <a:cs typeface="Times New Roman" panose="02020603050405020304" pitchFamily="18" charset="0"/>
              </a:rPr>
              <a:t>,</a:t>
            </a:r>
            <a:r>
              <a:rPr lang="en-US" altLang="zh-CN" sz="2200" i="1" dirty="0" err="1">
                <a:solidFill>
                  <a:srgbClr val="000000"/>
                </a:solidFill>
                <a:latin typeface="Times New Roman" panose="02020603050405020304" pitchFamily="18" charset="0"/>
                <a:cs typeface="Times New Roman" panose="02020603050405020304" pitchFamily="18" charset="0"/>
              </a:rPr>
              <a:t>b</a:t>
            </a:r>
            <a:r>
              <a:rPr lang="en-US" altLang="zh-CN" sz="2200" dirty="0" err="1">
                <a:solidFill>
                  <a:srgbClr val="000000"/>
                </a:solidFill>
                <a:latin typeface="Times New Roman" panose="02020603050405020304" pitchFamily="18" charset="0"/>
                <a:cs typeface="Times New Roman" panose="02020603050405020304" pitchFamily="18" charset="0"/>
              </a:rPr>
              <a:t>,</a:t>
            </a:r>
            <a:r>
              <a:rPr lang="en-US" altLang="zh-CN" sz="2200" i="1" dirty="0" err="1">
                <a:solidFill>
                  <a:srgbClr val="000000"/>
                </a:solidFill>
                <a:latin typeface="Times New Roman" panose="02020603050405020304" pitchFamily="18" charset="0"/>
                <a:cs typeface="Times New Roman" panose="02020603050405020304" pitchFamily="18" charset="0"/>
              </a:rPr>
              <a:t>c</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满足</a:t>
            </a:r>
            <a:r>
              <a:rPr lang="en-US" altLang="zh-CN" sz="2200" i="1" dirty="0" err="1">
                <a:solidFill>
                  <a:srgbClr val="000000"/>
                </a:solidFill>
                <a:latin typeface="Times New Roman" panose="02020603050405020304" pitchFamily="18" charset="0"/>
                <a:cs typeface="Times New Roman" panose="02020603050405020304" pitchFamily="18" charset="0"/>
              </a:rPr>
              <a:t>a</a:t>
            </a:r>
            <a:r>
              <a:rPr lang="en-US" altLang="zh-CN" sz="2200" dirty="0" err="1">
                <a:solidFill>
                  <a:srgbClr val="000000"/>
                </a:solidFill>
                <a:latin typeface="Times New Roman" panose="02020603050405020304" pitchFamily="18" charset="0"/>
                <a:cs typeface="Times New Roman" panose="02020603050405020304" pitchFamily="18" charset="0"/>
              </a:rPr>
              <a:t>cos</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i="1" dirty="0" err="1">
                <a:solidFill>
                  <a:srgbClr val="000000"/>
                </a:solidFill>
                <a:latin typeface="Times New Roman" panose="02020603050405020304" pitchFamily="18" charset="0"/>
                <a:cs typeface="Times New Roman" panose="02020603050405020304" pitchFamily="18" charset="0"/>
              </a:rPr>
              <a:t>B+b</a:t>
            </a:r>
            <a:r>
              <a:rPr lang="en-US" altLang="zh-CN" sz="2200" dirty="0" err="1">
                <a:solidFill>
                  <a:srgbClr val="000000"/>
                </a:solidFill>
                <a:latin typeface="Times New Roman" panose="02020603050405020304" pitchFamily="18" charset="0"/>
                <a:cs typeface="Times New Roman" panose="02020603050405020304" pitchFamily="18" charset="0"/>
              </a:rPr>
              <a:t>cos</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c</a:t>
            </a:r>
            <a:r>
              <a:rPr lang="en-US" altLang="zh-CN" sz="2200" dirty="0">
                <a:solidFill>
                  <a:srgbClr val="000000"/>
                </a:solidFill>
                <a:latin typeface="Times New Roman" panose="02020603050405020304" pitchFamily="18" charset="0"/>
                <a:cs typeface="Times New Roman" panose="02020603050405020304" pitchFamily="18" charset="0"/>
              </a:rPr>
              <a:t>cos </a:t>
            </a:r>
            <a:r>
              <a:rPr lang="en-US" altLang="zh-CN" sz="2200" i="1" dirty="0">
                <a:solidFill>
                  <a:srgbClr val="000000"/>
                </a:solidFill>
                <a:latin typeface="Times New Roman" panose="02020603050405020304" pitchFamily="18" charset="0"/>
                <a:cs typeface="Times New Roman" panose="02020603050405020304" pitchFamily="18" charset="0"/>
              </a:rPr>
              <a:t>C.</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求</a:t>
            </a:r>
            <a:r>
              <a:rPr lang="en-US" altLang="zh-CN" sz="2200" i="1" dirty="0">
                <a:solidFill>
                  <a:srgbClr val="000000"/>
                </a:solidFill>
                <a:latin typeface="Times New Roman" panose="02020603050405020304" pitchFamily="18" charset="0"/>
                <a:cs typeface="Times New Roman" panose="02020603050405020304" pitchFamily="18" charset="0"/>
              </a:rPr>
              <a:t>C</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若</a:t>
            </a:r>
            <a:r>
              <a:rPr lang="en-US" altLang="zh-CN" sz="2200" dirty="0">
                <a:solidFill>
                  <a:srgbClr val="000000"/>
                </a:solidFill>
                <a:latin typeface="Cambria Math" panose="02040503050406030204" pitchFamily="18" charset="0"/>
                <a:cs typeface="Cambria Math" panose="020405030504060302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ABC</a:t>
            </a:r>
            <a:r>
              <a:rPr lang="zh-CN" altLang="zh-CN" sz="2200" dirty="0">
                <a:solidFill>
                  <a:srgbClr val="000000"/>
                </a:solidFill>
                <a:latin typeface="Times New Roman" panose="02020603050405020304" pitchFamily="18" charset="0"/>
                <a:cs typeface="Times New Roman" panose="02020603050405020304" pitchFamily="18" charset="0"/>
              </a:rPr>
              <a:t>的面积为</a:t>
            </a:r>
            <a:r>
              <a:rPr lang="en-US" altLang="zh-CN" sz="2200" dirty="0" smtClean="0">
                <a:solidFill>
                  <a:srgbClr val="000000"/>
                </a:solidFill>
                <a:latin typeface="Times New Roman" panose="02020603050405020304" pitchFamily="18" charset="0"/>
                <a:cs typeface="Times New Roman" panose="02020603050405020304" pitchFamily="18" charset="0"/>
              </a:rPr>
              <a:t>2      ,</a:t>
            </a:r>
            <a:r>
              <a:rPr lang="zh-CN" altLang="zh-CN" sz="2200" dirty="0">
                <a:solidFill>
                  <a:srgbClr val="000000"/>
                </a:solidFill>
                <a:latin typeface="Times New Roman" panose="02020603050405020304" pitchFamily="18" charset="0"/>
                <a:cs typeface="Times New Roman" panose="02020603050405020304" pitchFamily="18" charset="0"/>
              </a:rPr>
              <a:t>求</a:t>
            </a:r>
            <a:r>
              <a:rPr lang="en-US" altLang="zh-CN" sz="2200" i="1"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的最小值</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12" name="对象 11"/>
          <p:cNvGraphicFramePr>
            <a:graphicFrameLocks noChangeAspect="1"/>
          </p:cNvGraphicFramePr>
          <p:nvPr>
            <p:extLst>
              <p:ext uri="{D42A27DB-BD31-4B8C-83A1-F6EECF244321}">
                <p14:modId xmlns:p14="http://schemas.microsoft.com/office/powerpoint/2010/main" xmlns="" val="4068492124"/>
              </p:ext>
            </p:extLst>
          </p:nvPr>
        </p:nvGraphicFramePr>
        <p:xfrm>
          <a:off x="2753837" y="2820127"/>
          <a:ext cx="1949450" cy="377825"/>
        </p:xfrm>
        <a:graphic>
          <a:graphicData uri="http://schemas.openxmlformats.org/presentationml/2006/ole">
            <p:oleObj spid="_x0000_s105474" name="文档" r:id="rId7" imgW="937511" imgH="178952" progId="Word.Document.12">
              <p:embed/>
            </p:oleObj>
          </a:graphicData>
        </a:graphic>
      </p:graphicFrame>
      <p:sp>
        <p:nvSpPr>
          <p:cNvPr id="7" name="矩形 6"/>
          <p:cNvSpPr>
            <a:spLocks noChangeAspect="1"/>
          </p:cNvSpPr>
          <p:nvPr/>
        </p:nvSpPr>
        <p:spPr>
          <a:xfrm>
            <a:off x="508000" y="3197952"/>
            <a:ext cx="8128000" cy="208480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因为</a:t>
            </a:r>
            <a:r>
              <a:rPr lang="en-US" altLang="zh-CN" sz="2200" i="1" dirty="0" err="1">
                <a:solidFill>
                  <a:srgbClr val="000000"/>
                </a:solidFill>
                <a:latin typeface="Times New Roman" panose="02020603050405020304" pitchFamily="18" charset="0"/>
                <a:cs typeface="Times New Roman" panose="02020603050405020304" pitchFamily="18" charset="0"/>
              </a:rPr>
              <a:t>a</a:t>
            </a:r>
            <a:r>
              <a:rPr lang="en-US" altLang="zh-CN" sz="2200" dirty="0" err="1">
                <a:solidFill>
                  <a:srgbClr val="000000"/>
                </a:solidFill>
                <a:latin typeface="Times New Roman" panose="02020603050405020304" pitchFamily="18" charset="0"/>
                <a:cs typeface="Times New Roman" panose="02020603050405020304" pitchFamily="18" charset="0"/>
              </a:rPr>
              <a:t>cos</a:t>
            </a:r>
            <a:r>
              <a:rPr lang="en-US"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 </a:t>
            </a:r>
            <a:r>
              <a:rPr lang="en-US" altLang="zh-CN" sz="2200" i="1" dirty="0" err="1">
                <a:solidFill>
                  <a:srgbClr val="000000"/>
                </a:solidFill>
                <a:latin typeface="Times New Roman" panose="02020603050405020304" pitchFamily="18" charset="0"/>
                <a:cs typeface="Times New Roman" panose="02020603050405020304" pitchFamily="18" charset="0"/>
              </a:rPr>
              <a:t>B+b</a:t>
            </a:r>
            <a:r>
              <a:rPr lang="en-US" altLang="zh-CN" sz="2200" dirty="0" err="1">
                <a:solidFill>
                  <a:srgbClr val="000000"/>
                </a:solidFill>
                <a:latin typeface="Times New Roman" panose="02020603050405020304" pitchFamily="18" charset="0"/>
                <a:cs typeface="Times New Roman" panose="02020603050405020304" pitchFamily="18" charset="0"/>
              </a:rPr>
              <a:t>cos</a:t>
            </a:r>
            <a:r>
              <a:rPr lang="en-US"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 </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c</a:t>
            </a:r>
            <a:r>
              <a:rPr lang="en-US" altLang="zh-CN" sz="2200" dirty="0">
                <a:solidFill>
                  <a:srgbClr val="000000"/>
                </a:solidFill>
                <a:latin typeface="Times New Roman" panose="02020603050405020304" pitchFamily="18" charset="0"/>
                <a:cs typeface="Times New Roman" panose="02020603050405020304" pitchFamily="18" charset="0"/>
              </a:rPr>
              <a:t>cos</a:t>
            </a:r>
            <a:r>
              <a:rPr lang="en-US"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 </a:t>
            </a:r>
            <a:r>
              <a:rPr lang="en-US" altLang="zh-CN" sz="2200" i="1" dirty="0">
                <a:solidFill>
                  <a:srgbClr val="000000"/>
                </a:solidFill>
                <a:latin typeface="Times New Roman" panose="02020603050405020304" pitchFamily="18" charset="0"/>
                <a:cs typeface="Times New Roman" panose="02020603050405020304" pitchFamily="18" charset="0"/>
              </a:rPr>
              <a:t>C</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所以</a:t>
            </a:r>
            <a:r>
              <a:rPr lang="en-US" altLang="zh-CN" sz="2200" dirty="0">
                <a:solidFill>
                  <a:srgbClr val="000000"/>
                </a:solidFill>
                <a:latin typeface="Times New Roman" panose="02020603050405020304" pitchFamily="18" charset="0"/>
                <a:cs typeface="Times New Roman" panose="02020603050405020304" pitchFamily="18" charset="0"/>
              </a:rPr>
              <a:t>sin</a:t>
            </a:r>
            <a:r>
              <a:rPr lang="en-US"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 </a:t>
            </a:r>
            <a:r>
              <a:rPr lang="en-US" altLang="zh-CN" sz="2200" i="1" dirty="0" err="1">
                <a:solidFill>
                  <a:srgbClr val="000000"/>
                </a:solidFill>
                <a:latin typeface="Times New Roman" panose="02020603050405020304" pitchFamily="18" charset="0"/>
                <a:cs typeface="Times New Roman" panose="02020603050405020304" pitchFamily="18" charset="0"/>
              </a:rPr>
              <a:t>A</a:t>
            </a:r>
            <a:r>
              <a:rPr lang="en-US" altLang="zh-CN" sz="2200" dirty="0" err="1">
                <a:solidFill>
                  <a:srgbClr val="000000"/>
                </a:solidFill>
                <a:latin typeface="Times New Roman" panose="02020603050405020304" pitchFamily="18" charset="0"/>
                <a:cs typeface="Times New Roman" panose="02020603050405020304" pitchFamily="18" charset="0"/>
              </a:rPr>
              <a:t>cos</a:t>
            </a:r>
            <a:r>
              <a:rPr lang="en-US"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 </a:t>
            </a:r>
            <a:r>
              <a:rPr lang="en-US" altLang="zh-CN" sz="2200" i="1" dirty="0" err="1">
                <a:solidFill>
                  <a:srgbClr val="000000"/>
                </a:solidFill>
                <a:latin typeface="Times New Roman" panose="02020603050405020304" pitchFamily="18" charset="0"/>
                <a:cs typeface="Times New Roman" panose="02020603050405020304" pitchFamily="18" charset="0"/>
              </a:rPr>
              <a:t>B+</a:t>
            </a:r>
            <a:r>
              <a:rPr lang="en-US" altLang="zh-CN" sz="2200" dirty="0" err="1">
                <a:solidFill>
                  <a:srgbClr val="000000"/>
                </a:solidFill>
                <a:latin typeface="Times New Roman" panose="02020603050405020304" pitchFamily="18" charset="0"/>
                <a:cs typeface="Times New Roman" panose="02020603050405020304" pitchFamily="18" charset="0"/>
              </a:rPr>
              <a:t>sin</a:t>
            </a:r>
            <a:r>
              <a:rPr lang="en-US"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 </a:t>
            </a:r>
            <a:r>
              <a:rPr lang="en-US" altLang="zh-CN" sz="2200" i="1" dirty="0" err="1">
                <a:solidFill>
                  <a:srgbClr val="000000"/>
                </a:solidFill>
                <a:latin typeface="Times New Roman" panose="02020603050405020304" pitchFamily="18" charset="0"/>
                <a:cs typeface="Times New Roman" panose="02020603050405020304" pitchFamily="18" charset="0"/>
              </a:rPr>
              <a:t>B</a:t>
            </a:r>
            <a:r>
              <a:rPr lang="en-US" altLang="zh-CN" sz="2200" dirty="0" err="1">
                <a:solidFill>
                  <a:srgbClr val="000000"/>
                </a:solidFill>
                <a:latin typeface="Times New Roman" panose="02020603050405020304" pitchFamily="18" charset="0"/>
                <a:cs typeface="Times New Roman" panose="02020603050405020304" pitchFamily="18" charset="0"/>
              </a:rPr>
              <a:t>cos</a:t>
            </a:r>
            <a:r>
              <a:rPr lang="en-US"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 </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dirty="0">
                <a:solidFill>
                  <a:srgbClr val="000000"/>
                </a:solidFill>
                <a:latin typeface="Times New Roman" panose="02020603050405020304" pitchFamily="18" charset="0"/>
                <a:cs typeface="Times New Roman" panose="02020603050405020304" pitchFamily="18" charset="0"/>
              </a:rPr>
              <a:t>2sin</a:t>
            </a:r>
            <a:r>
              <a:rPr lang="en-US"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 </a:t>
            </a:r>
            <a:r>
              <a:rPr lang="en-US" altLang="zh-CN" sz="2200" i="1" dirty="0" err="1">
                <a:solidFill>
                  <a:srgbClr val="000000"/>
                </a:solidFill>
                <a:latin typeface="Times New Roman" panose="02020603050405020304" pitchFamily="18" charset="0"/>
                <a:cs typeface="Times New Roman" panose="02020603050405020304" pitchFamily="18" charset="0"/>
              </a:rPr>
              <a:t>C</a:t>
            </a:r>
            <a:r>
              <a:rPr lang="en-US" altLang="zh-CN" sz="2200" dirty="0" err="1">
                <a:solidFill>
                  <a:srgbClr val="000000"/>
                </a:solidFill>
                <a:latin typeface="Times New Roman" panose="02020603050405020304" pitchFamily="18" charset="0"/>
                <a:cs typeface="Times New Roman" panose="02020603050405020304" pitchFamily="18" charset="0"/>
              </a:rPr>
              <a:t>cos</a:t>
            </a:r>
            <a:r>
              <a:rPr lang="en-US"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 </a:t>
            </a:r>
            <a:r>
              <a:rPr lang="en-US" altLang="zh-CN" sz="2200" i="1" dirty="0">
                <a:solidFill>
                  <a:srgbClr val="000000"/>
                </a:solidFill>
                <a:latin typeface="Times New Roman" panose="02020603050405020304" pitchFamily="18" charset="0"/>
                <a:cs typeface="Times New Roman" panose="02020603050405020304" pitchFamily="18" charset="0"/>
              </a:rPr>
              <a:t>C.</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所以</a:t>
            </a:r>
            <a:r>
              <a:rPr lang="en-US" altLang="zh-CN" sz="2200" dirty="0">
                <a:solidFill>
                  <a:srgbClr val="000000"/>
                </a:solidFill>
                <a:latin typeface="Times New Roman" panose="02020603050405020304" pitchFamily="18" charset="0"/>
                <a:cs typeface="Times New Roman" panose="02020603050405020304" pitchFamily="18" charset="0"/>
              </a:rPr>
              <a:t>sin(</a:t>
            </a:r>
            <a:r>
              <a:rPr lang="en-US" altLang="zh-CN" sz="2200" i="1" dirty="0">
                <a:solidFill>
                  <a:srgbClr val="000000"/>
                </a:solidFill>
                <a:latin typeface="Times New Roman" panose="02020603050405020304" pitchFamily="18" charset="0"/>
                <a:cs typeface="Times New Roman" panose="02020603050405020304" pitchFamily="18" charset="0"/>
              </a:rPr>
              <a:t>A+B</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2sin</a:t>
            </a:r>
            <a:r>
              <a:rPr lang="en-US"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 </a:t>
            </a:r>
            <a:r>
              <a:rPr lang="en-US" altLang="zh-CN" sz="2200" i="1" dirty="0" err="1">
                <a:solidFill>
                  <a:srgbClr val="000000"/>
                </a:solidFill>
                <a:latin typeface="Times New Roman" panose="02020603050405020304" pitchFamily="18" charset="0"/>
                <a:cs typeface="Times New Roman" panose="02020603050405020304" pitchFamily="18" charset="0"/>
              </a:rPr>
              <a:t>C</a:t>
            </a:r>
            <a:r>
              <a:rPr lang="en-US" altLang="zh-CN" sz="2200" dirty="0" err="1">
                <a:solidFill>
                  <a:srgbClr val="000000"/>
                </a:solidFill>
                <a:latin typeface="Times New Roman" panose="02020603050405020304" pitchFamily="18" charset="0"/>
                <a:cs typeface="Times New Roman" panose="02020603050405020304" pitchFamily="18" charset="0"/>
              </a:rPr>
              <a:t>cos</a:t>
            </a:r>
            <a:r>
              <a:rPr lang="en-US"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 </a:t>
            </a:r>
            <a:r>
              <a:rPr lang="en-US" altLang="zh-CN" sz="2200" i="1" dirty="0">
                <a:solidFill>
                  <a:srgbClr val="000000"/>
                </a:solidFill>
                <a:latin typeface="Times New Roman" panose="02020603050405020304" pitchFamily="18" charset="0"/>
                <a:cs typeface="Times New Roman" panose="02020603050405020304" pitchFamily="18" charset="0"/>
              </a:rPr>
              <a:t>C.</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所以</a:t>
            </a:r>
            <a:r>
              <a:rPr lang="en-US" altLang="zh-CN" sz="2200" dirty="0">
                <a:solidFill>
                  <a:srgbClr val="000000"/>
                </a:solidFill>
                <a:latin typeface="Times New Roman" panose="02020603050405020304" pitchFamily="18" charset="0"/>
                <a:cs typeface="Times New Roman" panose="02020603050405020304" pitchFamily="18" charset="0"/>
              </a:rPr>
              <a:t>sin</a:t>
            </a:r>
            <a:r>
              <a:rPr lang="en-US"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 </a:t>
            </a:r>
            <a:r>
              <a:rPr lang="en-US" altLang="zh-CN" sz="2200" i="1" dirty="0">
                <a:solidFill>
                  <a:srgbClr val="000000"/>
                </a:solidFill>
                <a:latin typeface="Times New Roman" panose="02020603050405020304" pitchFamily="18" charset="0"/>
                <a:cs typeface="Times New Roman" panose="02020603050405020304" pitchFamily="18" charset="0"/>
              </a:rPr>
              <a:t>C=</a:t>
            </a:r>
            <a:r>
              <a:rPr lang="en-US" altLang="zh-CN" sz="2200" dirty="0">
                <a:solidFill>
                  <a:srgbClr val="000000"/>
                </a:solidFill>
                <a:latin typeface="Times New Roman" panose="02020603050405020304" pitchFamily="18" charset="0"/>
                <a:cs typeface="Times New Roman" panose="02020603050405020304" pitchFamily="18" charset="0"/>
              </a:rPr>
              <a:t>2sin</a:t>
            </a:r>
            <a:r>
              <a:rPr lang="en-US"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 </a:t>
            </a:r>
            <a:r>
              <a:rPr lang="en-US" altLang="zh-CN" sz="2200" i="1" dirty="0" err="1">
                <a:solidFill>
                  <a:srgbClr val="000000"/>
                </a:solidFill>
                <a:latin typeface="Times New Roman" panose="02020603050405020304" pitchFamily="18" charset="0"/>
                <a:cs typeface="Times New Roman" panose="02020603050405020304" pitchFamily="18" charset="0"/>
              </a:rPr>
              <a:t>C</a:t>
            </a:r>
            <a:r>
              <a:rPr lang="en-US" altLang="zh-CN" sz="2200" dirty="0" err="1">
                <a:solidFill>
                  <a:srgbClr val="000000"/>
                </a:solidFill>
                <a:latin typeface="Times New Roman" panose="02020603050405020304" pitchFamily="18" charset="0"/>
                <a:cs typeface="Times New Roman" panose="02020603050405020304" pitchFamily="18" charset="0"/>
              </a:rPr>
              <a:t>cos</a:t>
            </a:r>
            <a:r>
              <a:rPr lang="en-US"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 </a:t>
            </a:r>
            <a:r>
              <a:rPr lang="en-US" altLang="zh-CN" sz="2200" i="1" dirty="0">
                <a:solidFill>
                  <a:srgbClr val="000000"/>
                </a:solidFill>
                <a:latin typeface="Times New Roman" panose="02020603050405020304" pitchFamily="18" charset="0"/>
                <a:cs typeface="Times New Roman" panose="02020603050405020304" pitchFamily="18" charset="0"/>
              </a:rPr>
              <a:t>C.</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因为</a:t>
            </a:r>
            <a:r>
              <a:rPr lang="en-US" altLang="zh-CN" sz="2200" dirty="0">
                <a:solidFill>
                  <a:srgbClr val="000000"/>
                </a:solidFill>
                <a:latin typeface="Times New Roman" panose="02020603050405020304" pitchFamily="18" charset="0"/>
                <a:cs typeface="Times New Roman" panose="02020603050405020304" pitchFamily="18" charset="0"/>
              </a:rPr>
              <a:t>0</a:t>
            </a:r>
            <a:r>
              <a:rPr lang="en-US" altLang="zh-CN" sz="2200" i="1" dirty="0">
                <a:solidFill>
                  <a:srgbClr val="000000"/>
                </a:solidFill>
                <a:latin typeface="Times New Roman" panose="02020603050405020304" pitchFamily="18" charset="0"/>
                <a:cs typeface="Times New Roman" panose="02020603050405020304" pitchFamily="18" charset="0"/>
              </a:rPr>
              <a:t>&lt;C&lt;</a:t>
            </a:r>
            <a:r>
              <a:rPr lang="en-US" altLang="zh-CN" sz="2200" dirty="0">
                <a:solidFill>
                  <a:srgbClr val="000000"/>
                </a:solidFill>
                <a:latin typeface="Times New Roman" panose="02020603050405020304" pitchFamily="18" charset="0"/>
                <a:ea typeface="Microsoft Yi Baiti" panose="03000500000000000000" pitchFamily="66" charset="0"/>
                <a:cs typeface="Times New Roman" panose="02020603050405020304" pitchFamily="18" charset="0"/>
              </a:rPr>
              <a:t>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所以</a:t>
            </a:r>
            <a:r>
              <a:rPr lang="en-US" altLang="zh-CN" sz="2200" dirty="0">
                <a:solidFill>
                  <a:srgbClr val="000000"/>
                </a:solidFill>
                <a:latin typeface="Times New Roman" panose="02020603050405020304" pitchFamily="18" charset="0"/>
                <a:cs typeface="Times New Roman" panose="02020603050405020304" pitchFamily="18" charset="0"/>
              </a:rPr>
              <a:t>sin</a:t>
            </a:r>
            <a:r>
              <a:rPr lang="en-US"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 </a:t>
            </a:r>
            <a:r>
              <a:rPr lang="en-US" altLang="zh-CN" sz="2200" i="1" dirty="0">
                <a:solidFill>
                  <a:srgbClr val="000000"/>
                </a:solidFill>
                <a:latin typeface="Times New Roman" panose="02020603050405020304" pitchFamily="18" charset="0"/>
                <a:cs typeface="Times New Roman" panose="02020603050405020304" pitchFamily="18" charset="0"/>
              </a:rPr>
              <a:t>C</a:t>
            </a:r>
            <a:r>
              <a:rPr lang="en-US" altLang="zh-CN" sz="2200" dirty="0">
                <a:solidFill>
                  <a:srgbClr val="000000"/>
                </a:solidFill>
                <a:latin typeface="Times New Roman" panose="02020603050405020304" pitchFamily="18" charset="0"/>
                <a:cs typeface="Times New Roman" panose="02020603050405020304" pitchFamily="18" charset="0"/>
              </a:rPr>
              <a:t>≠0,</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9" name="对象 8"/>
          <p:cNvGraphicFramePr>
            <a:graphicFrameLocks noChangeAspect="1"/>
          </p:cNvGraphicFramePr>
          <p:nvPr>
            <p:extLst>
              <p:ext uri="{D42A27DB-BD31-4B8C-83A1-F6EECF244321}">
                <p14:modId xmlns:p14="http://schemas.microsoft.com/office/powerpoint/2010/main" xmlns="" val="1889412626"/>
              </p:ext>
            </p:extLst>
          </p:nvPr>
        </p:nvGraphicFramePr>
        <p:xfrm>
          <a:off x="313137" y="5288284"/>
          <a:ext cx="8128000" cy="476145"/>
        </p:xfrm>
        <a:graphic>
          <a:graphicData uri="http://schemas.openxmlformats.org/presentationml/2006/ole">
            <p:oleObj spid="_x0000_s105475" name="文档" r:id="rId8" imgW="3847376" imgH="225269" progId="Word.Document.12">
              <p:embed/>
            </p:oleObj>
          </a:graphicData>
        </a:graphic>
      </p:graphicFrame>
    </p:spTree>
    <p:extLst>
      <p:ext uri="{BB962C8B-B14F-4D97-AF65-F5344CB8AC3E}">
        <p14:creationId xmlns:p14="http://schemas.microsoft.com/office/powerpoint/2010/main" xmlns="" val="11397006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par>
                                <p:cTn id="8" presetID="22" presetClass="entr" presetSubtype="4" fill="hold"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wipe(down)">
                                      <p:cBhvr>
                                        <p:cTn id="10"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34</a:t>
            </a:fld>
            <a:r>
              <a:rPr lang="en-US" altLang="zh-CN" smtClean="0"/>
              <a:t>-</a:t>
            </a:r>
            <a:endParaRPr lang="zh-CN" altLang="en-US" dirty="0"/>
          </a:p>
        </p:txBody>
      </p:sp>
      <p:sp>
        <p:nvSpPr>
          <p:cNvPr id="3" name="圆角矩形 2">
            <a:hlinkClick r:id="rId3" action="ppaction://hlinksldjump"/>
          </p:cNvPr>
          <p:cNvSpPr/>
          <p:nvPr/>
        </p:nvSpPr>
        <p:spPr>
          <a:xfrm>
            <a:off x="384100" y="1052512"/>
            <a:ext cx="7562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题型一</a:t>
            </a:r>
          </a:p>
        </p:txBody>
      </p:sp>
      <p:sp>
        <p:nvSpPr>
          <p:cNvPr id="4" name="圆角矩形 3">
            <a:hlinkClick r:id="rId4" action="ppaction://hlinksldjump"/>
          </p:cNvPr>
          <p:cNvSpPr/>
          <p:nvPr/>
        </p:nvSpPr>
        <p:spPr>
          <a:xfrm>
            <a:off x="1198609" y="1052512"/>
            <a:ext cx="7562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题型二</a:t>
            </a:r>
            <a:endParaRPr lang="zh-CN" altLang="en-US" sz="1200" dirty="0">
              <a:solidFill>
                <a:schemeClr val="bg1">
                  <a:lumMod val="85000"/>
                </a:schemeClr>
              </a:solidFill>
              <a:latin typeface="+mj-ea"/>
              <a:ea typeface="+mj-ea"/>
            </a:endParaRPr>
          </a:p>
        </p:txBody>
      </p:sp>
      <p:sp>
        <p:nvSpPr>
          <p:cNvPr id="5" name="圆角矩形 4">
            <a:hlinkClick r:id="rId5" action="ppaction://hlinksldjump"/>
          </p:cNvPr>
          <p:cNvSpPr/>
          <p:nvPr/>
        </p:nvSpPr>
        <p:spPr>
          <a:xfrm>
            <a:off x="2013118" y="1052512"/>
            <a:ext cx="7562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题型三</a:t>
            </a:r>
          </a:p>
        </p:txBody>
      </p:sp>
      <p:sp>
        <p:nvSpPr>
          <p:cNvPr id="6" name="圆角矩形 5">
            <a:hlinkClick r:id="rId6" action="ppaction://hlinksldjump"/>
          </p:cNvPr>
          <p:cNvSpPr/>
          <p:nvPr/>
        </p:nvSpPr>
        <p:spPr>
          <a:xfrm>
            <a:off x="2827627" y="1052512"/>
            <a:ext cx="756208"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题型四</a:t>
            </a:r>
          </a:p>
        </p:txBody>
      </p:sp>
      <p:graphicFrame>
        <p:nvGraphicFramePr>
          <p:cNvPr id="10" name="对象 9"/>
          <p:cNvGraphicFramePr>
            <a:graphicFrameLocks noChangeAspect="1"/>
          </p:cNvGraphicFramePr>
          <p:nvPr>
            <p:extLst>
              <p:ext uri="{D42A27DB-BD31-4B8C-83A1-F6EECF244321}">
                <p14:modId xmlns:p14="http://schemas.microsoft.com/office/powerpoint/2010/main" xmlns="" val="377781899"/>
              </p:ext>
            </p:extLst>
          </p:nvPr>
        </p:nvGraphicFramePr>
        <p:xfrm>
          <a:off x="313137" y="2717716"/>
          <a:ext cx="8128000" cy="1676568"/>
        </p:xfrm>
        <a:graphic>
          <a:graphicData uri="http://schemas.openxmlformats.org/presentationml/2006/ole">
            <p:oleObj spid="_x0000_s106498" name="文档" r:id="rId7" imgW="3847376" imgH="794197" progId="Word.Document.12">
              <p:embed/>
            </p:oleObj>
          </a:graphicData>
        </a:graphic>
      </p:graphicFrame>
    </p:spTree>
    <p:extLst>
      <p:ext uri="{BB962C8B-B14F-4D97-AF65-F5344CB8AC3E}">
        <p14:creationId xmlns:p14="http://schemas.microsoft.com/office/powerpoint/2010/main" xmlns="" val="2964056642"/>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294967295"/>
          </p:nvPr>
        </p:nvSpPr>
        <p:spPr>
          <a:xfrm>
            <a:off x="8172400" y="507713"/>
            <a:ext cx="971599" cy="365125"/>
          </a:xfrm>
          <a:prstGeom prst="rect">
            <a:avLst/>
          </a:prstGeom>
        </p:spPr>
        <p:txBody>
          <a:bodyPr/>
          <a:lstStyle/>
          <a:p>
            <a:pPr algn="ctr"/>
            <a:r>
              <a:rPr lang="en-US" altLang="zh-CN" smtClean="0"/>
              <a:t>-</a:t>
            </a:r>
            <a:fld id="{4BF17FCF-D4DA-449D-A468-DDB7E43619E6}" type="slidenum">
              <a:rPr lang="zh-CN" altLang="en-US" smtClean="0"/>
              <a:pPr algn="ctr"/>
              <a:t>35</a:t>
            </a:fld>
            <a:r>
              <a:rPr lang="en-US" altLang="zh-CN" smtClean="0"/>
              <a:t>-</a:t>
            </a:r>
            <a:endParaRPr lang="zh-CN" altLang="en-US" dirty="0"/>
          </a:p>
        </p:txBody>
      </p:sp>
      <p:sp>
        <p:nvSpPr>
          <p:cNvPr id="3" name="矩形 2"/>
          <p:cNvSpPr>
            <a:spLocks noChangeAspect="1"/>
          </p:cNvSpPr>
          <p:nvPr/>
        </p:nvSpPr>
        <p:spPr>
          <a:xfrm>
            <a:off x="508000" y="2107334"/>
            <a:ext cx="8128000" cy="2936188"/>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解决三角函数图象与性质的题目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一个基本的方向就是通过诱导公式和三角变换把三角函数式化成</a:t>
            </a:r>
            <a:r>
              <a:rPr lang="en-US" altLang="zh-CN" sz="2200" i="1" dirty="0">
                <a:solidFill>
                  <a:srgbClr val="000000"/>
                </a:solidFill>
                <a:latin typeface="Times New Roman" panose="02020603050405020304" pitchFamily="18" charset="0"/>
                <a:cs typeface="Times New Roman" panose="02020603050405020304" pitchFamily="18" charset="0"/>
              </a:rPr>
              <a:t>f</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i="1" dirty="0" err="1">
                <a:solidFill>
                  <a:srgbClr val="000000"/>
                </a:solidFill>
                <a:latin typeface="Times New Roman" panose="02020603050405020304" pitchFamily="18" charset="0"/>
                <a:cs typeface="Times New Roman" panose="02020603050405020304" pitchFamily="18" charset="0"/>
              </a:rPr>
              <a:t>A</a:t>
            </a:r>
            <a:r>
              <a:rPr lang="en-US" altLang="zh-CN" sz="2200" dirty="0" err="1">
                <a:solidFill>
                  <a:srgbClr val="000000"/>
                </a:solidFill>
                <a:latin typeface="Times New Roman" panose="02020603050405020304" pitchFamily="18" charset="0"/>
                <a:cs typeface="Times New Roman" panose="02020603050405020304" pitchFamily="18" charset="0"/>
              </a:rPr>
              <a:t>sin</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err="1">
                <a:solidFill>
                  <a:srgbClr val="000000"/>
                </a:solidFill>
                <a:latin typeface="Times New Roman" panose="02020603050405020304" pitchFamily="18" charset="0"/>
                <a:ea typeface="Microsoft Yi Baiti" panose="03000500000000000000" pitchFamily="66" charset="0"/>
                <a:cs typeface="Times New Roman" panose="02020603050405020304" pitchFamily="18" charset="0"/>
              </a:rPr>
              <a:t>ω</a:t>
            </a:r>
            <a:r>
              <a:rPr lang="en-US" altLang="zh-CN" sz="2200" i="1" dirty="0" err="1">
                <a:solidFill>
                  <a:srgbClr val="000000"/>
                </a:solidFill>
                <a:latin typeface="Times New Roman" panose="02020603050405020304" pitchFamily="18" charset="0"/>
                <a:cs typeface="Times New Roman" panose="02020603050405020304" pitchFamily="18" charset="0"/>
              </a:rPr>
              <a:t>x+</a:t>
            </a:r>
            <a:r>
              <a:rPr lang="en-US" altLang="zh-CN" sz="2200" i="1" dirty="0" err="1">
                <a:solidFill>
                  <a:srgbClr val="000000"/>
                </a:solidFill>
                <a:latin typeface="Times New Roman" panose="02020603050405020304" pitchFamily="18" charset="0"/>
                <a:ea typeface="Microsoft Yi Baiti" panose="03000500000000000000" pitchFamily="66" charset="0"/>
                <a:cs typeface="Times New Roman" panose="02020603050405020304" pitchFamily="18" charset="0"/>
              </a:rPr>
              <a:t>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的形式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然后利用整体的思想方法研究函数的单调性、奇偶性、对称性及求</a:t>
            </a:r>
            <a:r>
              <a:rPr lang="en-US" altLang="zh-CN" sz="2200" i="1" dirty="0">
                <a:solidFill>
                  <a:srgbClr val="000000"/>
                </a:solidFill>
                <a:latin typeface="Times New Roman" panose="02020603050405020304" pitchFamily="18" charset="0"/>
                <a:ea typeface="Microsoft Yi Baiti" panose="03000500000000000000" pitchFamily="66" charset="0"/>
                <a:cs typeface="Times New Roman" panose="02020603050405020304" pitchFamily="18" charset="0"/>
              </a:rPr>
              <a:t>φ</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三角函数的化简与求值主要通过三角变换求解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三角变换的主要方向就是化异为同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减少未知量的数量</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解三角形的问题的总体思路就是转化的思想和消元的方法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要注重</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正弦</a:t>
            </a:r>
            <a:r>
              <a:rPr lang="zh-CN" altLang="en-US"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定理</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余弦定理多种表达形式及公式的灵活应用</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63637495"/>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a:t>
            </a:fld>
            <a:r>
              <a:rPr lang="en-US" altLang="zh-CN" smtClean="0"/>
              <a:t>-</a:t>
            </a:r>
            <a:endParaRPr lang="zh-CN" altLang="en-US" dirty="0"/>
          </a:p>
        </p:txBody>
      </p:sp>
      <p:sp>
        <p:nvSpPr>
          <p:cNvPr id="12" name="圆角矩形 11">
            <a:hlinkClick r:id="rId3" action="ppaction://hlinksldjump"/>
          </p:cNvPr>
          <p:cNvSpPr/>
          <p:nvPr/>
        </p:nvSpPr>
        <p:spPr>
          <a:xfrm>
            <a:off x="384100" y="1052512"/>
            <a:ext cx="756208"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题型一</a:t>
            </a:r>
            <a:endParaRPr lang="zh-CN" altLang="en-US" sz="1200" dirty="0">
              <a:solidFill>
                <a:srgbClr val="E75E22"/>
              </a:solidFill>
              <a:latin typeface="+mj-ea"/>
              <a:ea typeface="+mj-ea"/>
            </a:endParaRPr>
          </a:p>
        </p:txBody>
      </p:sp>
      <p:sp>
        <p:nvSpPr>
          <p:cNvPr id="13" name="圆角矩形 12">
            <a:hlinkClick r:id="rId4" action="ppaction://hlinksldjump"/>
          </p:cNvPr>
          <p:cNvSpPr/>
          <p:nvPr/>
        </p:nvSpPr>
        <p:spPr>
          <a:xfrm>
            <a:off x="1198609" y="1052512"/>
            <a:ext cx="7562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题型二</a:t>
            </a:r>
            <a:endParaRPr lang="zh-CN" altLang="en-US" sz="1200" dirty="0">
              <a:solidFill>
                <a:schemeClr val="bg1">
                  <a:lumMod val="85000"/>
                </a:schemeClr>
              </a:solidFill>
              <a:latin typeface="+mj-ea"/>
              <a:ea typeface="+mj-ea"/>
            </a:endParaRPr>
          </a:p>
        </p:txBody>
      </p:sp>
      <p:sp>
        <p:nvSpPr>
          <p:cNvPr id="5" name="圆角矩形 4">
            <a:hlinkClick r:id="rId5" action="ppaction://hlinksldjump"/>
          </p:cNvPr>
          <p:cNvSpPr/>
          <p:nvPr/>
        </p:nvSpPr>
        <p:spPr>
          <a:xfrm>
            <a:off x="2013118" y="1052512"/>
            <a:ext cx="7562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题型三</a:t>
            </a:r>
          </a:p>
        </p:txBody>
      </p:sp>
      <p:sp>
        <p:nvSpPr>
          <p:cNvPr id="6" name="圆角矩形 5">
            <a:hlinkClick r:id="rId6" action="ppaction://hlinksldjump"/>
          </p:cNvPr>
          <p:cNvSpPr/>
          <p:nvPr/>
        </p:nvSpPr>
        <p:spPr>
          <a:xfrm>
            <a:off x="2827627" y="1052512"/>
            <a:ext cx="7562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题型四</a:t>
            </a:r>
            <a:endParaRPr lang="zh-CN" altLang="en-US" sz="1200" dirty="0">
              <a:solidFill>
                <a:schemeClr val="bg1">
                  <a:lumMod val="85000"/>
                </a:schemeClr>
              </a:solidFill>
              <a:latin typeface="+mj-ea"/>
              <a:ea typeface="+mj-ea"/>
            </a:endParaRPr>
          </a:p>
        </p:txBody>
      </p:sp>
      <p:sp>
        <p:nvSpPr>
          <p:cNvPr id="8" name="矩形 7"/>
          <p:cNvSpPr>
            <a:spLocks noChangeAspect="1"/>
          </p:cNvSpPr>
          <p:nvPr/>
        </p:nvSpPr>
        <p:spPr>
          <a:xfrm>
            <a:off x="508000" y="1628800"/>
            <a:ext cx="8128000" cy="127227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b="1" dirty="0">
                <a:solidFill>
                  <a:srgbClr val="FF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(2018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江西南昌复习检测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a:t>
            </a:r>
            <a:r>
              <a:rPr lang="en-US" altLang="zh-CN" sz="2200" dirty="0">
                <a:solidFill>
                  <a:srgbClr val="000000"/>
                </a:solidFill>
                <a:latin typeface="Cambria Math" panose="02040503050406030204" pitchFamily="18" charset="0"/>
                <a:cs typeface="Cambria Math" panose="020405030504060302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ABC</a:t>
            </a:r>
            <a:r>
              <a:rPr lang="zh-CN" altLang="zh-CN" sz="2200" dirty="0">
                <a:solidFill>
                  <a:srgbClr val="000000"/>
                </a:solidFill>
                <a:latin typeface="Times New Roman" panose="02020603050405020304" pitchFamily="18" charset="0"/>
                <a:cs typeface="Times New Roman" panose="02020603050405020304" pitchFamily="18" charset="0"/>
              </a:rPr>
              <a:t>中</a:t>
            </a:r>
            <a:r>
              <a:rPr lang="en-US" altLang="zh-CN" sz="2200" dirty="0">
                <a:solidFill>
                  <a:srgbClr val="000000"/>
                </a:solidFill>
                <a:latin typeface="Times New Roman" panose="02020603050405020304" pitchFamily="18" charset="0"/>
                <a:cs typeface="Times New Roman" panose="02020603050405020304" pitchFamily="18" charset="0"/>
              </a:rPr>
              <a:t>,sin</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dirty="0">
                <a:solidFill>
                  <a:srgbClr val="000000"/>
                </a:solidFill>
                <a:latin typeface="Times New Roman" panose="02020603050405020304" pitchFamily="18" charset="0"/>
                <a:cs typeface="Times New Roman" panose="02020603050405020304" pitchFamily="18" charset="0"/>
              </a:rPr>
              <a:t>sin</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B+</a:t>
            </a:r>
            <a:r>
              <a:rPr lang="en-US" altLang="zh-CN" sz="2200" dirty="0">
                <a:solidFill>
                  <a:srgbClr val="000000"/>
                </a:solidFill>
                <a:latin typeface="Times New Roman" panose="02020603050405020304" pitchFamily="18" charset="0"/>
                <a:cs typeface="Times New Roman" panose="02020603050405020304" pitchFamily="18" charset="0"/>
              </a:rPr>
              <a:t>sin</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C+</a:t>
            </a:r>
            <a:r>
              <a:rPr lang="en-US" altLang="zh-CN" sz="2200" dirty="0">
                <a:solidFill>
                  <a:srgbClr val="000000"/>
                </a:solidFill>
                <a:latin typeface="Times New Roman" panose="02020603050405020304" pitchFamily="18" charset="0"/>
                <a:cs typeface="Times New Roman" panose="02020603050405020304" pitchFamily="18" charset="0"/>
              </a:rPr>
              <a:t>sin </a:t>
            </a:r>
            <a:r>
              <a:rPr lang="en-US" altLang="zh-CN" sz="2200" i="1" dirty="0" err="1">
                <a:solidFill>
                  <a:srgbClr val="000000"/>
                </a:solidFill>
                <a:latin typeface="Times New Roman" panose="02020603050405020304" pitchFamily="18" charset="0"/>
                <a:cs typeface="Times New Roman" panose="02020603050405020304" pitchFamily="18" charset="0"/>
              </a:rPr>
              <a:t>B</a:t>
            </a:r>
            <a:r>
              <a:rPr lang="en-US" altLang="zh-CN" sz="2200" dirty="0" err="1">
                <a:solidFill>
                  <a:srgbClr val="000000"/>
                </a:solidFill>
                <a:latin typeface="Times New Roman" panose="02020603050405020304" pitchFamily="18" charset="0"/>
                <a:cs typeface="Times New Roman" panose="02020603050405020304" pitchFamily="18" charset="0"/>
              </a:rPr>
              <a:t>sin</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i="1" dirty="0">
                <a:solidFill>
                  <a:srgbClr val="000000"/>
                </a:solidFill>
                <a:latin typeface="Times New Roman" panose="02020603050405020304" pitchFamily="18" charset="0"/>
                <a:cs typeface="Times New Roman" panose="02020603050405020304" pitchFamily="18" charset="0"/>
              </a:rPr>
              <a:t>C.</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求角</a:t>
            </a:r>
            <a:r>
              <a:rPr lang="en-US" altLang="zh-CN" sz="2200" i="1"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的大小</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9" name="对象 8"/>
          <p:cNvGraphicFramePr>
            <a:graphicFrameLocks noChangeAspect="1"/>
          </p:cNvGraphicFramePr>
          <p:nvPr>
            <p:extLst>
              <p:ext uri="{D42A27DB-BD31-4B8C-83A1-F6EECF244321}">
                <p14:modId xmlns:p14="http://schemas.microsoft.com/office/powerpoint/2010/main" xmlns="" val="2282573674"/>
              </p:ext>
            </p:extLst>
          </p:nvPr>
        </p:nvGraphicFramePr>
        <p:xfrm>
          <a:off x="313137" y="2906974"/>
          <a:ext cx="8128000" cy="506324"/>
        </p:xfrm>
        <a:graphic>
          <a:graphicData uri="http://schemas.openxmlformats.org/presentationml/2006/ole">
            <p:oleObj spid="_x0000_s77826" name="文档" r:id="rId7" imgW="3847376" imgH="239303" progId="Word.Document.12">
              <p:embed/>
            </p:oleObj>
          </a:graphicData>
        </a:graphic>
      </p:graphicFrame>
      <p:sp>
        <p:nvSpPr>
          <p:cNvPr id="11" name="矩形 10"/>
          <p:cNvSpPr>
            <a:spLocks noChangeAspect="1"/>
          </p:cNvSpPr>
          <p:nvPr/>
        </p:nvSpPr>
        <p:spPr>
          <a:xfrm>
            <a:off x="508000" y="3460122"/>
            <a:ext cx="8128000" cy="86600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a:t>
            </a:r>
            <a:r>
              <a:rPr lang="en-US" altLang="zh-CN" sz="2200" dirty="0">
                <a:solidFill>
                  <a:srgbClr val="000000"/>
                </a:solidFill>
                <a:latin typeface="Times New Roman" panose="02020603050405020304" pitchFamily="18" charset="0"/>
                <a:cs typeface="Times New Roman" panose="02020603050405020304" pitchFamily="18" charset="0"/>
              </a:rPr>
              <a:t>sin</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dirty="0">
                <a:solidFill>
                  <a:srgbClr val="000000"/>
                </a:solidFill>
                <a:latin typeface="Times New Roman" panose="02020603050405020304" pitchFamily="18" charset="0"/>
                <a:cs typeface="Times New Roman" panose="02020603050405020304" pitchFamily="18" charset="0"/>
              </a:rPr>
              <a:t>sin</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B+</a:t>
            </a:r>
            <a:r>
              <a:rPr lang="en-US" altLang="zh-CN" sz="2200" dirty="0">
                <a:solidFill>
                  <a:srgbClr val="000000"/>
                </a:solidFill>
                <a:latin typeface="Times New Roman" panose="02020603050405020304" pitchFamily="18" charset="0"/>
                <a:cs typeface="Times New Roman" panose="02020603050405020304" pitchFamily="18" charset="0"/>
              </a:rPr>
              <a:t>sin</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C+</a:t>
            </a:r>
            <a:r>
              <a:rPr lang="en-US" altLang="zh-CN" sz="2200" dirty="0">
                <a:solidFill>
                  <a:srgbClr val="000000"/>
                </a:solidFill>
                <a:latin typeface="Times New Roman" panose="02020603050405020304" pitchFamily="18" charset="0"/>
                <a:cs typeface="Times New Roman" panose="02020603050405020304" pitchFamily="18" charset="0"/>
              </a:rPr>
              <a:t>sin</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i="1" dirty="0" err="1">
                <a:solidFill>
                  <a:srgbClr val="000000"/>
                </a:solidFill>
                <a:latin typeface="Times New Roman" panose="02020603050405020304" pitchFamily="18" charset="0"/>
                <a:cs typeface="Times New Roman" panose="02020603050405020304" pitchFamily="18" charset="0"/>
              </a:rPr>
              <a:t>B</a:t>
            </a:r>
            <a:r>
              <a:rPr lang="en-US" altLang="zh-CN" sz="2200" dirty="0" err="1">
                <a:solidFill>
                  <a:srgbClr val="000000"/>
                </a:solidFill>
                <a:latin typeface="Times New Roman" panose="02020603050405020304" pitchFamily="18" charset="0"/>
                <a:cs typeface="Times New Roman" panose="02020603050405020304" pitchFamily="18" charset="0"/>
              </a:rPr>
              <a:t>sin</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i="1" dirty="0">
                <a:solidFill>
                  <a:srgbClr val="000000"/>
                </a:solidFill>
                <a:latin typeface="Times New Roman" panose="02020603050405020304" pitchFamily="18" charset="0"/>
                <a:cs typeface="Times New Roman" panose="02020603050405020304" pitchFamily="18" charset="0"/>
              </a:rPr>
              <a:t>C</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由正弦定理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得</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=b</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+c</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+bc</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14" name="对象 13"/>
          <p:cNvGraphicFramePr>
            <a:graphicFrameLocks noChangeAspect="1"/>
          </p:cNvGraphicFramePr>
          <p:nvPr>
            <p:extLst>
              <p:ext uri="{D42A27DB-BD31-4B8C-83A1-F6EECF244321}">
                <p14:modId xmlns:p14="http://schemas.microsoft.com/office/powerpoint/2010/main" xmlns="" val="2243216514"/>
              </p:ext>
            </p:extLst>
          </p:nvPr>
        </p:nvGraphicFramePr>
        <p:xfrm>
          <a:off x="313137" y="4339787"/>
          <a:ext cx="8128000" cy="1012647"/>
        </p:xfrm>
        <a:graphic>
          <a:graphicData uri="http://schemas.openxmlformats.org/presentationml/2006/ole">
            <p:oleObj spid="_x0000_s77827" name="文档" r:id="rId8" imgW="3847376" imgH="480045" progId="Word.Document.12">
              <p:embed/>
            </p:oleObj>
          </a:graphicData>
        </a:graphic>
      </p:graphicFrame>
    </p:spTree>
    <p:extLst>
      <p:ext uri="{BB962C8B-B14F-4D97-AF65-F5344CB8AC3E}">
        <p14:creationId xmlns:p14="http://schemas.microsoft.com/office/powerpoint/2010/main" xmlns="" val="3233020866"/>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down)">
                                      <p:cBhvr>
                                        <p:cTn id="7" dur="500"/>
                                        <p:tgtEl>
                                          <p:spTgt spid="11"/>
                                        </p:tgtEl>
                                      </p:cBhvr>
                                    </p:animEffect>
                                  </p:childTnLst>
                                </p:cTn>
                              </p:par>
                              <p:par>
                                <p:cTn id="8" presetID="22" presetClass="entr" presetSubtype="4" fill="hold"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wipe(down)">
                                      <p:cBhvr>
                                        <p:cTn id="10"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5</a:t>
            </a:fld>
            <a:r>
              <a:rPr lang="en-US" altLang="zh-CN" smtClean="0"/>
              <a:t>-</a:t>
            </a:r>
            <a:endParaRPr lang="zh-CN" altLang="en-US" dirty="0"/>
          </a:p>
        </p:txBody>
      </p:sp>
      <p:sp>
        <p:nvSpPr>
          <p:cNvPr id="12" name="圆角矩形 11">
            <a:hlinkClick r:id="rId3" action="ppaction://hlinksldjump"/>
          </p:cNvPr>
          <p:cNvSpPr/>
          <p:nvPr/>
        </p:nvSpPr>
        <p:spPr>
          <a:xfrm>
            <a:off x="384100" y="1052512"/>
            <a:ext cx="756208"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题型一</a:t>
            </a:r>
            <a:endParaRPr lang="zh-CN" altLang="en-US" sz="1200" dirty="0">
              <a:solidFill>
                <a:srgbClr val="E75E22"/>
              </a:solidFill>
              <a:latin typeface="+mj-ea"/>
              <a:ea typeface="+mj-ea"/>
            </a:endParaRPr>
          </a:p>
        </p:txBody>
      </p:sp>
      <p:sp>
        <p:nvSpPr>
          <p:cNvPr id="13" name="圆角矩形 12">
            <a:hlinkClick r:id="rId4" action="ppaction://hlinksldjump"/>
          </p:cNvPr>
          <p:cNvSpPr/>
          <p:nvPr/>
        </p:nvSpPr>
        <p:spPr>
          <a:xfrm>
            <a:off x="1198609" y="1052512"/>
            <a:ext cx="7562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题型二</a:t>
            </a:r>
            <a:endParaRPr lang="zh-CN" altLang="en-US" sz="1200" dirty="0">
              <a:solidFill>
                <a:schemeClr val="bg1">
                  <a:lumMod val="85000"/>
                </a:schemeClr>
              </a:solidFill>
              <a:latin typeface="+mj-ea"/>
              <a:ea typeface="+mj-ea"/>
            </a:endParaRPr>
          </a:p>
        </p:txBody>
      </p:sp>
      <p:sp>
        <p:nvSpPr>
          <p:cNvPr id="5" name="圆角矩形 4">
            <a:hlinkClick r:id="rId5" action="ppaction://hlinksldjump"/>
          </p:cNvPr>
          <p:cNvSpPr/>
          <p:nvPr/>
        </p:nvSpPr>
        <p:spPr>
          <a:xfrm>
            <a:off x="2013118" y="1052512"/>
            <a:ext cx="7562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题型三</a:t>
            </a:r>
          </a:p>
        </p:txBody>
      </p:sp>
      <p:sp>
        <p:nvSpPr>
          <p:cNvPr id="6" name="圆角矩形 5">
            <a:hlinkClick r:id="rId6" action="ppaction://hlinksldjump"/>
          </p:cNvPr>
          <p:cNvSpPr/>
          <p:nvPr/>
        </p:nvSpPr>
        <p:spPr>
          <a:xfrm>
            <a:off x="2827627" y="1052512"/>
            <a:ext cx="7562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题型四</a:t>
            </a:r>
            <a:endParaRPr lang="zh-CN" altLang="en-US" sz="1200" dirty="0">
              <a:solidFill>
                <a:schemeClr val="bg1">
                  <a:lumMod val="85000"/>
                </a:schemeClr>
              </a:solidFill>
              <a:latin typeface="+mj-ea"/>
              <a:ea typeface="+mj-ea"/>
            </a:endParaRPr>
          </a:p>
        </p:txBody>
      </p:sp>
      <p:graphicFrame>
        <p:nvGraphicFramePr>
          <p:cNvPr id="4" name="对象 3"/>
          <p:cNvGraphicFramePr>
            <a:graphicFrameLocks noChangeAspect="1"/>
          </p:cNvGraphicFramePr>
          <p:nvPr>
            <p:extLst>
              <p:ext uri="{D42A27DB-BD31-4B8C-83A1-F6EECF244321}">
                <p14:modId xmlns:p14="http://schemas.microsoft.com/office/powerpoint/2010/main" xmlns="" val="2627464844"/>
              </p:ext>
            </p:extLst>
          </p:nvPr>
        </p:nvGraphicFramePr>
        <p:xfrm>
          <a:off x="313137" y="1768779"/>
          <a:ext cx="8128000" cy="3574442"/>
        </p:xfrm>
        <a:graphic>
          <a:graphicData uri="http://schemas.openxmlformats.org/presentationml/2006/ole">
            <p:oleObj spid="_x0000_s78850" name="文档" r:id="rId7" imgW="3847376" imgH="1692393" progId="Word.Document.12">
              <p:embed/>
            </p:oleObj>
          </a:graphicData>
        </a:graphic>
      </p:graphicFrame>
    </p:spTree>
    <p:extLst>
      <p:ext uri="{BB962C8B-B14F-4D97-AF65-F5344CB8AC3E}">
        <p14:creationId xmlns:p14="http://schemas.microsoft.com/office/powerpoint/2010/main" xmlns="" val="2729742601"/>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6</a:t>
            </a:fld>
            <a:r>
              <a:rPr lang="en-US" altLang="zh-CN" smtClean="0"/>
              <a:t>-</a:t>
            </a:r>
            <a:endParaRPr lang="zh-CN" altLang="en-US" dirty="0"/>
          </a:p>
        </p:txBody>
      </p:sp>
      <p:sp>
        <p:nvSpPr>
          <p:cNvPr id="12" name="圆角矩形 11">
            <a:hlinkClick r:id="rId3" action="ppaction://hlinksldjump"/>
          </p:cNvPr>
          <p:cNvSpPr/>
          <p:nvPr/>
        </p:nvSpPr>
        <p:spPr>
          <a:xfrm>
            <a:off x="384100" y="1052512"/>
            <a:ext cx="756208"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题型一</a:t>
            </a:r>
            <a:endParaRPr lang="zh-CN" altLang="en-US" sz="1200" dirty="0">
              <a:solidFill>
                <a:srgbClr val="E75E22"/>
              </a:solidFill>
              <a:latin typeface="+mj-ea"/>
              <a:ea typeface="+mj-ea"/>
            </a:endParaRPr>
          </a:p>
        </p:txBody>
      </p:sp>
      <p:sp>
        <p:nvSpPr>
          <p:cNvPr id="13" name="圆角矩形 12">
            <a:hlinkClick r:id="rId4" action="ppaction://hlinksldjump"/>
          </p:cNvPr>
          <p:cNvSpPr/>
          <p:nvPr/>
        </p:nvSpPr>
        <p:spPr>
          <a:xfrm>
            <a:off x="1198609" y="1052512"/>
            <a:ext cx="7562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题型二</a:t>
            </a:r>
            <a:endParaRPr lang="zh-CN" altLang="en-US" sz="1200" dirty="0">
              <a:solidFill>
                <a:schemeClr val="bg1">
                  <a:lumMod val="85000"/>
                </a:schemeClr>
              </a:solidFill>
              <a:latin typeface="+mj-ea"/>
              <a:ea typeface="+mj-ea"/>
            </a:endParaRPr>
          </a:p>
        </p:txBody>
      </p:sp>
      <p:sp>
        <p:nvSpPr>
          <p:cNvPr id="5" name="圆角矩形 4">
            <a:hlinkClick r:id="rId5" action="ppaction://hlinksldjump"/>
          </p:cNvPr>
          <p:cNvSpPr/>
          <p:nvPr/>
        </p:nvSpPr>
        <p:spPr>
          <a:xfrm>
            <a:off x="2013118" y="1052512"/>
            <a:ext cx="7562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题型三</a:t>
            </a:r>
          </a:p>
        </p:txBody>
      </p:sp>
      <p:sp>
        <p:nvSpPr>
          <p:cNvPr id="6" name="圆角矩形 5">
            <a:hlinkClick r:id="rId6" action="ppaction://hlinksldjump"/>
          </p:cNvPr>
          <p:cNvSpPr/>
          <p:nvPr/>
        </p:nvSpPr>
        <p:spPr>
          <a:xfrm>
            <a:off x="2827627" y="1052512"/>
            <a:ext cx="7562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题型四</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1916832"/>
            <a:ext cx="8128000" cy="172098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2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对点训练</a:t>
            </a:r>
            <a:r>
              <a:rPr lang="en-US" altLang="zh-CN" sz="2200" b="1"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在</a:t>
            </a:r>
            <a:r>
              <a:rPr lang="en-US" altLang="zh-CN" sz="2200" dirty="0">
                <a:solidFill>
                  <a:srgbClr val="000000"/>
                </a:solidFill>
                <a:latin typeface="Cambria Math" panose="02040503050406030204" pitchFamily="18" charset="0"/>
                <a:cs typeface="Cambria Math" panose="020405030504060302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ABC</a:t>
            </a:r>
            <a:r>
              <a:rPr lang="zh-CN" altLang="zh-CN" sz="2200" dirty="0">
                <a:solidFill>
                  <a:srgbClr val="000000"/>
                </a:solidFill>
                <a:latin typeface="Times New Roman" panose="02020603050405020304" pitchFamily="18" charset="0"/>
                <a:cs typeface="Times New Roman" panose="02020603050405020304" pitchFamily="18" charset="0"/>
              </a:rPr>
              <a:t>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内角</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B</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所对的边分别为</a:t>
            </a:r>
            <a:r>
              <a:rPr lang="en-US" altLang="zh-CN" sz="2200" i="1" dirty="0" err="1">
                <a:solidFill>
                  <a:srgbClr val="000000"/>
                </a:solidFill>
                <a:latin typeface="Times New Roman" panose="02020603050405020304" pitchFamily="18" charset="0"/>
                <a:cs typeface="Times New Roman" panose="02020603050405020304" pitchFamily="18" charset="0"/>
              </a:rPr>
              <a:t>a</a:t>
            </a:r>
            <a:r>
              <a:rPr lang="en-US" altLang="zh-CN" sz="2200" dirty="0" err="1">
                <a:solidFill>
                  <a:srgbClr val="000000"/>
                </a:solidFill>
                <a:latin typeface="Times New Roman" panose="02020603050405020304" pitchFamily="18" charset="0"/>
                <a:cs typeface="Times New Roman" panose="02020603050405020304" pitchFamily="18" charset="0"/>
              </a:rPr>
              <a:t>,</a:t>
            </a:r>
            <a:r>
              <a:rPr lang="en-US" altLang="zh-CN" sz="2200" i="1" dirty="0" err="1">
                <a:solidFill>
                  <a:srgbClr val="000000"/>
                </a:solidFill>
                <a:latin typeface="Times New Roman" panose="02020603050405020304" pitchFamily="18" charset="0"/>
                <a:cs typeface="Times New Roman" panose="02020603050405020304" pitchFamily="18" charset="0"/>
              </a:rPr>
              <a:t>b</a:t>
            </a:r>
            <a:r>
              <a:rPr lang="en-US" altLang="zh-CN" sz="2200" dirty="0" err="1">
                <a:solidFill>
                  <a:srgbClr val="000000"/>
                </a:solidFill>
                <a:latin typeface="Times New Roman" panose="02020603050405020304" pitchFamily="18" charset="0"/>
                <a:cs typeface="Times New Roman" panose="02020603050405020304" pitchFamily="18" charset="0"/>
              </a:rPr>
              <a:t>,</a:t>
            </a:r>
            <a:r>
              <a:rPr lang="en-US" altLang="zh-CN" sz="2200" i="1" dirty="0" err="1">
                <a:solidFill>
                  <a:srgbClr val="000000"/>
                </a:solidFill>
                <a:latin typeface="Times New Roman" panose="02020603050405020304" pitchFamily="18" charset="0"/>
                <a:cs typeface="Times New Roman" panose="02020603050405020304" pitchFamily="18" charset="0"/>
              </a:rPr>
              <a:t>c</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已知</a:t>
            </a:r>
            <a:r>
              <a:rPr lang="en-US" altLang="zh-CN" sz="2200" i="1" dirty="0" err="1">
                <a:solidFill>
                  <a:srgbClr val="000000"/>
                </a:solidFill>
                <a:latin typeface="Times New Roman" panose="02020603050405020304" pitchFamily="18" charset="0"/>
                <a:cs typeface="Times New Roman" panose="02020603050405020304" pitchFamily="18" charset="0"/>
              </a:rPr>
              <a:t>a</a:t>
            </a:r>
            <a:r>
              <a:rPr lang="en-US" altLang="zh-CN" sz="2200" dirty="0" err="1">
                <a:solidFill>
                  <a:srgbClr val="000000"/>
                </a:solidFill>
                <a:latin typeface="Times New Roman" panose="02020603050405020304" pitchFamily="18" charset="0"/>
                <a:cs typeface="Times New Roman" panose="02020603050405020304" pitchFamily="18" charset="0"/>
              </a:rPr>
              <a:t>sin</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dirty="0">
                <a:solidFill>
                  <a:srgbClr val="000000"/>
                </a:solidFill>
                <a:latin typeface="Times New Roman" panose="02020603050405020304" pitchFamily="18" charset="0"/>
                <a:cs typeface="Times New Roman" panose="02020603050405020304" pitchFamily="18" charset="0"/>
              </a:rPr>
              <a:t>4</a:t>
            </a:r>
            <a:r>
              <a:rPr lang="en-US" altLang="zh-CN" sz="2200" i="1" dirty="0">
                <a:solidFill>
                  <a:srgbClr val="000000"/>
                </a:solidFill>
                <a:latin typeface="Times New Roman" panose="02020603050405020304" pitchFamily="18" charset="0"/>
                <a:cs typeface="Times New Roman" panose="02020603050405020304" pitchFamily="18" charset="0"/>
              </a:rPr>
              <a:t>b</a:t>
            </a:r>
            <a:r>
              <a:rPr lang="en-US" altLang="zh-CN" sz="2200" dirty="0">
                <a:solidFill>
                  <a:srgbClr val="000000"/>
                </a:solidFill>
                <a:latin typeface="Times New Roman" panose="02020603050405020304" pitchFamily="18" charset="0"/>
                <a:cs typeface="Times New Roman" panose="02020603050405020304" pitchFamily="18" charset="0"/>
              </a:rPr>
              <a:t>sin </a:t>
            </a:r>
            <a:r>
              <a:rPr lang="en-US" altLang="zh-CN" sz="2200" i="1" dirty="0" err="1">
                <a:solidFill>
                  <a:srgbClr val="000000"/>
                </a:solidFill>
                <a:latin typeface="Times New Roman" panose="02020603050405020304" pitchFamily="18" charset="0"/>
                <a:cs typeface="Times New Roman" panose="02020603050405020304" pitchFamily="18" charset="0"/>
              </a:rPr>
              <a:t>B</a:t>
            </a:r>
            <a:r>
              <a:rPr lang="en-US" altLang="zh-CN" sz="2200" dirty="0" err="1">
                <a:solidFill>
                  <a:srgbClr val="000000"/>
                </a:solidFill>
                <a:latin typeface="Times New Roman" panose="02020603050405020304" pitchFamily="18" charset="0"/>
                <a:cs typeface="Times New Roman" panose="02020603050405020304" pitchFamily="18" charset="0"/>
              </a:rPr>
              <a:t>,</a:t>
            </a:r>
            <a:r>
              <a:rPr lang="en-US" altLang="zh-CN" sz="2200" i="1" dirty="0" err="1">
                <a:solidFill>
                  <a:srgbClr val="000000"/>
                </a:solidFill>
                <a:latin typeface="Times New Roman" panose="02020603050405020304" pitchFamily="18" charset="0"/>
                <a:cs typeface="Times New Roman" panose="02020603050405020304" pitchFamily="18" charset="0"/>
              </a:rPr>
              <a:t>ac</a:t>
            </a:r>
            <a:r>
              <a:rPr lang="en-US" altLang="zh-CN" sz="2200" i="1" dirty="0" smtClean="0">
                <a:solidFill>
                  <a:srgbClr val="000000"/>
                </a:solidFill>
                <a:latin typeface="Times New Roman" panose="02020603050405020304" pitchFamily="18" charset="0"/>
                <a:cs typeface="Times New Roman" panose="02020603050405020304" pitchFamily="18" charset="0"/>
              </a:rPr>
              <a:t>=      </a:t>
            </a: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-b</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-c</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求</a:t>
            </a:r>
            <a:r>
              <a:rPr lang="en-US" altLang="zh-CN" sz="2200" dirty="0" err="1">
                <a:solidFill>
                  <a:srgbClr val="000000"/>
                </a:solidFill>
                <a:latin typeface="Times New Roman" panose="02020603050405020304" pitchFamily="18" charset="0"/>
                <a:cs typeface="Times New Roman" panose="02020603050405020304" pitchFamily="18" charset="0"/>
              </a:rPr>
              <a:t>cos</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i="1"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的值</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求</a:t>
            </a:r>
            <a:r>
              <a:rPr lang="en-US" altLang="zh-CN" sz="2200" dirty="0">
                <a:solidFill>
                  <a:srgbClr val="000000"/>
                </a:solidFill>
                <a:latin typeface="Times New Roman" panose="02020603050405020304" pitchFamily="18" charset="0"/>
                <a:cs typeface="Times New Roman" panose="02020603050405020304" pitchFamily="18" charset="0"/>
              </a:rPr>
              <a:t>sin(2</a:t>
            </a:r>
            <a:r>
              <a:rPr lang="en-US" altLang="zh-CN" sz="2200" i="1" dirty="0">
                <a:solidFill>
                  <a:srgbClr val="000000"/>
                </a:solidFill>
                <a:latin typeface="Times New Roman" panose="02020603050405020304" pitchFamily="18" charset="0"/>
                <a:cs typeface="Times New Roman" panose="02020603050405020304" pitchFamily="18" charset="0"/>
              </a:rPr>
              <a:t>B-A</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的值</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10" name="对象 9"/>
          <p:cNvGraphicFramePr>
            <a:graphicFrameLocks noChangeAspect="1"/>
          </p:cNvGraphicFramePr>
          <p:nvPr>
            <p:extLst>
              <p:ext uri="{D42A27DB-BD31-4B8C-83A1-F6EECF244321}">
                <p14:modId xmlns:p14="http://schemas.microsoft.com/office/powerpoint/2010/main" xmlns="" val="430107761"/>
              </p:ext>
            </p:extLst>
          </p:nvPr>
        </p:nvGraphicFramePr>
        <p:xfrm>
          <a:off x="1901813" y="2393889"/>
          <a:ext cx="1303337" cy="388938"/>
        </p:xfrm>
        <a:graphic>
          <a:graphicData uri="http://schemas.openxmlformats.org/presentationml/2006/ole">
            <p:oleObj spid="_x0000_s79874" name="文档" r:id="rId7" imgW="626073" imgH="184353" progId="Word.Document.12">
              <p:embed/>
            </p:oleObj>
          </a:graphicData>
        </a:graphic>
      </p:graphicFrame>
      <p:graphicFrame>
        <p:nvGraphicFramePr>
          <p:cNvPr id="7" name="对象 6"/>
          <p:cNvGraphicFramePr>
            <a:graphicFrameLocks noChangeAspect="1"/>
          </p:cNvGraphicFramePr>
          <p:nvPr>
            <p:extLst>
              <p:ext uri="{D42A27DB-BD31-4B8C-83A1-F6EECF244321}">
                <p14:modId xmlns:p14="http://schemas.microsoft.com/office/powerpoint/2010/main" xmlns="" val="858345340"/>
              </p:ext>
            </p:extLst>
          </p:nvPr>
        </p:nvGraphicFramePr>
        <p:xfrm>
          <a:off x="313137" y="3611065"/>
          <a:ext cx="8128000" cy="1535736"/>
        </p:xfrm>
        <a:graphic>
          <a:graphicData uri="http://schemas.openxmlformats.org/presentationml/2006/ole">
            <p:oleObj spid="_x0000_s79875" name="文档" r:id="rId8" imgW="3847376" imgH="727624" progId="Word.Document.12">
              <p:embed/>
            </p:oleObj>
          </a:graphicData>
        </a:graphic>
      </p:graphicFrame>
    </p:spTree>
    <p:extLst>
      <p:ext uri="{BB962C8B-B14F-4D97-AF65-F5344CB8AC3E}">
        <p14:creationId xmlns:p14="http://schemas.microsoft.com/office/powerpoint/2010/main" xmlns="" val="3439668578"/>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7</a:t>
            </a:fld>
            <a:r>
              <a:rPr lang="en-US" altLang="zh-CN" smtClean="0"/>
              <a:t>-</a:t>
            </a:r>
            <a:endParaRPr lang="zh-CN" altLang="en-US" dirty="0"/>
          </a:p>
        </p:txBody>
      </p:sp>
      <p:sp>
        <p:nvSpPr>
          <p:cNvPr id="12" name="圆角矩形 11">
            <a:hlinkClick r:id="rId3" action="ppaction://hlinksldjump"/>
          </p:cNvPr>
          <p:cNvSpPr/>
          <p:nvPr/>
        </p:nvSpPr>
        <p:spPr>
          <a:xfrm>
            <a:off x="384100" y="1052512"/>
            <a:ext cx="756208"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题型一</a:t>
            </a:r>
            <a:endParaRPr lang="zh-CN" altLang="en-US" sz="1200" dirty="0">
              <a:solidFill>
                <a:srgbClr val="E75E22"/>
              </a:solidFill>
              <a:latin typeface="+mj-ea"/>
              <a:ea typeface="+mj-ea"/>
            </a:endParaRPr>
          </a:p>
        </p:txBody>
      </p:sp>
      <p:sp>
        <p:nvSpPr>
          <p:cNvPr id="13" name="圆角矩形 12">
            <a:hlinkClick r:id="rId4" action="ppaction://hlinksldjump"/>
          </p:cNvPr>
          <p:cNvSpPr/>
          <p:nvPr/>
        </p:nvSpPr>
        <p:spPr>
          <a:xfrm>
            <a:off x="1198609" y="1052512"/>
            <a:ext cx="7562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题型二</a:t>
            </a:r>
            <a:endParaRPr lang="zh-CN" altLang="en-US" sz="1200" dirty="0">
              <a:solidFill>
                <a:schemeClr val="bg1">
                  <a:lumMod val="85000"/>
                </a:schemeClr>
              </a:solidFill>
              <a:latin typeface="+mj-ea"/>
              <a:ea typeface="+mj-ea"/>
            </a:endParaRPr>
          </a:p>
        </p:txBody>
      </p:sp>
      <p:sp>
        <p:nvSpPr>
          <p:cNvPr id="5" name="圆角矩形 4">
            <a:hlinkClick r:id="rId5" action="ppaction://hlinksldjump"/>
          </p:cNvPr>
          <p:cNvSpPr/>
          <p:nvPr/>
        </p:nvSpPr>
        <p:spPr>
          <a:xfrm>
            <a:off x="2013118" y="1052512"/>
            <a:ext cx="7562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题型三</a:t>
            </a:r>
          </a:p>
        </p:txBody>
      </p:sp>
      <p:sp>
        <p:nvSpPr>
          <p:cNvPr id="6" name="圆角矩形 5">
            <a:hlinkClick r:id="rId6" action="ppaction://hlinksldjump"/>
          </p:cNvPr>
          <p:cNvSpPr/>
          <p:nvPr/>
        </p:nvSpPr>
        <p:spPr>
          <a:xfrm>
            <a:off x="2827627" y="1052512"/>
            <a:ext cx="7562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题型四</a:t>
            </a:r>
            <a:endParaRPr lang="zh-CN" altLang="en-US" sz="1200" dirty="0">
              <a:solidFill>
                <a:schemeClr val="bg1">
                  <a:lumMod val="85000"/>
                </a:schemeClr>
              </a:solidFill>
              <a:latin typeface="+mj-ea"/>
              <a:ea typeface="+mj-ea"/>
            </a:endParaRPr>
          </a:p>
        </p:txBody>
      </p:sp>
      <p:graphicFrame>
        <p:nvGraphicFramePr>
          <p:cNvPr id="4" name="对象 3"/>
          <p:cNvGraphicFramePr>
            <a:graphicFrameLocks noChangeAspect="1"/>
          </p:cNvGraphicFramePr>
          <p:nvPr>
            <p:extLst>
              <p:ext uri="{D42A27DB-BD31-4B8C-83A1-F6EECF244321}">
                <p14:modId xmlns:p14="http://schemas.microsoft.com/office/powerpoint/2010/main" xmlns="" val="3242982306"/>
              </p:ext>
            </p:extLst>
          </p:nvPr>
        </p:nvGraphicFramePr>
        <p:xfrm>
          <a:off x="313137" y="1980026"/>
          <a:ext cx="8128000" cy="3151947"/>
        </p:xfrm>
        <a:graphic>
          <a:graphicData uri="http://schemas.openxmlformats.org/presentationml/2006/ole">
            <p:oleObj spid="_x0000_s80898" name="文档" r:id="rId7" imgW="3847376" imgH="1491594" progId="Word.Document.12">
              <p:embed/>
            </p:oleObj>
          </a:graphicData>
        </a:graphic>
      </p:graphicFrame>
    </p:spTree>
    <p:extLst>
      <p:ext uri="{BB962C8B-B14F-4D97-AF65-F5344CB8AC3E}">
        <p14:creationId xmlns:p14="http://schemas.microsoft.com/office/powerpoint/2010/main" xmlns="" val="2238808442"/>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8</a:t>
            </a:fld>
            <a:r>
              <a:rPr lang="en-US" altLang="zh-CN" smtClean="0"/>
              <a:t>-</a:t>
            </a:r>
            <a:endParaRPr lang="zh-CN" altLang="en-US" dirty="0"/>
          </a:p>
        </p:txBody>
      </p:sp>
      <p:sp>
        <p:nvSpPr>
          <p:cNvPr id="5" name="圆角矩形 4">
            <a:hlinkClick r:id="rId3" action="ppaction://hlinksldjump"/>
          </p:cNvPr>
          <p:cNvSpPr/>
          <p:nvPr/>
        </p:nvSpPr>
        <p:spPr>
          <a:xfrm>
            <a:off x="384100" y="1052512"/>
            <a:ext cx="7562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题型一</a:t>
            </a:r>
          </a:p>
        </p:txBody>
      </p:sp>
      <p:sp>
        <p:nvSpPr>
          <p:cNvPr id="6" name="圆角矩形 5">
            <a:hlinkClick r:id="rId4" action="ppaction://hlinksldjump"/>
          </p:cNvPr>
          <p:cNvSpPr/>
          <p:nvPr/>
        </p:nvSpPr>
        <p:spPr>
          <a:xfrm>
            <a:off x="1198609" y="1052512"/>
            <a:ext cx="756208"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题型二</a:t>
            </a:r>
          </a:p>
        </p:txBody>
      </p:sp>
      <p:sp>
        <p:nvSpPr>
          <p:cNvPr id="7" name="圆角矩形 6">
            <a:hlinkClick r:id="rId5" action="ppaction://hlinksldjump"/>
          </p:cNvPr>
          <p:cNvSpPr/>
          <p:nvPr/>
        </p:nvSpPr>
        <p:spPr>
          <a:xfrm>
            <a:off x="2013118" y="1052512"/>
            <a:ext cx="7562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题型三</a:t>
            </a:r>
          </a:p>
        </p:txBody>
      </p:sp>
      <p:sp>
        <p:nvSpPr>
          <p:cNvPr id="8" name="圆角矩形 7">
            <a:hlinkClick r:id="rId6" action="ppaction://hlinksldjump"/>
          </p:cNvPr>
          <p:cNvSpPr/>
          <p:nvPr/>
        </p:nvSpPr>
        <p:spPr>
          <a:xfrm>
            <a:off x="2827627" y="1052512"/>
            <a:ext cx="7562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题型四</a:t>
            </a:r>
            <a:endParaRPr lang="zh-CN" altLang="en-US" sz="1200" dirty="0">
              <a:solidFill>
                <a:schemeClr val="bg1">
                  <a:lumMod val="85000"/>
                </a:schemeClr>
              </a:solidFill>
              <a:latin typeface="+mj-ea"/>
              <a:ea typeface="+mj-ea"/>
            </a:endParaRPr>
          </a:p>
        </p:txBody>
      </p:sp>
      <p:sp>
        <p:nvSpPr>
          <p:cNvPr id="11" name="TextBox 26">
            <a:hlinkClick r:id="rId4" action="ppaction://hlinksldjump"/>
          </p:cNvPr>
          <p:cNvSpPr txBox="1"/>
          <p:nvPr/>
        </p:nvSpPr>
        <p:spPr>
          <a:xfrm>
            <a:off x="6732240" y="1052512"/>
            <a:ext cx="646331"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策略一</a:t>
            </a:r>
          </a:p>
        </p:txBody>
      </p:sp>
      <p:sp>
        <p:nvSpPr>
          <p:cNvPr id="12" name="TextBox 27">
            <a:hlinkClick r:id="rId7" action="ppaction://hlinksldjump"/>
          </p:cNvPr>
          <p:cNvSpPr txBox="1"/>
          <p:nvPr/>
        </p:nvSpPr>
        <p:spPr>
          <a:xfrm>
            <a:off x="7488324" y="1052512"/>
            <a:ext cx="646331" cy="276999"/>
          </a:xfrm>
          <a:prstGeom prst="rect">
            <a:avLst/>
          </a:prstGeom>
          <a:noFill/>
        </p:spPr>
        <p:txBody>
          <a:bodyPr wrap="none" rtlCol="0">
            <a:spAutoFit/>
          </a:bodyPr>
          <a:lstStyle/>
          <a:p>
            <a:r>
              <a:rPr lang="zh-CN" altLang="en-US" sz="1200" dirty="0">
                <a:solidFill>
                  <a:schemeClr val="bg1">
                    <a:lumMod val="75000"/>
                  </a:schemeClr>
                </a:solidFill>
                <a:latin typeface="+mj-ea"/>
                <a:ea typeface="+mj-ea"/>
              </a:rPr>
              <a:t>策略二</a:t>
            </a:r>
          </a:p>
        </p:txBody>
      </p:sp>
      <p:graphicFrame>
        <p:nvGraphicFramePr>
          <p:cNvPr id="3" name="对象 2"/>
          <p:cNvGraphicFramePr>
            <a:graphicFrameLocks noChangeAspect="1"/>
          </p:cNvGraphicFramePr>
          <p:nvPr>
            <p:extLst>
              <p:ext uri="{D42A27DB-BD31-4B8C-83A1-F6EECF244321}">
                <p14:modId xmlns:p14="http://schemas.microsoft.com/office/powerpoint/2010/main" xmlns="" val="3999990262"/>
              </p:ext>
            </p:extLst>
          </p:nvPr>
        </p:nvGraphicFramePr>
        <p:xfrm>
          <a:off x="360638" y="1885425"/>
          <a:ext cx="8128000" cy="1004181"/>
        </p:xfrm>
        <a:graphic>
          <a:graphicData uri="http://schemas.openxmlformats.org/presentationml/2006/ole">
            <p:oleObj spid="_x0000_s81922" name="文档" r:id="rId8" imgW="3957084" imgH="488322" progId="Word.Document.12">
              <p:embed/>
            </p:oleObj>
          </a:graphicData>
        </a:graphic>
      </p:graphicFrame>
      <p:sp>
        <p:nvSpPr>
          <p:cNvPr id="4" name="矩形 3"/>
          <p:cNvSpPr>
            <a:spLocks noChangeAspect="1"/>
          </p:cNvSpPr>
          <p:nvPr/>
        </p:nvSpPr>
        <p:spPr>
          <a:xfrm>
            <a:off x="508000" y="2750122"/>
            <a:ext cx="8128000" cy="1717393"/>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正黑简体"/>
                <a:cs typeface="Times New Roman" panose="02020603050405020304" pitchFamily="18" charset="0"/>
              </a:rPr>
              <a:t>突破策略一</a:t>
            </a:r>
            <a:r>
              <a:rPr lang="zh-CN" altLang="zh-CN" sz="2200" i="1"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effectLst/>
                <a:latin typeface="NEU-BZ-S92"/>
                <a:ea typeface="方正正黑简体"/>
                <a:cs typeface="Times New Roman" panose="02020603050405020304" pitchFamily="18" charset="0"/>
              </a:rPr>
              <a:t>多式归一法</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对于已知的函数解析式是由多项三角函数式通过四则运算组合而成的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求其函数的性质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一般的思路是通过三角变换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把多项三角函数式的代数和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或积、商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化成只有一种名称的三角函数式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化</a:t>
            </a:r>
            <a:r>
              <a:rPr lang="zh-CN" altLang="zh-CN" sz="2200" dirty="0" smtClean="0">
                <a:solidFill>
                  <a:srgbClr val="000000"/>
                </a:solidFill>
                <a:latin typeface="Times New Roman" panose="02020603050405020304" pitchFamily="18" charset="0"/>
                <a:cs typeface="Times New Roman" panose="02020603050405020304" pitchFamily="18" charset="0"/>
              </a:rPr>
              <a:t>简</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14" name="对象 13"/>
          <p:cNvGraphicFramePr>
            <a:graphicFrameLocks noChangeAspect="1"/>
          </p:cNvGraphicFramePr>
          <p:nvPr>
            <p:extLst>
              <p:ext uri="{D42A27DB-BD31-4B8C-83A1-F6EECF244321}">
                <p14:modId xmlns:p14="http://schemas.microsoft.com/office/powerpoint/2010/main" xmlns="" val="9549866"/>
              </p:ext>
            </p:extLst>
          </p:nvPr>
        </p:nvGraphicFramePr>
        <p:xfrm>
          <a:off x="44400" y="4488494"/>
          <a:ext cx="8128000" cy="452674"/>
        </p:xfrm>
        <a:graphic>
          <a:graphicData uri="http://schemas.openxmlformats.org/presentationml/2006/ole">
            <p:oleObj spid="_x0000_s81923" name="文档" r:id="rId9" imgW="3847376" imgH="213753" progId="Word.Document.12">
              <p:embed/>
            </p:oleObj>
          </a:graphicData>
        </a:graphic>
      </p:graphicFrame>
    </p:spTree>
    <p:extLst>
      <p:ext uri="{BB962C8B-B14F-4D97-AF65-F5344CB8AC3E}">
        <p14:creationId xmlns:p14="http://schemas.microsoft.com/office/powerpoint/2010/main" xmlns="" val="3751291247"/>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9</a:t>
            </a:fld>
            <a:r>
              <a:rPr lang="en-US" altLang="zh-CN" smtClean="0"/>
              <a:t>-</a:t>
            </a:r>
            <a:endParaRPr lang="zh-CN" altLang="en-US" dirty="0"/>
          </a:p>
        </p:txBody>
      </p:sp>
      <p:sp>
        <p:nvSpPr>
          <p:cNvPr id="5" name="圆角矩形 4">
            <a:hlinkClick r:id="rId3" action="ppaction://hlinksldjump"/>
          </p:cNvPr>
          <p:cNvSpPr/>
          <p:nvPr/>
        </p:nvSpPr>
        <p:spPr>
          <a:xfrm>
            <a:off x="384100" y="1052512"/>
            <a:ext cx="7562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题型一</a:t>
            </a:r>
          </a:p>
        </p:txBody>
      </p:sp>
      <p:sp>
        <p:nvSpPr>
          <p:cNvPr id="6" name="圆角矩形 5">
            <a:hlinkClick r:id="rId4" action="ppaction://hlinksldjump"/>
          </p:cNvPr>
          <p:cNvSpPr/>
          <p:nvPr/>
        </p:nvSpPr>
        <p:spPr>
          <a:xfrm>
            <a:off x="1198609" y="1052512"/>
            <a:ext cx="756208"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题型二</a:t>
            </a:r>
          </a:p>
        </p:txBody>
      </p:sp>
      <p:sp>
        <p:nvSpPr>
          <p:cNvPr id="7" name="圆角矩形 6">
            <a:hlinkClick r:id="rId5" action="ppaction://hlinksldjump"/>
          </p:cNvPr>
          <p:cNvSpPr/>
          <p:nvPr/>
        </p:nvSpPr>
        <p:spPr>
          <a:xfrm>
            <a:off x="2013118" y="1052512"/>
            <a:ext cx="7562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题型三</a:t>
            </a:r>
          </a:p>
        </p:txBody>
      </p:sp>
      <p:sp>
        <p:nvSpPr>
          <p:cNvPr id="8" name="圆角矩形 7">
            <a:hlinkClick r:id="rId6" action="ppaction://hlinksldjump"/>
          </p:cNvPr>
          <p:cNvSpPr/>
          <p:nvPr/>
        </p:nvSpPr>
        <p:spPr>
          <a:xfrm>
            <a:off x="2827627" y="1052512"/>
            <a:ext cx="7562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题型四</a:t>
            </a:r>
            <a:endParaRPr lang="zh-CN" altLang="en-US" sz="1200" dirty="0">
              <a:solidFill>
                <a:schemeClr val="bg1">
                  <a:lumMod val="85000"/>
                </a:schemeClr>
              </a:solidFill>
              <a:latin typeface="+mj-ea"/>
              <a:ea typeface="+mj-ea"/>
            </a:endParaRPr>
          </a:p>
        </p:txBody>
      </p:sp>
      <p:sp>
        <p:nvSpPr>
          <p:cNvPr id="11" name="TextBox 26">
            <a:hlinkClick r:id="rId4" action="ppaction://hlinksldjump"/>
          </p:cNvPr>
          <p:cNvSpPr txBox="1"/>
          <p:nvPr/>
        </p:nvSpPr>
        <p:spPr>
          <a:xfrm>
            <a:off x="6732240" y="1052512"/>
            <a:ext cx="646331"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策略一</a:t>
            </a:r>
          </a:p>
        </p:txBody>
      </p:sp>
      <p:sp>
        <p:nvSpPr>
          <p:cNvPr id="12" name="TextBox 27">
            <a:hlinkClick r:id="rId7" action="ppaction://hlinksldjump"/>
          </p:cNvPr>
          <p:cNvSpPr txBox="1"/>
          <p:nvPr/>
        </p:nvSpPr>
        <p:spPr>
          <a:xfrm>
            <a:off x="7488324" y="1052512"/>
            <a:ext cx="646331" cy="276999"/>
          </a:xfrm>
          <a:prstGeom prst="rect">
            <a:avLst/>
          </a:prstGeom>
          <a:noFill/>
        </p:spPr>
        <p:txBody>
          <a:bodyPr wrap="none" rtlCol="0">
            <a:spAutoFit/>
          </a:bodyPr>
          <a:lstStyle/>
          <a:p>
            <a:r>
              <a:rPr lang="zh-CN" altLang="en-US" sz="1200" dirty="0">
                <a:solidFill>
                  <a:schemeClr val="bg1">
                    <a:lumMod val="75000"/>
                  </a:schemeClr>
                </a:solidFill>
                <a:latin typeface="+mj-ea"/>
                <a:ea typeface="+mj-ea"/>
              </a:rPr>
              <a:t>策略二</a:t>
            </a:r>
          </a:p>
        </p:txBody>
      </p:sp>
      <p:graphicFrame>
        <p:nvGraphicFramePr>
          <p:cNvPr id="3" name="对象 2"/>
          <p:cNvGraphicFramePr>
            <a:graphicFrameLocks noChangeAspect="1"/>
          </p:cNvGraphicFramePr>
          <p:nvPr>
            <p:extLst>
              <p:ext uri="{D42A27DB-BD31-4B8C-83A1-F6EECF244321}">
                <p14:modId xmlns:p14="http://schemas.microsoft.com/office/powerpoint/2010/main" xmlns="" val="3138754319"/>
              </p:ext>
            </p:extLst>
          </p:nvPr>
        </p:nvGraphicFramePr>
        <p:xfrm>
          <a:off x="530199" y="1556792"/>
          <a:ext cx="8128000" cy="4419432"/>
        </p:xfrm>
        <a:graphic>
          <a:graphicData uri="http://schemas.openxmlformats.org/presentationml/2006/ole">
            <p:oleObj spid="_x0000_s82946" name="文档" r:id="rId8" imgW="3847376" imgH="2092190" progId="Word.Document.12">
              <p:embed/>
            </p:oleObj>
          </a:graphicData>
        </a:graphic>
      </p:graphicFrame>
      <p:sp>
        <p:nvSpPr>
          <p:cNvPr id="10" name="矩形 9"/>
          <p:cNvSpPr/>
          <p:nvPr/>
        </p:nvSpPr>
        <p:spPr>
          <a:xfrm>
            <a:off x="501734" y="3068959"/>
            <a:ext cx="8183446" cy="312328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2686658638"/>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10"/>
                                        </p:tgtEl>
                                      </p:cBhvr>
                                    </p:animEffect>
                                    <p:set>
                                      <p:cBhvr>
                                        <p:cTn id="7" dur="1" fill="hold">
                                          <p:stCondLst>
                                            <p:cond delay="499"/>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625</TotalTime>
  <Words>1291</Words>
  <Application>Microsoft Office PowerPoint</Application>
  <PresentationFormat>全屏显示(4:3)</PresentationFormat>
  <Paragraphs>251</Paragraphs>
  <Slides>35</Slides>
  <Notes>0</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35</vt:i4>
      </vt:variant>
    </vt:vector>
  </HeadingPairs>
  <TitlesOfParts>
    <vt:vector size="37" baseType="lpstr">
      <vt:lpstr>Office 主题​​</vt:lpstr>
      <vt:lpstr>文档</vt:lpstr>
      <vt:lpstr>高考大题增分专项二　高考中的三角函数与解三角形</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阳光数学网【http://www.eduy.net】搜集，仅供学习和研究使用！</dc:title>
  <dc:subject>阳光数学网【http://www.eduy.net】搜集，仅供学习和研究使用！</dc:subject>
  <dc:creator>阳光数学网【http://www.eduy.net】搜集，仅供学习和研究使用！</dc:creator>
  <cp:keywords>阳光数学网【http:/www.eduy.net】搜集，仅供学习和研究使用！</cp:keywords>
  <dc:description>阳光数学网【http://www.eduy.net】搜集，仅供学习和研究使用！</dc:description>
  <cp:lastModifiedBy>Administrator</cp:lastModifiedBy>
  <cp:revision>2</cp:revision>
  <dcterms:created xsi:type="dcterms:W3CDTF">2014-12-26T02:01:49Z</dcterms:created>
  <dcterms:modified xsi:type="dcterms:W3CDTF">2019-11-12T11:31:29Z</dcterms:modified>
  <cp:category>阳光数学网【http://www.eduy.net】搜集，仅供学习和研究使用！</cp:category>
  <cp:contentType>阳光数学网【http://www.eduy.net】搜集，仅供学习和研究使用！</cp:contentType>
  <cp:contentStatus>阳光数学网【http://www.eduy.net】搜集，仅供学习和研究使用！</cp:contentStatus>
</cp:coreProperties>
</file>