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65331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6361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006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9666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42594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5722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9623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22831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20380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323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45464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0707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98339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52555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37285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85985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1921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49266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6159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32554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737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493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2031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3064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2855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8113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10" Type="http://schemas.openxmlformats.org/officeDocument/2006/relationships/package" Target="../embeddings/Microsoft_Office_Word___17.docx"/><Relationship Id="rId4" Type="http://schemas.openxmlformats.org/officeDocument/2006/relationships/slide" Target="slide7.xml"/><Relationship Id="rId9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notesSlide" Target="../notesSlides/notesSlide25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10" Type="http://schemas.openxmlformats.org/officeDocument/2006/relationships/package" Target="../embeddings/Microsoft_Office_Word___25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eg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5" Type="http://schemas.openxmlformats.org/officeDocument/2006/relationships/package" Target="../embeddings/Microsoft_Office_Word___29.docx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4" Type="http://schemas.openxmlformats.org/officeDocument/2006/relationships/package" Target="../embeddings/Microsoft_Office_Word___30.docx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9.3</a:t>
            </a:r>
            <a:r>
              <a:rPr lang="zh-CN" altLang="zh-CN" dirty="0"/>
              <a:t>　圆的方程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求圆的方程有哪些常见方法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求圆的方程时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应根据条件选用合适的圆的方程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求圆的方程有两种方法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几何法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通过研究圆的性质进而求出圆的基本量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确定圆的方程时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常用到的圆的三个性质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圆心在过切点且垂直切线的直线上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圆心在任一弦的垂直平分线上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两圆内切或外切时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切点与两圆圆心共线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即设出圆的方程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用待定系数法求解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296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6149061"/>
              </p:ext>
            </p:extLst>
          </p:nvPr>
        </p:nvGraphicFramePr>
        <p:xfrm>
          <a:off x="508000" y="1937614"/>
          <a:ext cx="8128000" cy="2232930"/>
        </p:xfrm>
        <a:graphic>
          <a:graphicData uri="http://schemas.openxmlformats.org/presentationml/2006/ole">
            <p:oleObj spid="_x0000_s32770" name="文档" r:id="rId7" imgW="3837724" imgH="1054319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2081635" y="2225646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55080" y="4154538"/>
            <a:ext cx="475963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+y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y+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29018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585613"/>
              </p:ext>
            </p:extLst>
          </p:nvPr>
        </p:nvGraphicFramePr>
        <p:xfrm>
          <a:off x="508000" y="1506960"/>
          <a:ext cx="8128000" cy="4442320"/>
        </p:xfrm>
        <a:graphic>
          <a:graphicData uri="http://schemas.openxmlformats.org/presentationml/2006/ole">
            <p:oleObj spid="_x0000_s33794" name="文档" r:id="rId7" imgW="3837724" imgH="20967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37299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090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所求圆的圆心在直线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设所求圆的圆心为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又所求圆与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半径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7162675"/>
              </p:ext>
            </p:extLst>
          </p:nvPr>
        </p:nvGraphicFramePr>
        <p:xfrm>
          <a:off x="292355" y="3046088"/>
          <a:ext cx="8128000" cy="1291333"/>
        </p:xfrm>
        <a:graphic>
          <a:graphicData uri="http://schemas.openxmlformats.org/presentationml/2006/ole">
            <p:oleObj spid="_x0000_s34818" name="文档" r:id="rId7" imgW="3837724" imgH="609370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3839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故所求圆的方程为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14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4207763"/>
              </p:ext>
            </p:extLst>
          </p:nvPr>
        </p:nvGraphicFramePr>
        <p:xfrm>
          <a:off x="508000" y="1506960"/>
          <a:ext cx="8128000" cy="4442320"/>
        </p:xfrm>
        <a:graphic>
          <a:graphicData uri="http://schemas.openxmlformats.org/presentationml/2006/ole">
            <p:oleObj spid="_x0000_s35842" name="文档" r:id="rId7" imgW="3837724" imgH="20978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41697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2288564"/>
              </p:ext>
            </p:extLst>
          </p:nvPr>
        </p:nvGraphicFramePr>
        <p:xfrm>
          <a:off x="508000" y="1373161"/>
          <a:ext cx="8128000" cy="5141792"/>
        </p:xfrm>
        <a:graphic>
          <a:graphicData uri="http://schemas.openxmlformats.org/presentationml/2006/ole">
            <p:oleObj spid="_x0000_s36866" name="文档" r:id="rId7" imgW="3837724" imgH="24277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74140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与圆有关的轨迹问题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广东广州期末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上变动时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它与定点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(3,0)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的轨迹方程是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D.(2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两点的距离之比为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104950" y="281524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18751" y="4400986"/>
            <a:ext cx="121700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+y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9052369"/>
              </p:ext>
            </p:extLst>
          </p:nvPr>
        </p:nvGraphicFramePr>
        <p:xfrm>
          <a:off x="508000" y="1768647"/>
          <a:ext cx="8128000" cy="3574707"/>
        </p:xfrm>
        <a:graphic>
          <a:graphicData uri="http://schemas.openxmlformats.org/presentationml/2006/ole">
            <p:oleObj spid="_x0000_s37890" name="文档" r:id="rId7" imgW="3837724" imgH="16882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449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求与圆有关的轨迹方程都有哪些常用方法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求与圆有关的轨迹问题时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根据题设条件的不同常采用以下方法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直接根据题目提供的条件列出方程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根据圆、直线等定义列方程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几何法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利用圆的几何性质列方程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找到要求点与已知点的关系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代入已知点满足的关系式等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求与圆有关的轨迹问题时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题目的设问有两种常见形式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作答也应不同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若求轨迹方程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则把方程求出化简即可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若求轨迹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则必须根据轨迹方程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指出轨迹是什么曲线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5219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为坐标原点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的轨迹方程为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21233" y="2400123"/>
            <a:ext cx="2066591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3)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87580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的方程可化为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所以圆心为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半径为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9671927"/>
              </p:ext>
            </p:extLst>
          </p:nvPr>
        </p:nvGraphicFramePr>
        <p:xfrm>
          <a:off x="313137" y="3747476"/>
          <a:ext cx="8128000" cy="803721"/>
        </p:xfrm>
        <a:graphic>
          <a:graphicData uri="http://schemas.openxmlformats.org/presentationml/2006/ole">
            <p:oleObj spid="_x0000_s38914" name="文档" r:id="rId7" imgW="3837724" imgH="379324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5506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的轨迹方程是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362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1603"/>
            <a:ext cx="27202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圆的定义及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方程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7431384"/>
              </p:ext>
            </p:extLst>
          </p:nvPr>
        </p:nvGraphicFramePr>
        <p:xfrm>
          <a:off x="508000" y="1885659"/>
          <a:ext cx="8128000" cy="2955636"/>
        </p:xfrm>
        <a:graphic>
          <a:graphicData uri="http://schemas.openxmlformats.org/presentationml/2006/ole">
            <p:oleObj spid="_x0000_s26626" name="文档" r:id="rId6" imgW="3947136" imgH="143544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37819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点与圆的位置关系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圆的标准方程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=r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点在圆上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点在圆外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点在圆内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67667" y="1868694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47112" y="1857187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44208" y="2610057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468121" y="2986578"/>
            <a:ext cx="36420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2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5552738"/>
              </p:ext>
            </p:extLst>
          </p:nvPr>
        </p:nvGraphicFramePr>
        <p:xfrm>
          <a:off x="6588224" y="3833053"/>
          <a:ext cx="8128000" cy="756640"/>
        </p:xfrm>
        <a:graphic>
          <a:graphicData uri="http://schemas.openxmlformats.org/presentationml/2006/ole">
            <p:oleObj spid="_x0000_s26627" name="文档" r:id="rId7" imgW="3837724" imgH="356968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3034961" y="5198552"/>
            <a:ext cx="46360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3419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与圆有关的最值问题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斜率型最值问题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已知实数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的最大值和最小值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0131556"/>
              </p:ext>
            </p:extLst>
          </p:nvPr>
        </p:nvGraphicFramePr>
        <p:xfrm>
          <a:off x="2915816" y="2154213"/>
          <a:ext cx="6106686" cy="452255"/>
        </p:xfrm>
        <a:graphic>
          <a:graphicData uri="http://schemas.openxmlformats.org/presentationml/2006/ole">
            <p:oleObj spid="_x0000_s39938" name="文档" r:id="rId7" imgW="3837724" imgH="283772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5506760"/>
              </p:ext>
            </p:extLst>
          </p:nvPr>
        </p:nvGraphicFramePr>
        <p:xfrm>
          <a:off x="323528" y="2812101"/>
          <a:ext cx="8128000" cy="3305680"/>
        </p:xfrm>
        <a:graphic>
          <a:graphicData uri="http://schemas.openxmlformats.org/presentationml/2006/ole">
            <p:oleObj spid="_x0000_s39939" name="文档" r:id="rId8" imgW="3837724" imgH="1559844" progId="Word.Document.12">
              <p:embed/>
            </p:oleObj>
          </a:graphicData>
        </a:graphic>
      </p:graphicFrame>
      <p:pic>
        <p:nvPicPr>
          <p:cNvPr id="14" name="M33.eps" descr="id:2147516104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6280635" y="2585686"/>
            <a:ext cx="2179797" cy="1923434"/>
          </a:xfrm>
          <a:prstGeom prst="rect">
            <a:avLst/>
          </a:prstGeom>
        </p:spPr>
      </p:pic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1048811"/>
              </p:ext>
            </p:extLst>
          </p:nvPr>
        </p:nvGraphicFramePr>
        <p:xfrm>
          <a:off x="251520" y="6133527"/>
          <a:ext cx="8128000" cy="632215"/>
        </p:xfrm>
        <a:graphic>
          <a:graphicData uri="http://schemas.openxmlformats.org/presentationml/2006/ole">
            <p:oleObj spid="_x0000_s39940" name="文档" r:id="rId10" imgW="3837724" imgH="2978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998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截距型最值问题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的条件下求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的最大值和最小值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8183121"/>
              </p:ext>
            </p:extLst>
          </p:nvPr>
        </p:nvGraphicFramePr>
        <p:xfrm>
          <a:off x="508000" y="2185260"/>
          <a:ext cx="8128000" cy="4082496"/>
        </p:xfrm>
        <a:graphic>
          <a:graphicData uri="http://schemas.openxmlformats.org/presentationml/2006/ole">
            <p:oleObj spid="_x0000_s40962" name="文档" r:id="rId7" imgW="3837724" imgH="1926908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683966" y="6293996"/>
            <a:ext cx="504016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如何求解形如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ax+by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的最值问题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0197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距离型最值问题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的条件下求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的最大值和最小值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17751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表示圆上的一点与原点距离的平方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由平面几何知识知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在原点和圆心连线与圆的两个交点处取得最大值和最小值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604171"/>
              </p:ext>
            </p:extLst>
          </p:nvPr>
        </p:nvGraphicFramePr>
        <p:xfrm>
          <a:off x="508000" y="3110524"/>
          <a:ext cx="8128000" cy="3567980"/>
        </p:xfrm>
        <a:graphic>
          <a:graphicData uri="http://schemas.openxmlformats.org/presentationml/2006/ole">
            <p:oleObj spid="_x0000_s41986" name="文档" r:id="rId7" imgW="3837724" imgH="16846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02849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32613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如何求解形如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的最值问题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0934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7757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建立目标函数求最值问题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的切线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轴正半轴、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轴正半轴分别交于点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|AB|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取最小值时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48064" y="2355274"/>
            <a:ext cx="126348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x+y-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6877914"/>
              </p:ext>
            </p:extLst>
          </p:nvPr>
        </p:nvGraphicFramePr>
        <p:xfrm>
          <a:off x="508000" y="2850530"/>
          <a:ext cx="8128000" cy="2996298"/>
        </p:xfrm>
        <a:graphic>
          <a:graphicData uri="http://schemas.openxmlformats.org/presentationml/2006/ole">
            <p:oleObj spid="_x0000_s43010" name="文档" r:id="rId7" imgW="3837724" imgH="14138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97529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42149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如何借助圆的几何性质求有关线段长的最值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求解与圆有关的最值问题的两大规律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借助几何性质求最值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可转化为定点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与圆上的动点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的斜率的最值问题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ax+by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可转化为动直线的截距的最值问题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可转化为动点到定点的距离的平方的最值问题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建立函数关系式求最值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根据题目条件列出关于所求目标式子的函数关系式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然后根据关系式的特征选用参数法、配方法、判别式法等求解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其中利用基本不等式求最值是比较常用的方法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6768535"/>
              </p:ext>
            </p:extLst>
          </p:nvPr>
        </p:nvGraphicFramePr>
        <p:xfrm>
          <a:off x="1756090" y="2523340"/>
          <a:ext cx="8128000" cy="632215"/>
        </p:xfrm>
        <a:graphic>
          <a:graphicData uri="http://schemas.openxmlformats.org/presentationml/2006/ole">
            <p:oleObj spid="_x0000_s44034" name="文档" r:id="rId7" imgW="3837724" imgH="2978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9938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57302045"/>
              </p:ext>
            </p:extLst>
          </p:nvPr>
        </p:nvGraphicFramePr>
        <p:xfrm>
          <a:off x="508000" y="1427375"/>
          <a:ext cx="8128000" cy="4913118"/>
        </p:xfrm>
        <a:graphic>
          <a:graphicData uri="http://schemas.openxmlformats.org/presentationml/2006/ole">
            <p:oleObj spid="_x0000_s45058" name="文档" r:id="rId7" imgW="3837724" imgH="2318852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7452320" y="209129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844020"/>
              </p:ext>
            </p:extLst>
          </p:nvPr>
        </p:nvGraphicFramePr>
        <p:xfrm>
          <a:off x="2102946" y="3678195"/>
          <a:ext cx="8128000" cy="369913"/>
        </p:xfrm>
        <a:graphic>
          <a:graphicData uri="http://schemas.openxmlformats.org/presentationml/2006/ole">
            <p:oleObj spid="_x0000_s45059" name="文档" r:id="rId8" imgW="3837724" imgH="175239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3307029" y="3613852"/>
            <a:ext cx="39626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6593778"/>
              </p:ext>
            </p:extLst>
          </p:nvPr>
        </p:nvGraphicFramePr>
        <p:xfrm>
          <a:off x="6382833" y="4717865"/>
          <a:ext cx="8128000" cy="497701"/>
        </p:xfrm>
        <a:graphic>
          <a:graphicData uri="http://schemas.openxmlformats.org/presentationml/2006/ole">
            <p:oleObj spid="_x0000_s45060" name="文档" r:id="rId9" imgW="3837724" imgH="234373" progId="Word.Document.12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3852265"/>
              </p:ext>
            </p:extLst>
          </p:nvPr>
        </p:nvGraphicFramePr>
        <p:xfrm>
          <a:off x="1358773" y="5952651"/>
          <a:ext cx="8128000" cy="369913"/>
        </p:xfrm>
        <a:graphic>
          <a:graphicData uri="http://schemas.openxmlformats.org/presentationml/2006/ole">
            <p:oleObj spid="_x0000_s45061" name="文档" r:id="rId10" imgW="3837724" imgH="1752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87322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7209049"/>
              </p:ext>
            </p:extLst>
          </p:nvPr>
        </p:nvGraphicFramePr>
        <p:xfrm>
          <a:off x="508000" y="1515957"/>
          <a:ext cx="8128000" cy="4398604"/>
        </p:xfrm>
        <a:graphic>
          <a:graphicData uri="http://schemas.openxmlformats.org/presentationml/2006/ole">
            <p:oleObj spid="_x0000_s46082" name="文档" r:id="rId7" imgW="3837724" imgH="20761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72664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1246" y="140238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互相平行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在与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的距离相等的直线上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设该直线为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54728166"/>
              </p:ext>
            </p:extLst>
          </p:nvPr>
        </p:nvGraphicFramePr>
        <p:xfrm>
          <a:off x="446762" y="3469835"/>
          <a:ext cx="8128000" cy="2865146"/>
        </p:xfrm>
        <a:graphic>
          <a:graphicData uri="http://schemas.openxmlformats.org/presentationml/2006/ole">
            <p:oleObj spid="_x0000_s47106" name="文档" r:id="rId7" imgW="3837724" imgH="135215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7699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3496258"/>
              </p:ext>
            </p:extLst>
          </p:nvPr>
        </p:nvGraphicFramePr>
        <p:xfrm>
          <a:off x="508000" y="1342912"/>
          <a:ext cx="8128000" cy="5336839"/>
        </p:xfrm>
        <a:graphic>
          <a:graphicData uri="http://schemas.openxmlformats.org/presentationml/2006/ole">
            <p:oleObj spid="_x0000_s48130" name="文档" r:id="rId7" imgW="3837724" imgH="25193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9063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常用结论.eps"/>
          <p:cNvPicPr/>
          <p:nvPr/>
        </p:nvPicPr>
        <p:blipFill>
          <a:blip r:embed="rId5"/>
          <a:stretch>
            <a:fillRect/>
          </a:stretch>
        </p:blipFill>
        <p:spPr>
          <a:xfrm>
            <a:off x="560328" y="1915601"/>
            <a:ext cx="7396048" cy="41765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08000" y="239887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圆心在过切点且垂直于切线的直线上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圆心在任一弦的垂直平分线上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两圆相切时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切点与两圆心三点共线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为直径的两端点的圆的方程是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y-y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y-y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公式推导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设圆上任一点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由斜率公式代入整理即可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90356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464002"/>
            <a:ext cx="7396048" cy="417655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08000" y="194842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求半径常有以下方法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若已知直线与圆相切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则圆心到切点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或切线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的距离等于半径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若已知弦长、弦心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距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则可利用弦长的一半、弦心距、半径三者满足勾股定理的关系求得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94148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求圆的方程需要三个独立条件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因此不论选用哪种形式的圆的方程都要列出三个独立的关系式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解答与圆有关的最值问题一般要结合代数式的几何意义进行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注意数形结合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充分运用圆的性质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解决与圆有关的轨迹问题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一定要看清要求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是求轨迹方程还是求轨迹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  <p:pic>
        <p:nvPicPr>
          <p:cNvPr id="10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3626965"/>
            <a:ext cx="2034391" cy="32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5825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0396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易错警示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轨迹问题易忘记特殊点的检验而致误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为邻边作平行四边形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M37.eps" descr="id:214752019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266928" y="2296925"/>
            <a:ext cx="1809128" cy="2031692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7033699"/>
              </p:ext>
            </p:extLst>
          </p:nvPr>
        </p:nvGraphicFramePr>
        <p:xfrm>
          <a:off x="508000" y="4229888"/>
          <a:ext cx="8128000" cy="2202666"/>
        </p:xfrm>
        <a:graphic>
          <a:graphicData uri="http://schemas.openxmlformats.org/presentationml/2006/ole">
            <p:oleObj spid="_x0000_s49154" name="文档" r:id="rId5" imgW="3837724" imgH="10395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85662618"/>
              </p:ext>
            </p:extLst>
          </p:nvPr>
        </p:nvGraphicFramePr>
        <p:xfrm>
          <a:off x="508000" y="1484784"/>
          <a:ext cx="8128000" cy="4085860"/>
        </p:xfrm>
        <a:graphic>
          <a:graphicData uri="http://schemas.openxmlformats.org/presentationml/2006/ole">
            <p:oleObj spid="_x0000_s50178" name="文档" r:id="rId4" imgW="3837724" imgH="19283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2261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42088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本题易忘记四边形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导致忘记除去两个特殊点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本题也容易把求点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的轨迹理解成只求点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的轨迹方程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求一动点满足的轨迹除了要求出轨迹方程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还要说明方程对应的是什么曲线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7150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199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已知圆的方程为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作该圆的切线只有一条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=t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表示圆心为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的一个圆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9466787"/>
              </p:ext>
            </p:extLst>
          </p:nvPr>
        </p:nvGraphicFramePr>
        <p:xfrm>
          <a:off x="508000" y="3480226"/>
          <a:ext cx="8128000" cy="1200535"/>
        </p:xfrm>
        <a:graphic>
          <a:graphicData uri="http://schemas.openxmlformats.org/presentationml/2006/ole">
            <p:oleObj spid="_x0000_s27650" name="文档" r:id="rId6" imgW="3837724" imgH="566101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74362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为直径的圆的方程是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+Bxy+y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+Dx+Ey+F=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表示圆的充要条件是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26007" y="2177451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156598" y="2990455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170468" y="4123867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985217" y="5181498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964293" y="5952804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的半径为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其圆心与点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的标准方程为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D.(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195736" y="1746575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6577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由题得圆心坐标为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所以圆的标准方程为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381023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河南南阳联考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且与两条直线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同时相切的圆的标准方程为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148064" y="4204174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5428262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得圆心在直线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即圆心为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半径为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圆的标准方程为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7540329"/>
              </p:ext>
            </p:extLst>
          </p:nvPr>
        </p:nvGraphicFramePr>
        <p:xfrm>
          <a:off x="2915816" y="5773208"/>
          <a:ext cx="8128000" cy="561596"/>
        </p:xfrm>
        <a:graphic>
          <a:graphicData uri="http://schemas.openxmlformats.org/presentationml/2006/ole">
            <p:oleObj spid="_x0000_s28674" name="文档" r:id="rId6" imgW="3837724" imgH="2657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89767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037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上所有的点均在第二象限内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	B.(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D.(2,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854199" y="1727223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6490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的方程可以化为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则该方程表示圆心为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半径等于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因为圆上的点均在第二象限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3430910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四川成都三诊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已知三点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(6,2),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的外接圆方程是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960934" y="3818578"/>
            <a:ext cx="1938351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+y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425226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的外接球方程是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+Dx+Ey+F=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(0,0),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(2,4),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在圆上可得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5784848"/>
              </p:ext>
            </p:extLst>
          </p:nvPr>
        </p:nvGraphicFramePr>
        <p:xfrm>
          <a:off x="323528" y="5117182"/>
          <a:ext cx="8128000" cy="1109739"/>
        </p:xfrm>
        <a:graphic>
          <a:graphicData uri="http://schemas.openxmlformats.org/presentationml/2006/ole">
            <p:oleObj spid="_x0000_s29698" name="文档" r:id="rId6" imgW="3837724" imgH="524275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622001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的外接球方程为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166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11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7687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求圆的方程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相切于点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2,4),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轴上截得的弦长等于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46846" y="3068842"/>
            <a:ext cx="164179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3)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+y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473377" y="3861537"/>
            <a:ext cx="41392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+y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3984" y="1377734"/>
            <a:ext cx="838448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由已知得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的中垂线方程为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且垂直于直线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的直线方程为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946652"/>
              </p:ext>
            </p:extLst>
          </p:nvPr>
        </p:nvGraphicFramePr>
        <p:xfrm>
          <a:off x="251520" y="2674101"/>
          <a:ext cx="8128000" cy="3800017"/>
        </p:xfrm>
        <a:graphic>
          <a:graphicData uri="http://schemas.openxmlformats.org/presentationml/2006/ole">
            <p:oleObj spid="_x0000_s30722" name="文档" r:id="rId7" imgW="3837724" imgH="17945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8871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+Dx+Ey+F=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44244017"/>
              </p:ext>
            </p:extLst>
          </p:nvPr>
        </p:nvGraphicFramePr>
        <p:xfrm>
          <a:off x="323528" y="2101528"/>
          <a:ext cx="8128000" cy="864251"/>
        </p:xfrm>
        <a:graphic>
          <a:graphicData uri="http://schemas.openxmlformats.org/presentationml/2006/ole">
            <p:oleObj spid="_x0000_s31746" name="文档" r:id="rId7" imgW="3837724" imgH="408531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00538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的方程中令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+Dx+F=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是方程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的两根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8150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532</TotalTime>
  <Words>1948</Words>
  <Application>Microsoft Office PowerPoint</Application>
  <PresentationFormat>全屏显示(4:3)</PresentationFormat>
  <Paragraphs>270</Paragraphs>
  <Slides>33</Slides>
  <Notes>32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2014高优二轮模板</vt:lpstr>
      <vt:lpstr>文档</vt:lpstr>
      <vt:lpstr>9.3　圆的方程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2019-12-12T00:34:37Z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