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8361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1852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730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1676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873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1718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3245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1927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9310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87482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507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1233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372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71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71801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649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180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8084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9700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989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318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185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2574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7218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1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2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1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3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7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9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22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3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3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7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2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10.xml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en-US" altLang="zh-CN" sz="3200" dirty="0"/>
              <a:t>9</a:t>
            </a:r>
            <a:r>
              <a:rPr lang="zh-CN" altLang="zh-CN" sz="3200" i="1" dirty="0"/>
              <a:t>　</a:t>
            </a:r>
            <a:r>
              <a:rPr lang="zh-CN" altLang="zh-CN" sz="3200" dirty="0"/>
              <a:t>函数模型及其应用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71600" y="1887289"/>
            <a:ext cx="195758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2051238"/>
              </p:ext>
            </p:extLst>
          </p:nvPr>
        </p:nvGraphicFramePr>
        <p:xfrm>
          <a:off x="506413" y="2438573"/>
          <a:ext cx="8131175" cy="2214563"/>
        </p:xfrm>
        <a:graphic>
          <a:graphicData uri="http://schemas.openxmlformats.org/presentationml/2006/ole">
            <p:oleObj spid="_x0000_s32770" name="文档" r:id="rId8" imgW="3837724" imgH="10608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3553672"/>
              </p:ext>
            </p:extLst>
          </p:nvPr>
        </p:nvGraphicFramePr>
        <p:xfrm>
          <a:off x="508000" y="1562738"/>
          <a:ext cx="8128000" cy="4314534"/>
        </p:xfrm>
        <a:graphic>
          <a:graphicData uri="http://schemas.openxmlformats.org/presentationml/2006/ole">
            <p:oleObj spid="_x0000_s33794" name="文档" r:id="rId8" imgW="3837724" imgH="20368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710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生活中常见的哪些问题涉及的两个变量之间的关系是二次函数关系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很多问题涉及的两个变量之间的关系是二次函数关系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如面积问题、利润问题、产量问题等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构建二次函数模型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利用二次函数的图象与单调性解决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91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5649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河北衡水中学押题二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在平面五边形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当五边形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1512446"/>
              </p:ext>
            </p:extLst>
          </p:nvPr>
        </p:nvGraphicFramePr>
        <p:xfrm>
          <a:off x="3553497" y="3404172"/>
          <a:ext cx="8128000" cy="390090"/>
        </p:xfrm>
        <a:graphic>
          <a:graphicData uri="http://schemas.openxmlformats.org/presentationml/2006/ole">
            <p:oleObj spid="_x0000_s34818" name="文档" r:id="rId8" imgW="3837724" imgH="184253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8444195"/>
              </p:ext>
            </p:extLst>
          </p:nvPr>
        </p:nvGraphicFramePr>
        <p:xfrm>
          <a:off x="995217" y="3783871"/>
          <a:ext cx="8128000" cy="369913"/>
        </p:xfrm>
        <a:graphic>
          <a:graphicData uri="http://schemas.openxmlformats.org/presentationml/2006/ole">
            <p:oleObj spid="_x0000_s34819" name="文档" r:id="rId9" imgW="3837724" imgH="175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950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5585158"/>
              </p:ext>
            </p:extLst>
          </p:nvPr>
        </p:nvGraphicFramePr>
        <p:xfrm>
          <a:off x="508000" y="1681896"/>
          <a:ext cx="8128000" cy="3752937"/>
        </p:xfrm>
        <a:graphic>
          <a:graphicData uri="http://schemas.openxmlformats.org/presentationml/2006/ole">
            <p:oleObj spid="_x0000_s35842" name="文档" r:id="rId8" imgW="3837724" imgH="1771140" progId="Word.Document.12">
              <p:embed/>
            </p:oleObj>
          </a:graphicData>
        </a:graphic>
      </p:graphicFrame>
      <p:pic>
        <p:nvPicPr>
          <p:cNvPr id="13" name="J114.eps" descr="id:2147512063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660232" y="2504898"/>
            <a:ext cx="2232248" cy="253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739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400150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分段函数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3231638"/>
              </p:ext>
            </p:extLst>
          </p:nvPr>
        </p:nvGraphicFramePr>
        <p:xfrm>
          <a:off x="508000" y="1916832"/>
          <a:ext cx="8128000" cy="2670100"/>
        </p:xfrm>
        <a:graphic>
          <a:graphicData uri="http://schemas.openxmlformats.org/presentationml/2006/ole">
            <p:oleObj spid="_x0000_s36866" name="文档" r:id="rId8" imgW="3837724" imgH="125984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57955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在什么范围内时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公交群体的人均通勤时间少于自驾群体的人均通勤时间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求该地上班族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的人均通勤时间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并说明其实际意义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5751931"/>
              </p:ext>
            </p:extLst>
          </p:nvPr>
        </p:nvGraphicFramePr>
        <p:xfrm>
          <a:off x="508000" y="1458491"/>
          <a:ext cx="8128000" cy="4418781"/>
        </p:xfrm>
        <a:graphic>
          <a:graphicData uri="http://schemas.openxmlformats.org/presentationml/2006/ole">
            <p:oleObj spid="_x0000_s37890" name="文档" r:id="rId8" imgW="3837724" imgH="20866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266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说明该地上班族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的人自驾时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人均通勤时间是递减的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的人自驾时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人均通勤时间是递增的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当自驾人数为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人均通勤时间最少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25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分段函数模型适合哪些问题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很多问题的两个变量之间的关系不能用同一个关系式给出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而是由几个不同的关系式构成分段函数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如出租车票价与路程之间的关系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就是分段函数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分段函数主要是每一段上自变量变化所遵循的规律不同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可以先将其作为几个不同问题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将各段的规律找出来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再将其合在一起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要注意各段变量的范围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113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7182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一个工厂生产某种产品每年需要固定投资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此外每生产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件该产品还需要增加投资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年产量为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记该工厂生产并销售这种产品所得的年利润为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该工厂的年产量为多少件时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所得年利润最大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年销售总收入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年总投资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0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517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常见的函数模型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反比例函数模型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0728915"/>
              </p:ext>
            </p:extLst>
          </p:nvPr>
        </p:nvGraphicFramePr>
        <p:xfrm>
          <a:off x="560334" y="2645138"/>
          <a:ext cx="6717355" cy="555842"/>
        </p:xfrm>
        <a:graphic>
          <a:graphicData uri="http://schemas.openxmlformats.org/presentationml/2006/ole">
            <p:oleObj spid="_x0000_s26626" name="文档" r:id="rId6" imgW="3837724" imgH="31766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0720330"/>
              </p:ext>
            </p:extLst>
          </p:nvPr>
        </p:nvGraphicFramePr>
        <p:xfrm>
          <a:off x="297254" y="4370823"/>
          <a:ext cx="8128000" cy="1321598"/>
        </p:xfrm>
        <a:graphic>
          <a:graphicData uri="http://schemas.openxmlformats.org/presentationml/2006/ole">
            <p:oleObj spid="_x0000_s26627" name="文档" r:id="rId7" imgW="3837724" imgH="6245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7223711"/>
              </p:ext>
            </p:extLst>
          </p:nvPr>
        </p:nvGraphicFramePr>
        <p:xfrm>
          <a:off x="323528" y="2666240"/>
          <a:ext cx="8128000" cy="783542"/>
        </p:xfrm>
        <a:graphic>
          <a:graphicData uri="http://schemas.openxmlformats.org/presentationml/2006/ole">
            <p:oleObj spid="_x0000_s38914" name="文档" r:id="rId8" imgW="3837724" imgH="36922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890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时取得最大年利润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最大年利润为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58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2341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对勾函数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某村计划建造一个室内面积为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的矩形蔬菜温室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在矩形温室内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沿左、右两侧与后侧内墙各保留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沿前侧内墙保留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当矩形温室的边长各为多少时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蔬菜的种植面积最大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最大面积是多少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6985596"/>
              </p:ext>
            </p:extLst>
          </p:nvPr>
        </p:nvGraphicFramePr>
        <p:xfrm>
          <a:off x="-314153" y="1310617"/>
          <a:ext cx="7389091" cy="525828"/>
        </p:xfrm>
        <a:graphic>
          <a:graphicData uri="http://schemas.openxmlformats.org/presentationml/2006/ole">
            <p:oleObj spid="_x0000_s39938" name="文档" r:id="rId8" imgW="3837724" imgH="273315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2043539"/>
              </p:ext>
            </p:extLst>
          </p:nvPr>
        </p:nvGraphicFramePr>
        <p:xfrm>
          <a:off x="508000" y="3318293"/>
          <a:ext cx="8128000" cy="3433466"/>
        </p:xfrm>
        <a:graphic>
          <a:graphicData uri="http://schemas.openxmlformats.org/presentationml/2006/ole">
            <p:oleObj spid="_x0000_s39939" name="文档" r:id="rId9" imgW="3837724" imgH="16211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0942479"/>
              </p:ext>
            </p:extLst>
          </p:nvPr>
        </p:nvGraphicFramePr>
        <p:xfrm>
          <a:off x="508000" y="1690417"/>
          <a:ext cx="8128000" cy="460709"/>
        </p:xfrm>
        <a:graphic>
          <a:graphicData uri="http://schemas.openxmlformats.org/presentationml/2006/ole">
            <p:oleObj spid="_x0000_s40962" name="文档" r:id="rId8" imgW="3837724" imgH="217066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5873162"/>
              </p:ext>
            </p:extLst>
          </p:nvPr>
        </p:nvGraphicFramePr>
        <p:xfrm>
          <a:off x="508000" y="2268418"/>
          <a:ext cx="8128000" cy="3238423"/>
        </p:xfrm>
        <a:graphic>
          <a:graphicData uri="http://schemas.openxmlformats.org/presentationml/2006/ole">
            <p:oleObj spid="_x0000_s40963" name="文档" r:id="rId9" imgW="3837724" imgH="15288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673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在夏季降温和冬季供暖时减少能源损耗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房屋的屋顶和外墙需要建造隔热层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某幢建筑物要建造可使用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年的隔热层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每厘米厚的隔热层建造成本为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该建筑物每年的能源消耗费用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与隔热层厚度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:cm)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若不建隔热层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每年能源消耗费用为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为隔热层建造费用与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年的能源消耗费用之和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隔热层修建多厚时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5048590"/>
              </p:ext>
            </p:extLst>
          </p:nvPr>
        </p:nvGraphicFramePr>
        <p:xfrm>
          <a:off x="6876256" y="2857780"/>
          <a:ext cx="8128000" cy="514515"/>
        </p:xfrm>
        <a:graphic>
          <a:graphicData uri="http://schemas.openxmlformats.org/presentationml/2006/ole">
            <p:oleObj spid="_x0000_s41986" name="文档" r:id="rId8" imgW="3837724" imgH="243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863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943403"/>
              </p:ext>
            </p:extLst>
          </p:nvPr>
        </p:nvGraphicFramePr>
        <p:xfrm>
          <a:off x="508000" y="2158736"/>
          <a:ext cx="8128000" cy="2794527"/>
        </p:xfrm>
        <a:graphic>
          <a:graphicData uri="http://schemas.openxmlformats.org/presentationml/2006/ole">
            <p:oleObj spid="_x0000_s43010" name="文档" r:id="rId8" imgW="3837724" imgH="13186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447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指数型、对数型函数模型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一片森林原来面积为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计划每年砍伐一些树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且每年砍伐面积的百分比相等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当砍伐到面积的一半时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为保护生态环境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森林面积至少要保留原面积的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已知到今年为止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森林剩余面积为原来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求每年砍伐面积的百分比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到今年为止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该森林已砍伐了多少年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今后最多还能砍伐多少年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0716232"/>
              </p:ext>
            </p:extLst>
          </p:nvPr>
        </p:nvGraphicFramePr>
        <p:xfrm>
          <a:off x="2461159" y="3093975"/>
          <a:ext cx="6106686" cy="497732"/>
        </p:xfrm>
        <a:graphic>
          <a:graphicData uri="http://schemas.openxmlformats.org/presentationml/2006/ole">
            <p:oleObj spid="_x0000_s44034" name="文档" r:id="rId8" imgW="3837724" imgH="312978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6171197"/>
              </p:ext>
            </p:extLst>
          </p:nvPr>
        </p:nvGraphicFramePr>
        <p:xfrm>
          <a:off x="4030" y="3469719"/>
          <a:ext cx="6106686" cy="545736"/>
        </p:xfrm>
        <a:graphic>
          <a:graphicData uri="http://schemas.openxmlformats.org/presentationml/2006/ole">
            <p:oleObj spid="_x0000_s44035" name="文档" r:id="rId9" imgW="3837724" imgH="342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142742"/>
              </p:ext>
            </p:extLst>
          </p:nvPr>
        </p:nvGraphicFramePr>
        <p:xfrm>
          <a:off x="508000" y="1355882"/>
          <a:ext cx="8128000" cy="5283034"/>
        </p:xfrm>
        <a:graphic>
          <a:graphicData uri="http://schemas.openxmlformats.org/presentationml/2006/ole">
            <p:oleObj spid="_x0000_s45058" name="文档" r:id="rId8" imgW="3837724" imgH="24940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780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哪些实际问题适合用指数函数模型解决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在实际问题中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有关人口增长、银行利率、细胞分裂等增长率问题常用指数函数模型表示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通常可以表示为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为基础数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往往用到对数运算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要注意与已知表格中给定的值对应求解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有关对数型函数的应用题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一般都会给出函数解析式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要求根据实际情况求出函数解析式中的参数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或给出具体情境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从中提炼出数据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代入解析式求值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然后根据值回答其实际意义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96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为声强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平常人交谈时的声强约为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求其声强级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一般常人能听到的最低声强级是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求能听到的最低声强为多少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比较理想的睡眠环境要求声强级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已知熄灯后两位同学在宿舍说话的声强为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问这两位同学是否会影响其他同学休息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0938404"/>
              </p:ext>
            </p:extLst>
          </p:nvPr>
        </p:nvGraphicFramePr>
        <p:xfrm>
          <a:off x="5385354" y="1838944"/>
          <a:ext cx="8128000" cy="635577"/>
        </p:xfrm>
        <a:graphic>
          <a:graphicData uri="http://schemas.openxmlformats.org/presentationml/2006/ole">
            <p:oleObj spid="_x0000_s46082" name="文档" r:id="rId8" imgW="3837724" imgH="2999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9390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9474364"/>
              </p:ext>
            </p:extLst>
          </p:nvPr>
        </p:nvGraphicFramePr>
        <p:xfrm>
          <a:off x="508000" y="1354391"/>
          <a:ext cx="8128000" cy="5397368"/>
        </p:xfrm>
        <a:graphic>
          <a:graphicData uri="http://schemas.openxmlformats.org/presentationml/2006/ole">
            <p:oleObj spid="_x0000_s47106" name="文档" r:id="rId8" imgW="3837724" imgH="25478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137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指数、对数、幂函数模型的性质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637499"/>
              </p:ext>
            </p:extLst>
          </p:nvPr>
        </p:nvGraphicFramePr>
        <p:xfrm>
          <a:off x="508000" y="2136268"/>
          <a:ext cx="8128000" cy="3596988"/>
        </p:xfrm>
        <a:graphic>
          <a:graphicData uri="http://schemas.openxmlformats.org/presentationml/2006/ole">
            <p:oleObj spid="_x0000_s27650" name="文档" r:id="rId6" imgW="3895309" imgH="1726790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195736" y="3072440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61609" y="3072440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04248" y="3061321"/>
            <a:ext cx="13131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26787" y="4355704"/>
            <a:ext cx="6623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496866" y="4363388"/>
            <a:ext cx="66236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9981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1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330377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7624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解函数实际问题的步骤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四步八字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分清条件和结论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理顺数量关系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初步选择数学模型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将自然语言转化为数学语言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将文字语言转化为符号语言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利用数学知识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建立相应的数学模型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得出数学结论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将数学结论还原为实际问题的意义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以上过程用框图表示如下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H162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1822671" y="5017341"/>
            <a:ext cx="4909569" cy="16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7124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实际问题中往往涉及一些最值问题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我们可以利用二次函数的最值、函数的单调性、基本不等式等求得最值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31776" y="2794297"/>
            <a:ext cx="2034391" cy="32997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315479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解实际问题的关键是审题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不仅要明白、理解问题讲的是什么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还要特别注意一些关键的字眼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第几年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学生常常由于读题不谨慎而漏读、错读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导致题目不会做或函数解析式写错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解实际问题建模后一定要注意定义域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解决完数学模型后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注意转化为实际问题写出总结答案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27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28037" y="2210613"/>
            <a:ext cx="7068299" cy="399148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4791979"/>
              </p:ext>
            </p:extLst>
          </p:nvPr>
        </p:nvGraphicFramePr>
        <p:xfrm>
          <a:off x="508000" y="2692595"/>
          <a:ext cx="8128000" cy="1960541"/>
        </p:xfrm>
        <a:graphic>
          <a:graphicData uri="http://schemas.openxmlformats.org/presentationml/2006/ole">
            <p:oleObj spid="_x0000_s28674" name="文档" r:id="rId7" imgW="3837724" imgH="92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73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幂函数增长比一次函数增长更快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的增长速度会超过并远远大于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的增长速度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指数型函数模型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一般用于解决变化较快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短时间内变化量较大的实际问题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指数爆炸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是指数型函数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增长速度越来越快的形象比喻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56826" y="192087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78335" y="2719311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76558" y="355818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12356" y="431387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07731" y="514470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08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个工厂生产一种产品的总成本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与产量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之间的函数关系是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若每台产品的售价为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生产的产品全部卖出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则该工厂获得最大利润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销售收入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时的产量是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76056" y="3010434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8492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根据题意知销售收入是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利润是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474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144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某个物理实验中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测量得变量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的几组数据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最适合的函数是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4631614"/>
              </p:ext>
            </p:extLst>
          </p:nvPr>
        </p:nvGraphicFramePr>
        <p:xfrm>
          <a:off x="508000" y="2455152"/>
          <a:ext cx="8128000" cy="1272382"/>
        </p:xfrm>
        <a:graphic>
          <a:graphicData uri="http://schemas.openxmlformats.org/presentationml/2006/ole">
            <p:oleObj spid="_x0000_s29698" name="文档" r:id="rId6" imgW="3894589" imgH="60973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2984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70223" y="2008570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B,C;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将各数据代入函数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可知满足题意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48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公司为了业务发展制定了一个激励销售人员的奖励方案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在销售额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在销售额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若公司拟定的奖励模型为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某业务员要得到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则他的销售额应为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43808" y="2957584"/>
            <a:ext cx="74892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1024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0830589"/>
              </p:ext>
            </p:extLst>
          </p:nvPr>
        </p:nvGraphicFramePr>
        <p:xfrm>
          <a:off x="508000" y="3427496"/>
          <a:ext cx="8128000" cy="1852930"/>
        </p:xfrm>
        <a:graphic>
          <a:graphicData uri="http://schemas.openxmlformats.org/presentationml/2006/ole">
            <p:oleObj spid="_x0000_s30722" name="文档" r:id="rId6" imgW="3837724" imgH="8743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603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801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市出租车收费标准如下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起步里程为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按起步价付费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超过部分按每千米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元收费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超过部分按每千米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元收费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另每次乘坐需付燃油附加费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现某人乘坐一次出租车付费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则此次出租车行驶了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71800" y="3214786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2266348"/>
              </p:ext>
            </p:extLst>
          </p:nvPr>
        </p:nvGraphicFramePr>
        <p:xfrm>
          <a:off x="508000" y="3667599"/>
          <a:ext cx="8128000" cy="1846202"/>
        </p:xfrm>
        <a:graphic>
          <a:graphicData uri="http://schemas.openxmlformats.org/presentationml/2006/ole">
            <p:oleObj spid="_x0000_s31746" name="文档" r:id="rId6" imgW="3837724" imgH="8707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5293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533</TotalTime>
  <Words>2193</Words>
  <Application>Microsoft Office PowerPoint</Application>
  <PresentationFormat>全屏显示(4:3)</PresentationFormat>
  <Paragraphs>254</Paragraphs>
  <Slides>31</Slides>
  <Notes>30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2014高优二轮模板</vt:lpstr>
      <vt:lpstr>文档</vt:lpstr>
      <vt:lpstr>2.9　函数模型及其应用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2019-12-12T00:27:52Z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