
<file path=[Content_Types].xml><?xml version="1.0" encoding="utf-8"?>
<Types xmlns="http://schemas.openxmlformats.org/package/2006/content-types">
  <Override PartName="/customXml/itemProps35.xml" ContentType="application/vnd.openxmlformats-officedocument.customXmlProperties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customXml/itemProps36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customXml/itemProps3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customXml/itemProps3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7"/>
  </p:sldMasterIdLst>
  <p:notesMasterIdLst>
    <p:notesMasterId r:id="rId75"/>
  </p:notesMasterIdLst>
  <p:sldIdLst>
    <p:sldId id="263" r:id="rId38"/>
    <p:sldId id="318" r:id="rId39"/>
    <p:sldId id="265" r:id="rId40"/>
    <p:sldId id="269" r:id="rId41"/>
    <p:sldId id="270" r:id="rId42"/>
    <p:sldId id="273" r:id="rId43"/>
    <p:sldId id="274" r:id="rId44"/>
    <p:sldId id="277" r:id="rId45"/>
    <p:sldId id="278" r:id="rId46"/>
    <p:sldId id="279" r:id="rId47"/>
    <p:sldId id="282" r:id="rId48"/>
    <p:sldId id="285" r:id="rId49"/>
    <p:sldId id="287" r:id="rId50"/>
    <p:sldId id="290" r:id="rId51"/>
    <p:sldId id="291" r:id="rId52"/>
    <p:sldId id="293" r:id="rId53"/>
    <p:sldId id="294" r:id="rId54"/>
    <p:sldId id="296" r:id="rId55"/>
    <p:sldId id="297" r:id="rId56"/>
    <p:sldId id="298" r:id="rId57"/>
    <p:sldId id="299" r:id="rId58"/>
    <p:sldId id="300" r:id="rId59"/>
    <p:sldId id="301" r:id="rId60"/>
    <p:sldId id="302" r:id="rId61"/>
    <p:sldId id="304" r:id="rId62"/>
    <p:sldId id="305" r:id="rId63"/>
    <p:sldId id="306" r:id="rId64"/>
    <p:sldId id="307" r:id="rId65"/>
    <p:sldId id="308" r:id="rId66"/>
    <p:sldId id="309" r:id="rId67"/>
    <p:sldId id="310" r:id="rId68"/>
    <p:sldId id="311" r:id="rId69"/>
    <p:sldId id="312" r:id="rId70"/>
    <p:sldId id="313" r:id="rId71"/>
    <p:sldId id="315" r:id="rId72"/>
    <p:sldId id="316" r:id="rId73"/>
    <p:sldId id="317" r:id="rId7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2.xml"/><Relationship Id="rId21" Type="http://schemas.openxmlformats.org/officeDocument/2006/relationships/customXml" Target="../customXml/item21.xml"/><Relationship Id="rId34" Type="http://schemas.openxmlformats.org/officeDocument/2006/relationships/customXml" Target="../customXml/item34.xml"/><Relationship Id="rId42" Type="http://schemas.openxmlformats.org/officeDocument/2006/relationships/slide" Target="slides/slide5.xml"/><Relationship Id="rId47" Type="http://schemas.openxmlformats.org/officeDocument/2006/relationships/slide" Target="slides/slide10.xml"/><Relationship Id="rId50" Type="http://schemas.openxmlformats.org/officeDocument/2006/relationships/slide" Target="slides/slide13.xml"/><Relationship Id="rId55" Type="http://schemas.openxmlformats.org/officeDocument/2006/relationships/slide" Target="slides/slide18.xml"/><Relationship Id="rId63" Type="http://schemas.openxmlformats.org/officeDocument/2006/relationships/slide" Target="slides/slide26.xml"/><Relationship Id="rId68" Type="http://schemas.openxmlformats.org/officeDocument/2006/relationships/slide" Target="slides/slide31.xml"/><Relationship Id="rId76" Type="http://schemas.openxmlformats.org/officeDocument/2006/relationships/presProps" Target="presProps.xml"/><Relationship Id="rId7" Type="http://schemas.openxmlformats.org/officeDocument/2006/relationships/customXml" Target="../customXml/item7.xml"/><Relationship Id="rId71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slideMaster" Target="slideMasters/slideMaster1.xml"/><Relationship Id="rId40" Type="http://schemas.openxmlformats.org/officeDocument/2006/relationships/slide" Target="slides/slide3.xml"/><Relationship Id="rId45" Type="http://schemas.openxmlformats.org/officeDocument/2006/relationships/slide" Target="slides/slide8.xml"/><Relationship Id="rId53" Type="http://schemas.openxmlformats.org/officeDocument/2006/relationships/slide" Target="slides/slide16.xml"/><Relationship Id="rId58" Type="http://schemas.openxmlformats.org/officeDocument/2006/relationships/slide" Target="slides/slide21.xml"/><Relationship Id="rId66" Type="http://schemas.openxmlformats.org/officeDocument/2006/relationships/slide" Target="slides/slide29.xml"/><Relationship Id="rId74" Type="http://schemas.openxmlformats.org/officeDocument/2006/relationships/slide" Target="slides/slide37.xml"/><Relationship Id="rId79" Type="http://schemas.openxmlformats.org/officeDocument/2006/relationships/tableStyles" Target="tableStyles.xml"/><Relationship Id="rId5" Type="http://schemas.openxmlformats.org/officeDocument/2006/relationships/customXml" Target="../customXml/item5.xml"/><Relationship Id="rId61" Type="http://schemas.openxmlformats.org/officeDocument/2006/relationships/slide" Target="slides/slide24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7.xml"/><Relationship Id="rId52" Type="http://schemas.openxmlformats.org/officeDocument/2006/relationships/slide" Target="slides/slide15.xml"/><Relationship Id="rId60" Type="http://schemas.openxmlformats.org/officeDocument/2006/relationships/slide" Target="slides/slide23.xml"/><Relationship Id="rId65" Type="http://schemas.openxmlformats.org/officeDocument/2006/relationships/slide" Target="slides/slide28.xml"/><Relationship Id="rId73" Type="http://schemas.openxmlformats.org/officeDocument/2006/relationships/slide" Target="slides/slide36.xml"/><Relationship Id="rId78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slide" Target="slides/slide6.xml"/><Relationship Id="rId48" Type="http://schemas.openxmlformats.org/officeDocument/2006/relationships/slide" Target="slides/slide11.xml"/><Relationship Id="rId56" Type="http://schemas.openxmlformats.org/officeDocument/2006/relationships/slide" Target="slides/slide19.xml"/><Relationship Id="rId64" Type="http://schemas.openxmlformats.org/officeDocument/2006/relationships/slide" Target="slides/slide27.xml"/><Relationship Id="rId69" Type="http://schemas.openxmlformats.org/officeDocument/2006/relationships/slide" Target="slides/slide32.xml"/><Relationship Id="rId77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slide" Target="slides/slide14.xml"/><Relationship Id="rId72" Type="http://schemas.openxmlformats.org/officeDocument/2006/relationships/slide" Target="slides/slide35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slide" Target="slides/slide1.xml"/><Relationship Id="rId46" Type="http://schemas.openxmlformats.org/officeDocument/2006/relationships/slide" Target="slides/slide9.xml"/><Relationship Id="rId59" Type="http://schemas.openxmlformats.org/officeDocument/2006/relationships/slide" Target="slides/slide22.xml"/><Relationship Id="rId67" Type="http://schemas.openxmlformats.org/officeDocument/2006/relationships/slide" Target="slides/slide30.xml"/><Relationship Id="rId20" Type="http://schemas.openxmlformats.org/officeDocument/2006/relationships/customXml" Target="../customXml/item20.xml"/><Relationship Id="rId41" Type="http://schemas.openxmlformats.org/officeDocument/2006/relationships/slide" Target="slides/slide4.xml"/><Relationship Id="rId54" Type="http://schemas.openxmlformats.org/officeDocument/2006/relationships/slide" Target="slides/slide17.xml"/><Relationship Id="rId62" Type="http://schemas.openxmlformats.org/officeDocument/2006/relationships/slide" Target="slides/slide25.xml"/><Relationship Id="rId70" Type="http://schemas.openxmlformats.org/officeDocument/2006/relationships/slide" Target="slides/slide33.xml"/><Relationship Id="rId75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slide" Target="slides/slide12.xml"/><Relationship Id="rId57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image" Target="../media/image82.wmf"/><Relationship Id="rId3" Type="http://schemas.openxmlformats.org/officeDocument/2006/relationships/image" Target="../media/image72.wmf"/><Relationship Id="rId7" Type="http://schemas.openxmlformats.org/officeDocument/2006/relationships/image" Target="../media/image76.wmf"/><Relationship Id="rId12" Type="http://schemas.openxmlformats.org/officeDocument/2006/relationships/image" Target="../media/image81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11" Type="http://schemas.openxmlformats.org/officeDocument/2006/relationships/image" Target="../media/image80.wmf"/><Relationship Id="rId5" Type="http://schemas.openxmlformats.org/officeDocument/2006/relationships/image" Target="../media/image74.wmf"/><Relationship Id="rId10" Type="http://schemas.openxmlformats.org/officeDocument/2006/relationships/image" Target="../media/image79.wmf"/><Relationship Id="rId4" Type="http://schemas.openxmlformats.org/officeDocument/2006/relationships/image" Target="../media/image73.wmf"/><Relationship Id="rId9" Type="http://schemas.openxmlformats.org/officeDocument/2006/relationships/image" Target="../media/image78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image" Target="../media/image85.wmf"/><Relationship Id="rId7" Type="http://schemas.openxmlformats.org/officeDocument/2006/relationships/image" Target="../media/image89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6" Type="http://schemas.openxmlformats.org/officeDocument/2006/relationships/image" Target="../media/image88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Relationship Id="rId9" Type="http://schemas.openxmlformats.org/officeDocument/2006/relationships/image" Target="../media/image91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4.wmf"/><Relationship Id="rId1" Type="http://schemas.openxmlformats.org/officeDocument/2006/relationships/image" Target="../media/image93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wmf"/><Relationship Id="rId3" Type="http://schemas.openxmlformats.org/officeDocument/2006/relationships/image" Target="../media/image97.wmf"/><Relationship Id="rId7" Type="http://schemas.openxmlformats.org/officeDocument/2006/relationships/image" Target="../media/image101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6" Type="http://schemas.openxmlformats.org/officeDocument/2006/relationships/image" Target="../media/image100.wmf"/><Relationship Id="rId11" Type="http://schemas.openxmlformats.org/officeDocument/2006/relationships/image" Target="../media/image105.wmf"/><Relationship Id="rId5" Type="http://schemas.openxmlformats.org/officeDocument/2006/relationships/image" Target="../media/image99.wmf"/><Relationship Id="rId10" Type="http://schemas.openxmlformats.org/officeDocument/2006/relationships/image" Target="../media/image104.wmf"/><Relationship Id="rId4" Type="http://schemas.openxmlformats.org/officeDocument/2006/relationships/image" Target="../media/image98.wmf"/><Relationship Id="rId9" Type="http://schemas.openxmlformats.org/officeDocument/2006/relationships/image" Target="../media/image103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wmf"/><Relationship Id="rId13" Type="http://schemas.openxmlformats.org/officeDocument/2006/relationships/image" Target="../media/image118.wmf"/><Relationship Id="rId3" Type="http://schemas.openxmlformats.org/officeDocument/2006/relationships/image" Target="../media/image108.wmf"/><Relationship Id="rId7" Type="http://schemas.openxmlformats.org/officeDocument/2006/relationships/image" Target="../media/image112.wmf"/><Relationship Id="rId12" Type="http://schemas.openxmlformats.org/officeDocument/2006/relationships/image" Target="../media/image117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Relationship Id="rId6" Type="http://schemas.openxmlformats.org/officeDocument/2006/relationships/image" Target="../media/image111.wmf"/><Relationship Id="rId11" Type="http://schemas.openxmlformats.org/officeDocument/2006/relationships/image" Target="../media/image116.wmf"/><Relationship Id="rId5" Type="http://schemas.openxmlformats.org/officeDocument/2006/relationships/image" Target="../media/image110.wmf"/><Relationship Id="rId10" Type="http://schemas.openxmlformats.org/officeDocument/2006/relationships/image" Target="../media/image115.wmf"/><Relationship Id="rId4" Type="http://schemas.openxmlformats.org/officeDocument/2006/relationships/image" Target="../media/image109.wmf"/><Relationship Id="rId9" Type="http://schemas.openxmlformats.org/officeDocument/2006/relationships/image" Target="../media/image114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3" Type="http://schemas.openxmlformats.org/officeDocument/2006/relationships/image" Target="../media/image121.wmf"/><Relationship Id="rId7" Type="http://schemas.openxmlformats.org/officeDocument/2006/relationships/image" Target="../media/image125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Relationship Id="rId9" Type="http://schemas.openxmlformats.org/officeDocument/2006/relationships/image" Target="../media/image127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wmf"/><Relationship Id="rId3" Type="http://schemas.openxmlformats.org/officeDocument/2006/relationships/image" Target="../media/image132.wmf"/><Relationship Id="rId7" Type="http://schemas.openxmlformats.org/officeDocument/2006/relationships/image" Target="../media/image136.wmf"/><Relationship Id="rId2" Type="http://schemas.openxmlformats.org/officeDocument/2006/relationships/image" Target="../media/image131.wmf"/><Relationship Id="rId1" Type="http://schemas.openxmlformats.org/officeDocument/2006/relationships/image" Target="../media/image130.wmf"/><Relationship Id="rId6" Type="http://schemas.openxmlformats.org/officeDocument/2006/relationships/image" Target="../media/image135.wmf"/><Relationship Id="rId5" Type="http://schemas.openxmlformats.org/officeDocument/2006/relationships/image" Target="../media/image134.wmf"/><Relationship Id="rId4" Type="http://schemas.openxmlformats.org/officeDocument/2006/relationships/image" Target="../media/image133.wmf"/><Relationship Id="rId9" Type="http://schemas.openxmlformats.org/officeDocument/2006/relationships/image" Target="../media/image138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Relationship Id="rId4" Type="http://schemas.openxmlformats.org/officeDocument/2006/relationships/image" Target="../media/image142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wmf"/><Relationship Id="rId2" Type="http://schemas.openxmlformats.org/officeDocument/2006/relationships/image" Target="../media/image144.wmf"/><Relationship Id="rId1" Type="http://schemas.openxmlformats.org/officeDocument/2006/relationships/image" Target="../media/image14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6" Type="http://schemas.openxmlformats.org/officeDocument/2006/relationships/image" Target="../media/image22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5" Type="http://schemas.openxmlformats.org/officeDocument/2006/relationships/image" Target="../media/image2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wmf"/><Relationship Id="rId3" Type="http://schemas.openxmlformats.org/officeDocument/2006/relationships/image" Target="../media/image148.wmf"/><Relationship Id="rId7" Type="http://schemas.openxmlformats.org/officeDocument/2006/relationships/image" Target="../media/image152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Relationship Id="rId6" Type="http://schemas.openxmlformats.org/officeDocument/2006/relationships/image" Target="../media/image151.wmf"/><Relationship Id="rId11" Type="http://schemas.openxmlformats.org/officeDocument/2006/relationships/image" Target="../media/image156.wmf"/><Relationship Id="rId5" Type="http://schemas.openxmlformats.org/officeDocument/2006/relationships/image" Target="../media/image150.wmf"/><Relationship Id="rId10" Type="http://schemas.openxmlformats.org/officeDocument/2006/relationships/image" Target="../media/image155.wmf"/><Relationship Id="rId4" Type="http://schemas.openxmlformats.org/officeDocument/2006/relationships/image" Target="../media/image149.wmf"/><Relationship Id="rId9" Type="http://schemas.openxmlformats.org/officeDocument/2006/relationships/image" Target="../media/image154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wmf"/><Relationship Id="rId13" Type="http://schemas.openxmlformats.org/officeDocument/2006/relationships/image" Target="../media/image169.wmf"/><Relationship Id="rId18" Type="http://schemas.openxmlformats.org/officeDocument/2006/relationships/image" Target="../media/image174.wmf"/><Relationship Id="rId3" Type="http://schemas.openxmlformats.org/officeDocument/2006/relationships/image" Target="../media/image159.wmf"/><Relationship Id="rId21" Type="http://schemas.openxmlformats.org/officeDocument/2006/relationships/image" Target="../media/image177.wmf"/><Relationship Id="rId7" Type="http://schemas.openxmlformats.org/officeDocument/2006/relationships/image" Target="../media/image163.wmf"/><Relationship Id="rId12" Type="http://schemas.openxmlformats.org/officeDocument/2006/relationships/image" Target="../media/image168.wmf"/><Relationship Id="rId17" Type="http://schemas.openxmlformats.org/officeDocument/2006/relationships/image" Target="../media/image173.wmf"/><Relationship Id="rId2" Type="http://schemas.openxmlformats.org/officeDocument/2006/relationships/image" Target="../media/image158.wmf"/><Relationship Id="rId16" Type="http://schemas.openxmlformats.org/officeDocument/2006/relationships/image" Target="../media/image172.wmf"/><Relationship Id="rId20" Type="http://schemas.openxmlformats.org/officeDocument/2006/relationships/image" Target="../media/image176.wmf"/><Relationship Id="rId1" Type="http://schemas.openxmlformats.org/officeDocument/2006/relationships/image" Target="../media/image157.wmf"/><Relationship Id="rId6" Type="http://schemas.openxmlformats.org/officeDocument/2006/relationships/image" Target="../media/image162.wmf"/><Relationship Id="rId11" Type="http://schemas.openxmlformats.org/officeDocument/2006/relationships/image" Target="../media/image167.wmf"/><Relationship Id="rId5" Type="http://schemas.openxmlformats.org/officeDocument/2006/relationships/image" Target="../media/image161.wmf"/><Relationship Id="rId15" Type="http://schemas.openxmlformats.org/officeDocument/2006/relationships/image" Target="../media/image171.wmf"/><Relationship Id="rId10" Type="http://schemas.openxmlformats.org/officeDocument/2006/relationships/image" Target="../media/image166.wmf"/><Relationship Id="rId19" Type="http://schemas.openxmlformats.org/officeDocument/2006/relationships/image" Target="../media/image175.wmf"/><Relationship Id="rId4" Type="http://schemas.openxmlformats.org/officeDocument/2006/relationships/image" Target="../media/image160.wmf"/><Relationship Id="rId9" Type="http://schemas.openxmlformats.org/officeDocument/2006/relationships/image" Target="../media/image165.wmf"/><Relationship Id="rId14" Type="http://schemas.openxmlformats.org/officeDocument/2006/relationships/image" Target="../media/image170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wmf"/><Relationship Id="rId3" Type="http://schemas.openxmlformats.org/officeDocument/2006/relationships/image" Target="../media/image180.wmf"/><Relationship Id="rId7" Type="http://schemas.openxmlformats.org/officeDocument/2006/relationships/image" Target="../media/image184.wmf"/><Relationship Id="rId2" Type="http://schemas.openxmlformats.org/officeDocument/2006/relationships/image" Target="../media/image179.wmf"/><Relationship Id="rId1" Type="http://schemas.openxmlformats.org/officeDocument/2006/relationships/image" Target="../media/image178.wmf"/><Relationship Id="rId6" Type="http://schemas.openxmlformats.org/officeDocument/2006/relationships/image" Target="../media/image183.wmf"/><Relationship Id="rId5" Type="http://schemas.openxmlformats.org/officeDocument/2006/relationships/image" Target="../media/image182.wmf"/><Relationship Id="rId4" Type="http://schemas.openxmlformats.org/officeDocument/2006/relationships/image" Target="../media/image181.wmf"/><Relationship Id="rId9" Type="http://schemas.openxmlformats.org/officeDocument/2006/relationships/image" Target="../media/image18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image" Target="../media/image69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12" Type="http://schemas.openxmlformats.org/officeDocument/2006/relationships/image" Target="../media/image68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11" Type="http://schemas.openxmlformats.org/officeDocument/2006/relationships/image" Target="../media/image67.wmf"/><Relationship Id="rId5" Type="http://schemas.openxmlformats.org/officeDocument/2006/relationships/image" Target="../media/image61.wmf"/><Relationship Id="rId10" Type="http://schemas.openxmlformats.org/officeDocument/2006/relationships/image" Target="../media/image66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C8214C-2701-4710-A1AF-601427373C79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9FC679-84F0-41FD-976A-A36078D38D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6929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457003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722946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619793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70309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90685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372035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58281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57298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854176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70465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88984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428531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086687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047237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257378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207640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890580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762172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567439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329469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84197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23403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144995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431188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32502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6073703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846233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00536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590223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1412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397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87395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656105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10661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0351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8120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9.bin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3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4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36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4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5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9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4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oleObject" Target="../embeddings/oleObject48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2.bin"/><Relationship Id="rId12" Type="http://schemas.openxmlformats.org/officeDocument/2006/relationships/oleObject" Target="../embeddings/oleObject47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1.bin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0.bin"/><Relationship Id="rId10" Type="http://schemas.openxmlformats.org/officeDocument/2006/relationships/oleObject" Target="../embeddings/oleObject45.bin"/><Relationship Id="rId4" Type="http://schemas.openxmlformats.org/officeDocument/2006/relationships/notesSlide" Target="../notesSlides/notesSlide18.xml"/><Relationship Id="rId9" Type="http://schemas.openxmlformats.org/officeDocument/2006/relationships/oleObject" Target="../embeddings/oleObject4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oleObject" Target="../embeddings/oleObject57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1.bin"/><Relationship Id="rId12" Type="http://schemas.openxmlformats.org/officeDocument/2006/relationships/oleObject" Target="../embeddings/oleObject56.bin"/><Relationship Id="rId17" Type="http://schemas.openxmlformats.org/officeDocument/2006/relationships/oleObject" Target="../embeddings/oleObject61.bin"/><Relationship Id="rId2" Type="http://schemas.openxmlformats.org/officeDocument/2006/relationships/customXml" Target="../../customXml/item22.xml"/><Relationship Id="rId16" Type="http://schemas.openxmlformats.org/officeDocument/2006/relationships/oleObject" Target="../embeddings/oleObject60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0.bin"/><Relationship Id="rId11" Type="http://schemas.openxmlformats.org/officeDocument/2006/relationships/oleObject" Target="../embeddings/oleObject55.bin"/><Relationship Id="rId5" Type="http://schemas.openxmlformats.org/officeDocument/2006/relationships/oleObject" Target="../embeddings/oleObject49.bin"/><Relationship Id="rId15" Type="http://schemas.openxmlformats.org/officeDocument/2006/relationships/oleObject" Target="../embeddings/oleObject59.bin"/><Relationship Id="rId10" Type="http://schemas.openxmlformats.org/officeDocument/2006/relationships/oleObject" Target="../embeddings/oleObject54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53.bin"/><Relationship Id="rId14" Type="http://schemas.openxmlformats.org/officeDocument/2006/relationships/oleObject" Target="../embeddings/oleObject58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13" Type="http://schemas.openxmlformats.org/officeDocument/2006/relationships/oleObject" Target="../embeddings/oleObject70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64.bin"/><Relationship Id="rId12" Type="http://schemas.openxmlformats.org/officeDocument/2006/relationships/oleObject" Target="../embeddings/oleObject69.bin"/><Relationship Id="rId17" Type="http://schemas.openxmlformats.org/officeDocument/2006/relationships/oleObject" Target="../embeddings/oleObject74.bin"/><Relationship Id="rId2" Type="http://schemas.openxmlformats.org/officeDocument/2006/relationships/customXml" Target="../../customXml/item11.xml"/><Relationship Id="rId16" Type="http://schemas.openxmlformats.org/officeDocument/2006/relationships/oleObject" Target="../embeddings/oleObject73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63.bin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2.bin"/><Relationship Id="rId15" Type="http://schemas.openxmlformats.org/officeDocument/2006/relationships/oleObject" Target="../embeddings/oleObject72.bin"/><Relationship Id="rId10" Type="http://schemas.openxmlformats.org/officeDocument/2006/relationships/oleObject" Target="../embeddings/oleObject67.bin"/><Relationship Id="rId4" Type="http://schemas.openxmlformats.org/officeDocument/2006/relationships/notesSlide" Target="../notesSlides/notesSlide20.xml"/><Relationship Id="rId9" Type="http://schemas.openxmlformats.org/officeDocument/2006/relationships/oleObject" Target="../embeddings/oleObject66.bin"/><Relationship Id="rId14" Type="http://schemas.openxmlformats.org/officeDocument/2006/relationships/oleObject" Target="../embeddings/oleObject71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13" Type="http://schemas.openxmlformats.org/officeDocument/2006/relationships/oleObject" Target="../embeddings/oleObject83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77.bin"/><Relationship Id="rId12" Type="http://schemas.openxmlformats.org/officeDocument/2006/relationships/oleObject" Target="../embeddings/oleObject82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76.bin"/><Relationship Id="rId11" Type="http://schemas.openxmlformats.org/officeDocument/2006/relationships/oleObject" Target="../embeddings/oleObject81.bin"/><Relationship Id="rId5" Type="http://schemas.openxmlformats.org/officeDocument/2006/relationships/oleObject" Target="../embeddings/oleObject75.bin"/><Relationship Id="rId10" Type="http://schemas.openxmlformats.org/officeDocument/2006/relationships/oleObject" Target="../embeddings/oleObject80.bin"/><Relationship Id="rId4" Type="http://schemas.openxmlformats.org/officeDocument/2006/relationships/notesSlide" Target="../notesSlides/notesSlide21.xml"/><Relationship Id="rId9" Type="http://schemas.openxmlformats.org/officeDocument/2006/relationships/oleObject" Target="../embeddings/oleObject79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6.xml"/><Relationship Id="rId4" Type="http://schemas.openxmlformats.org/officeDocument/2006/relationships/image" Target="../media/image9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85.bin"/><Relationship Id="rId5" Type="http://schemas.openxmlformats.org/officeDocument/2006/relationships/oleObject" Target="../embeddings/oleObject84.bin"/><Relationship Id="rId4" Type="http://schemas.openxmlformats.org/officeDocument/2006/relationships/notesSlide" Target="../notesSlides/notesSlid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9.bin"/><Relationship Id="rId13" Type="http://schemas.openxmlformats.org/officeDocument/2006/relationships/oleObject" Target="../embeddings/oleObject9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88.bin"/><Relationship Id="rId12" Type="http://schemas.openxmlformats.org/officeDocument/2006/relationships/oleObject" Target="../embeddings/oleObject93.bin"/><Relationship Id="rId2" Type="http://schemas.openxmlformats.org/officeDocument/2006/relationships/customXml" Target="../../customXml/item24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87.bin"/><Relationship Id="rId11" Type="http://schemas.openxmlformats.org/officeDocument/2006/relationships/oleObject" Target="../embeddings/oleObject92.bin"/><Relationship Id="rId5" Type="http://schemas.openxmlformats.org/officeDocument/2006/relationships/oleObject" Target="../embeddings/oleObject86.bin"/><Relationship Id="rId15" Type="http://schemas.openxmlformats.org/officeDocument/2006/relationships/oleObject" Target="../embeddings/oleObject96.bin"/><Relationship Id="rId10" Type="http://schemas.openxmlformats.org/officeDocument/2006/relationships/oleObject" Target="../embeddings/oleObject91.bin"/><Relationship Id="rId4" Type="http://schemas.openxmlformats.org/officeDocument/2006/relationships/notesSlide" Target="../notesSlides/notesSlide25.xml"/><Relationship Id="rId9" Type="http://schemas.openxmlformats.org/officeDocument/2006/relationships/oleObject" Target="../embeddings/oleObject90.bin"/><Relationship Id="rId14" Type="http://schemas.openxmlformats.org/officeDocument/2006/relationships/oleObject" Target="../embeddings/oleObject95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13" Type="http://schemas.openxmlformats.org/officeDocument/2006/relationships/oleObject" Target="../embeddings/oleObject105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99.bin"/><Relationship Id="rId12" Type="http://schemas.openxmlformats.org/officeDocument/2006/relationships/oleObject" Target="../embeddings/oleObject104.bin"/><Relationship Id="rId17" Type="http://schemas.openxmlformats.org/officeDocument/2006/relationships/oleObject" Target="../embeddings/oleObject109.bin"/><Relationship Id="rId2" Type="http://schemas.openxmlformats.org/officeDocument/2006/relationships/customXml" Target="../../customXml/item33.xml"/><Relationship Id="rId16" Type="http://schemas.openxmlformats.org/officeDocument/2006/relationships/oleObject" Target="../embeddings/oleObject108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98.bin"/><Relationship Id="rId11" Type="http://schemas.openxmlformats.org/officeDocument/2006/relationships/oleObject" Target="../embeddings/oleObject103.bin"/><Relationship Id="rId5" Type="http://schemas.openxmlformats.org/officeDocument/2006/relationships/oleObject" Target="../embeddings/oleObject97.bin"/><Relationship Id="rId15" Type="http://schemas.openxmlformats.org/officeDocument/2006/relationships/oleObject" Target="../embeddings/oleObject107.bin"/><Relationship Id="rId10" Type="http://schemas.openxmlformats.org/officeDocument/2006/relationships/oleObject" Target="../embeddings/oleObject102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101.bin"/><Relationship Id="rId14" Type="http://schemas.openxmlformats.org/officeDocument/2006/relationships/oleObject" Target="../embeddings/oleObject106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3.bin"/><Relationship Id="rId13" Type="http://schemas.openxmlformats.org/officeDocument/2006/relationships/oleObject" Target="../embeddings/oleObject118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12.bin"/><Relationship Id="rId12" Type="http://schemas.openxmlformats.org/officeDocument/2006/relationships/oleObject" Target="../embeddings/oleObject117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11.bin"/><Relationship Id="rId11" Type="http://schemas.openxmlformats.org/officeDocument/2006/relationships/oleObject" Target="../embeddings/oleObject116.bin"/><Relationship Id="rId5" Type="http://schemas.openxmlformats.org/officeDocument/2006/relationships/oleObject" Target="../embeddings/oleObject110.bin"/><Relationship Id="rId10" Type="http://schemas.openxmlformats.org/officeDocument/2006/relationships/oleObject" Target="../embeddings/oleObject115.bin"/><Relationship Id="rId4" Type="http://schemas.openxmlformats.org/officeDocument/2006/relationships/notesSlide" Target="../notesSlides/notesSlide27.xml"/><Relationship Id="rId9" Type="http://schemas.openxmlformats.org/officeDocument/2006/relationships/oleObject" Target="../embeddings/oleObject114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9.xml"/><Relationship Id="rId4" Type="http://schemas.openxmlformats.org/officeDocument/2006/relationships/image" Target="../media/image1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16.vml"/><Relationship Id="rId5" Type="http://schemas.openxmlformats.org/officeDocument/2006/relationships/oleObject" Target="../embeddings/oleObject119.bin"/><Relationship Id="rId4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3.bin"/><Relationship Id="rId13" Type="http://schemas.openxmlformats.org/officeDocument/2006/relationships/oleObject" Target="../embeddings/oleObject128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22.bin"/><Relationship Id="rId12" Type="http://schemas.openxmlformats.org/officeDocument/2006/relationships/oleObject" Target="../embeddings/oleObject127.bin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21.bin"/><Relationship Id="rId11" Type="http://schemas.openxmlformats.org/officeDocument/2006/relationships/oleObject" Target="../embeddings/oleObject126.bin"/><Relationship Id="rId5" Type="http://schemas.openxmlformats.org/officeDocument/2006/relationships/oleObject" Target="../embeddings/oleObject120.bin"/><Relationship Id="rId10" Type="http://schemas.openxmlformats.org/officeDocument/2006/relationships/oleObject" Target="../embeddings/oleObject125.bin"/><Relationship Id="rId4" Type="http://schemas.openxmlformats.org/officeDocument/2006/relationships/notesSlide" Target="../notesSlides/notesSlide31.xml"/><Relationship Id="rId9" Type="http://schemas.openxmlformats.org/officeDocument/2006/relationships/oleObject" Target="../embeddings/oleObject124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2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31.bin"/><Relationship Id="rId2" Type="http://schemas.openxmlformats.org/officeDocument/2006/relationships/customXml" Target="../../customXml/item36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30.bin"/><Relationship Id="rId5" Type="http://schemas.openxmlformats.org/officeDocument/2006/relationships/oleObject" Target="../embeddings/oleObject129.bin"/><Relationship Id="rId4" Type="http://schemas.openxmlformats.org/officeDocument/2006/relationships/notesSlide" Target="../notesSlides/notesSlid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35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34.bin"/><Relationship Id="rId5" Type="http://schemas.openxmlformats.org/officeDocument/2006/relationships/oleObject" Target="../embeddings/oleObject133.bin"/><Relationship Id="rId4" Type="http://schemas.openxmlformats.org/officeDocument/2006/relationships/notesSlide" Target="../notesSlides/notesSlide3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9.bin"/><Relationship Id="rId13" Type="http://schemas.openxmlformats.org/officeDocument/2006/relationships/oleObject" Target="../embeddings/oleObject14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38.bin"/><Relationship Id="rId12" Type="http://schemas.openxmlformats.org/officeDocument/2006/relationships/oleObject" Target="../embeddings/oleObject143.bin"/><Relationship Id="rId2" Type="http://schemas.openxmlformats.org/officeDocument/2006/relationships/customXml" Target="../../customXml/item27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37.bin"/><Relationship Id="rId11" Type="http://schemas.openxmlformats.org/officeDocument/2006/relationships/oleObject" Target="../embeddings/oleObject142.bin"/><Relationship Id="rId5" Type="http://schemas.openxmlformats.org/officeDocument/2006/relationships/oleObject" Target="../embeddings/oleObject136.bin"/><Relationship Id="rId15" Type="http://schemas.openxmlformats.org/officeDocument/2006/relationships/oleObject" Target="../embeddings/oleObject146.bin"/><Relationship Id="rId10" Type="http://schemas.openxmlformats.org/officeDocument/2006/relationships/oleObject" Target="../embeddings/oleObject141.bin"/><Relationship Id="rId4" Type="http://schemas.openxmlformats.org/officeDocument/2006/relationships/notesSlide" Target="../notesSlides/notesSlide34.xml"/><Relationship Id="rId9" Type="http://schemas.openxmlformats.org/officeDocument/2006/relationships/oleObject" Target="../embeddings/oleObject140.bin"/><Relationship Id="rId14" Type="http://schemas.openxmlformats.org/officeDocument/2006/relationships/oleObject" Target="../embeddings/oleObject145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0.bin"/><Relationship Id="rId13" Type="http://schemas.openxmlformats.org/officeDocument/2006/relationships/oleObject" Target="../embeddings/oleObject155.bin"/><Relationship Id="rId18" Type="http://schemas.openxmlformats.org/officeDocument/2006/relationships/oleObject" Target="../embeddings/oleObject160.bin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163.bin"/><Relationship Id="rId7" Type="http://schemas.openxmlformats.org/officeDocument/2006/relationships/oleObject" Target="../embeddings/oleObject149.bin"/><Relationship Id="rId12" Type="http://schemas.openxmlformats.org/officeDocument/2006/relationships/oleObject" Target="../embeddings/oleObject154.bin"/><Relationship Id="rId17" Type="http://schemas.openxmlformats.org/officeDocument/2006/relationships/oleObject" Target="../embeddings/oleObject159.bin"/><Relationship Id="rId25" Type="http://schemas.openxmlformats.org/officeDocument/2006/relationships/oleObject" Target="../embeddings/oleObject167.bin"/><Relationship Id="rId2" Type="http://schemas.openxmlformats.org/officeDocument/2006/relationships/customXml" Target="../../customXml/item31.xml"/><Relationship Id="rId16" Type="http://schemas.openxmlformats.org/officeDocument/2006/relationships/oleObject" Target="../embeddings/oleObject158.bin"/><Relationship Id="rId20" Type="http://schemas.openxmlformats.org/officeDocument/2006/relationships/oleObject" Target="../embeddings/oleObject162.bin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148.bin"/><Relationship Id="rId11" Type="http://schemas.openxmlformats.org/officeDocument/2006/relationships/oleObject" Target="../embeddings/oleObject153.bin"/><Relationship Id="rId24" Type="http://schemas.openxmlformats.org/officeDocument/2006/relationships/oleObject" Target="../embeddings/oleObject166.bin"/><Relationship Id="rId5" Type="http://schemas.openxmlformats.org/officeDocument/2006/relationships/oleObject" Target="../embeddings/oleObject147.bin"/><Relationship Id="rId15" Type="http://schemas.openxmlformats.org/officeDocument/2006/relationships/oleObject" Target="../embeddings/oleObject157.bin"/><Relationship Id="rId23" Type="http://schemas.openxmlformats.org/officeDocument/2006/relationships/oleObject" Target="../embeddings/oleObject165.bin"/><Relationship Id="rId10" Type="http://schemas.openxmlformats.org/officeDocument/2006/relationships/oleObject" Target="../embeddings/oleObject152.bin"/><Relationship Id="rId19" Type="http://schemas.openxmlformats.org/officeDocument/2006/relationships/oleObject" Target="../embeddings/oleObject161.bin"/><Relationship Id="rId4" Type="http://schemas.openxmlformats.org/officeDocument/2006/relationships/notesSlide" Target="../notesSlides/notesSlide35.xml"/><Relationship Id="rId9" Type="http://schemas.openxmlformats.org/officeDocument/2006/relationships/oleObject" Target="../embeddings/oleObject151.bin"/><Relationship Id="rId14" Type="http://schemas.openxmlformats.org/officeDocument/2006/relationships/oleObject" Target="../embeddings/oleObject156.bin"/><Relationship Id="rId22" Type="http://schemas.openxmlformats.org/officeDocument/2006/relationships/oleObject" Target="../embeddings/oleObject164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1.bin"/><Relationship Id="rId13" Type="http://schemas.openxmlformats.org/officeDocument/2006/relationships/oleObject" Target="../embeddings/oleObject176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70.bin"/><Relationship Id="rId12" Type="http://schemas.openxmlformats.org/officeDocument/2006/relationships/oleObject" Target="../embeddings/oleObject175.bin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169.bin"/><Relationship Id="rId11" Type="http://schemas.openxmlformats.org/officeDocument/2006/relationships/oleObject" Target="../embeddings/oleObject174.bin"/><Relationship Id="rId5" Type="http://schemas.openxmlformats.org/officeDocument/2006/relationships/oleObject" Target="../embeddings/oleObject168.bin"/><Relationship Id="rId10" Type="http://schemas.openxmlformats.org/officeDocument/2006/relationships/oleObject" Target="../embeddings/oleObject173.bin"/><Relationship Id="rId4" Type="http://schemas.openxmlformats.org/officeDocument/2006/relationships/notesSlide" Target="../notesSlides/notesSlide36.xml"/><Relationship Id="rId9" Type="http://schemas.openxmlformats.org/officeDocument/2006/relationships/oleObject" Target="../embeddings/oleObject17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2.bin"/><Relationship Id="rId18" Type="http://schemas.openxmlformats.org/officeDocument/2006/relationships/oleObject" Target="../embeddings/oleObject17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11.bin"/><Relationship Id="rId17" Type="http://schemas.openxmlformats.org/officeDocument/2006/relationships/oleObject" Target="../embeddings/oleObject16.bin"/><Relationship Id="rId2" Type="http://schemas.openxmlformats.org/officeDocument/2006/relationships/customXml" Target="../../customXml/item10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5" Type="http://schemas.openxmlformats.org/officeDocument/2006/relationships/oleObject" Target="../embeddings/oleObject14.bin"/><Relationship Id="rId10" Type="http://schemas.openxmlformats.org/officeDocument/2006/relationships/oleObject" Target="../embeddings/oleObject9.bin"/><Relationship Id="rId19" Type="http://schemas.openxmlformats.org/officeDocument/2006/relationships/oleObject" Target="../embeddings/oleObject18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8.bin"/><Relationship Id="rId14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20.bin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3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10" Type="http://schemas.openxmlformats.org/officeDocument/2006/relationships/oleObject" Target="../embeddings/oleObject26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246846"/>
            <a:ext cx="8147747" cy="1397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1.函数单调性与导数的关系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设函数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)内可导,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)的导数,则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909980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考点一    导数与函数的单调性</a:t>
            </a:r>
            <a:endParaRPr lang="zh-CN" altLang="en-US" sz="2206" b="1" dirty="0"/>
          </a:p>
        </p:txBody>
      </p:sp>
      <p:sp>
        <p:nvSpPr>
          <p:cNvPr id="4" name="文本框 2"/>
          <p:cNvSpPr txBox="1"/>
          <p:nvPr/>
        </p:nvSpPr>
        <p:spPr>
          <a:xfrm>
            <a:off x="5382104" y="1590584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5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7521" y="1065070"/>
            <a:ext cx="2777259" cy="415395"/>
          </a:xfrm>
          <a:prstGeom prst="rect">
            <a:avLst/>
          </a:prstGeom>
          <a:noFill/>
        </p:spPr>
      </p:pic>
      <p:graphicFrame>
        <p:nvGraphicFramePr>
          <p:cNvPr id="6" name="表格 2"/>
          <p:cNvGraphicFramePr>
            <a:graphicFrameLocks noGrp="1"/>
          </p:cNvGraphicFramePr>
          <p:nvPr/>
        </p:nvGraphicFramePr>
        <p:xfrm>
          <a:off x="2132121" y="3787102"/>
          <a:ext cx="7759758" cy="1122819"/>
        </p:xfrm>
        <a:graphic>
          <a:graphicData uri="http://schemas.openxmlformats.org/drawingml/2006/table">
            <a:tbl>
              <a:tblPr/>
              <a:tblGrid>
                <a:gridCol w="38798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9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)&gt;0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)在(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)内①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单调递增 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)&lt;0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)在(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)内②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单调递减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)在(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b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)内为常数函数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7" name="组合 16"/>
          <p:cNvGrpSpPr/>
          <p:nvPr/>
        </p:nvGrpSpPr>
        <p:grpSpPr bwMode="auto">
          <a:xfrm>
            <a:off x="7958130" y="3900772"/>
            <a:ext cx="931065" cy="148014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7977849" y="4216825"/>
            <a:ext cx="931065" cy="227339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18949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22127" y="1352010"/>
            <a:ext cx="8147747" cy="2328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设函数</a:t>
            </a:r>
            <a:r>
              <a:rPr lang="en-US" altLang="zh-CN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en-US" altLang="zh-CN" sz="2017" i="1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017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017" i="1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上连续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017" i="1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017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017" i="1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内可导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</a:t>
            </a:r>
            <a:r>
              <a:rPr lang="en-US" altLang="zh-CN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en-US" altLang="zh-CN" sz="2017" i="1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017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017" i="1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上的最大值与最</a:t>
            </a:r>
            <a:r>
              <a:rPr lang="zh-CN" altLang="en-US" sz="2406" dirty="0"/>
              <a:t/>
            </a:r>
            <a:br>
              <a:rPr lang="zh-CN" altLang="en-US" sz="2406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小值的步骤如下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017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i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</a:t>
            </a:r>
            <a:r>
              <a:rPr lang="en-US" altLang="zh-CN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en-US" altLang="zh-CN" sz="2017" i="1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017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017" i="1" kern="0" dirty="0" err="1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内的⑦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极值    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)的各⑧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极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值与⑨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)、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比较,其中最大的一个是最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大值,最小的一个是最小值.</a:t>
            </a:r>
            <a:endParaRPr lang="zh-CN" altLang="en-US" sz="1805" dirty="0"/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4433946" y="2177110"/>
            <a:ext cx="889016" cy="520901"/>
            <a:chOff x="4881562" y="2969419"/>
            <a:chExt cx="783432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3732528" y="2754846"/>
            <a:ext cx="716204" cy="377661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5276297" y="2769631"/>
            <a:ext cx="1432407" cy="377661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308591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013639" y="993907"/>
            <a:ext cx="8187815" cy="2506713"/>
            <a:chOff x="500034" y="991377"/>
            <a:chExt cx="8166966" cy="2500330"/>
          </a:xfrm>
        </p:grpSpPr>
        <p:grpSp>
          <p:nvGrpSpPr>
            <p:cNvPr id="5" name="组合 4"/>
            <p:cNvGrpSpPr/>
            <p:nvPr/>
          </p:nvGrpSpPr>
          <p:grpSpPr>
            <a:xfrm>
              <a:off x="540000" y="1800282"/>
              <a:ext cx="8127000" cy="1691425"/>
              <a:chOff x="540000" y="1080000"/>
              <a:chExt cx="8127000" cy="1691425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169142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例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已知函数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)=</a:t>
                </a:r>
                <a:r>
                  <a:rPr lang="zh-CN" altLang="en-US" sz="3089" kern="0" spc="9092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405"/>
                  </a:spcBef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(1)求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)在区间(-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黑体" pitchFamily="65" charset="-122"/>
                    <a:ea typeface="宋体" pitchFamily="65" charset="-122"/>
                  </a:rPr>
                  <a:t>∞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,1)上的极小值和极大值点;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(2)求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)在[-1,e](e为自然对数的底数)上的最大值.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2575349" y="1178720"/>
              <a:ext cx="1543050" cy="695324"/>
            </p:xfrm>
            <a:graphic>
              <a:graphicData uri="http://schemas.openxmlformats.org/presentationml/2006/ole">
                <p:oleObj spid="_x0000_s5127" name="Equation" r:id="rId5" imgW="40843200" imgH="18288000" progId="Equation.DSMT4">
                  <p:embed/>
                </p:oleObj>
              </a:graphicData>
            </a:graphic>
          </p:graphicFrame>
        </p:grpSp>
        <p:grpSp>
          <p:nvGrpSpPr>
            <p:cNvPr id="6" name="组合 5"/>
            <p:cNvGrpSpPr/>
            <p:nvPr/>
          </p:nvGrpSpPr>
          <p:grpSpPr>
            <a:xfrm>
              <a:off x="500034" y="991377"/>
              <a:ext cx="8127000" cy="793256"/>
              <a:chOff x="540000" y="1062815"/>
              <a:chExt cx="8127000" cy="793256"/>
            </a:xfrm>
          </p:grpSpPr>
          <p:sp>
            <p:nvSpPr>
              <p:cNvPr id="7" name="TextBox 2"/>
              <p:cNvSpPr txBox="1"/>
              <p:nvPr/>
            </p:nvSpPr>
            <p:spPr>
              <a:xfrm>
                <a:off x="540000" y="1442945"/>
                <a:ext cx="8127000" cy="413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    利用导数求函数的极值、最值</a:t>
                </a:r>
                <a:endParaRPr lang="zh-CN" altLang="en-US" sz="1805" b="1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40000" y="1062815"/>
                <a:ext cx="8127000" cy="413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考向突破</a:t>
                </a:r>
                <a:endParaRPr lang="zh-CN" altLang="en-US" sz="1805" b="1" dirty="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022127" y="3643861"/>
            <a:ext cx="8147747" cy="1472293"/>
            <a:chOff x="540000" y="1080000"/>
            <a:chExt cx="8127000" cy="1468544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1080000"/>
              <a:ext cx="8127000" cy="14685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&lt;1时,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)=-3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)=0,解得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=0或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变化时,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)的变化情况如下表:</a:t>
              </a:r>
              <a:endParaRPr lang="zh-CN" altLang="en-US" sz="1805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006829" y="1628973"/>
            <a:ext cx="180975" cy="552450"/>
          </p:xfrm>
          <a:graphic>
            <a:graphicData uri="http://schemas.openxmlformats.org/presentationml/2006/ole">
              <p:oleObj spid="_x0000_s5128" name="Equation" r:id="rId6" imgW="4876800" imgH="14630400" progId="Equation.DSMT4">
                <p:embed/>
              </p:oleObj>
            </a:graphicData>
          </a:graphic>
        </p:graphicFrame>
      </p:grpSp>
      <p:graphicFrame>
        <p:nvGraphicFramePr>
          <p:cNvPr id="13" name="表格 2"/>
          <p:cNvGraphicFramePr>
            <a:graphicFrameLocks noGrp="1"/>
          </p:cNvGraphicFramePr>
          <p:nvPr/>
        </p:nvGraphicFramePr>
        <p:xfrm>
          <a:off x="2060500" y="5241114"/>
          <a:ext cx="7759758" cy="1267562"/>
        </p:xfrm>
        <a:graphic>
          <a:graphicData uri="http://schemas.openxmlformats.org/drawingml/2006/table">
            <a:tbl>
              <a:tblPr/>
              <a:tblGrid>
                <a:gridCol w="12932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32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32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932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932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9329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519016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(-</a:t>
                      </a: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,0)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00" kern="0" spc="1782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00" kern="0" spc="236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00" kern="0" spc="1782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+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-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0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↘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极小值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↗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极大值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0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↘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414447" y="5372958"/>
          <a:ext cx="324677" cy="334226"/>
        </p:xfrm>
        <a:graphic>
          <a:graphicData uri="http://schemas.openxmlformats.org/presentationml/2006/ole">
            <p:oleObj spid="_x0000_s5129" name="Equation" r:id="rId7" imgW="8534400" imgH="88392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7707740" y="5349872"/>
          <a:ext cx="114592" cy="296029"/>
        </p:xfrm>
        <a:graphic>
          <a:graphicData uri="http://schemas.openxmlformats.org/presentationml/2006/ole">
            <p:oleObj spid="_x0000_s5130" name="Equation" r:id="rId8" imgW="3048000" imgH="79248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9001033" y="5372958"/>
          <a:ext cx="324677" cy="334226"/>
        </p:xfrm>
        <a:graphic>
          <a:graphicData uri="http://schemas.openxmlformats.org/presentationml/2006/ole">
            <p:oleObj spid="_x0000_s5131" name="Equation" r:id="rId9" imgW="8534400" imgH="88392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08318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053707" y="1082757"/>
            <a:ext cx="8147747" cy="4684103"/>
            <a:chOff x="540000" y="1080000"/>
            <a:chExt cx="8127000" cy="467217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6721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故当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=0时,函数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)取得极小值,为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(0)=0,函数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)的极大值点为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1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(2)①当-1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&lt;1时,由(1)知,函数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)在[-1,0]和</a:t>
              </a:r>
              <a:r>
                <a:rPr lang="zh-CN" altLang="en-US" sz="2827" kern="0" spc="168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上单调递减,在</a:t>
              </a:r>
              <a:r>
                <a:rPr lang="zh-CN" altLang="en-US" sz="2827" kern="0" spc="183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上单调递增.因为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(-1)=2,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27" kern="0" spc="48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23" kern="0" spc="-4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(0)=0,所以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)在[-1,1)上的最大值为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②当1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e时,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)在[1,e]上单调递增,则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)在[1,e]上的最大值为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(e)=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故当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)在[-1,e]上的最大值为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)在[-1,e]上的最大值为2.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540000" y="1628973"/>
            <a:ext cx="180975" cy="552449"/>
          </p:xfrm>
          <a:graphic>
            <a:graphicData uri="http://schemas.openxmlformats.org/presentationml/2006/ole">
              <p:oleObj spid="_x0000_s6151" name="Equation" r:id="rId5" imgW="48768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349648" y="2274525"/>
            <a:ext cx="571500" cy="619125"/>
          </p:xfrm>
          <a:graphic>
            <a:graphicData uri="http://schemas.openxmlformats.org/presentationml/2006/ole">
              <p:oleObj spid="_x0000_s6152" name="Equation" r:id="rId6" imgW="15240000" imgH="16459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518648" y="2274525"/>
            <a:ext cx="590550" cy="619125"/>
          </p:xfrm>
          <a:graphic>
            <a:graphicData uri="http://schemas.openxmlformats.org/presentationml/2006/ole">
              <p:oleObj spid="_x0000_s6153" name="Equation" r:id="rId7" imgW="15544800" imgH="164592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325805" y="2932673"/>
            <a:ext cx="419099" cy="619125"/>
          </p:xfrm>
          <a:graphic>
            <a:graphicData uri="http://schemas.openxmlformats.org/presentationml/2006/ole">
              <p:oleObj spid="_x0000_s6154" name="Equation" r:id="rId8" imgW="10972800" imgH="16459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889054" y="2952058"/>
            <a:ext cx="314325" cy="552450"/>
          </p:xfrm>
          <a:graphic>
            <a:graphicData uri="http://schemas.openxmlformats.org/presentationml/2006/ole">
              <p:oleObj spid="_x0000_s6155" name="Equation" r:id="rId9" imgW="82296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094542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504761"/>
            <a:ext cx="8147747" cy="34170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1.生活中经常遇到求利润最大、用料最省、效率最高等问题,这些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问题通常称为优化问题,导数在这一类问题中有着重要的应用,它是求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函数最大(小)值的有力工具.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2.解决优化问题的基本思路: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5316" kern="0" spc="4250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3707" y="3944677"/>
            <a:ext cx="6073365" cy="1346453"/>
          </a:xfrm>
          <a:prstGeom prst="rect">
            <a:avLst/>
          </a:prstGeom>
        </p:spPr>
      </p:pic>
      <p:sp>
        <p:nvSpPr>
          <p:cNvPr id="4" name="TextBox 2"/>
          <p:cNvSpPr txBox="1"/>
          <p:nvPr/>
        </p:nvSpPr>
        <p:spPr>
          <a:xfrm>
            <a:off x="2053707" y="1065528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考点三    导数的综合应用</a:t>
            </a:r>
            <a:endParaRPr lang="zh-CN" altLang="en-US" sz="2206" b="1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798748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53707" y="993908"/>
            <a:ext cx="8147747" cy="3509398"/>
            <a:chOff x="540000" y="919939"/>
            <a:chExt cx="8127000" cy="350046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692282"/>
              <a:ext cx="8127000" cy="27281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(2018华大新高考联盟教学质量测评,16)传说中孙悟空的“如意金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箍棒”是由“定海神针”变形得来的.这定海神针在变形时永远保持为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圆柱体,其底面半径原为12 cm且以每秒1 cm等速率缩短,而长度以每秒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20 cm等速率增长.已知神针的底面半径只能从12 cm缩到4 cm,且知在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这段变形过程中,当底面半径为10 cm时其体积最大.假设孙悟空将神针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体积最小时定形成金箍棒,则此时金箍棒的底面半径为</a:t>
              </a:r>
              <a:r>
                <a:rPr lang="zh-CN" altLang="en-US" sz="20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　　   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cm.</a:t>
              </a:r>
              <a:endParaRPr lang="zh-CN" altLang="en-US" sz="1805" dirty="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40000" y="919939"/>
              <a:ext cx="8127000" cy="793256"/>
              <a:chOff x="540000" y="991377"/>
              <a:chExt cx="8127000" cy="793256"/>
            </a:xfrm>
          </p:grpSpPr>
          <p:sp>
            <p:nvSpPr>
              <p:cNvPr id="4" name="TextBox 2"/>
              <p:cNvSpPr txBox="1"/>
              <p:nvPr/>
            </p:nvSpPr>
            <p:spPr>
              <a:xfrm>
                <a:off x="540000" y="1371507"/>
                <a:ext cx="8127000" cy="413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    生活中的优化问题</a:t>
                </a:r>
                <a:endParaRPr lang="zh-CN" altLang="en-US" sz="1805" b="1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540000" y="991377"/>
                <a:ext cx="8127000" cy="413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考向突破</a:t>
                </a:r>
                <a:endParaRPr lang="zh-CN" altLang="en-US" sz="1805" b="1" dirty="0"/>
              </a:p>
            </p:txBody>
          </p:sp>
        </p:grp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4153707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6664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设神针原来的长度为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cm,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秒时神针的体积为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)cm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)=π(1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+20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),其中0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)=[-2(12-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+20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)+(12-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·20]π.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因为当底面半径为10 cm时其体积最大,所以10=12-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=2,此时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'(2)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=60,所以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)=π(12-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·(60+20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),其中0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8,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)=60π(12-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)(2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∈(0,2)时,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)&gt;0,当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∈(2,8)时,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)&lt;0,从而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)在(0,2)上单调递增,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在(2,8)上单调递减,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(0)=8 640π,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(8)=3 520π,所以当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V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)有最小值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3 520π,此时金箍棒的底面半径为4 cm.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102234" y="4956026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4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326018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53707" y="2097046"/>
            <a:ext cx="8147747" cy="4167198"/>
            <a:chOff x="540000" y="2180329"/>
            <a:chExt cx="8127000" cy="415658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2180329"/>
              <a:ext cx="8127000" cy="415658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206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方法1    利用导数研究函数单调性的方法</a:t>
              </a:r>
              <a:endParaRPr lang="zh-CN" altLang="en-US" sz="2206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1.用导数法求可导函数单调区间的一般步骤</a:t>
              </a:r>
              <a:endParaRPr lang="zh-CN" altLang="en-US" sz="1805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6887" kern="0" spc="4808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582"/>
                </a:spcBef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2.用导数法证明可导函数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)在(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b="1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)内的单调性的步骤</a:t>
              </a:r>
              <a:endParaRPr lang="zh-CN" altLang="en-US" sz="1805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(1)求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(2)确定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)内的符号.</a:t>
              </a:r>
              <a:endParaRPr lang="zh-CN" altLang="en-US" sz="1805" dirty="0"/>
            </a:p>
          </p:txBody>
        </p:sp>
        <p:pic>
          <p:nvPicPr>
            <p:cNvPr id="3" name="图片 3" descr="textimage1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0565" y="3127044"/>
              <a:ext cx="6601644" cy="1706854"/>
            </a:xfrm>
            <a:prstGeom prst="rect">
              <a:avLst/>
            </a:prstGeom>
          </p:spPr>
        </p:pic>
      </p:grpSp>
      <p:sp>
        <p:nvSpPr>
          <p:cNvPr id="5" name="文本框 2"/>
          <p:cNvSpPr txBox="1"/>
          <p:nvPr/>
        </p:nvSpPr>
        <p:spPr>
          <a:xfrm>
            <a:off x="5324110" y="1569095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6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7371" y="1065528"/>
            <a:ext cx="2777259" cy="415395"/>
          </a:xfrm>
          <a:prstGeom prst="rect">
            <a:avLst/>
          </a:prstGeom>
          <a:noFill/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909878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735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(3)得出结论.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)&gt;0时为增函数,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)&lt;0时为减函数.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3.已知函数单调性,求参数范围的两个方法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(1)利用集合间的包含关系处理,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)上单调,则区间(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)是相应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单调区间的子集.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(2)转化为不等式的恒成立问题,利用“若函数单调递增,则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0;若函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数单调递减,则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0”来求解.</a:t>
            </a:r>
            <a:endParaRPr lang="zh-CN" altLang="en-US" sz="1805" dirty="0"/>
          </a:p>
        </p:txBody>
      </p:sp>
      <p:grpSp>
        <p:nvGrpSpPr>
          <p:cNvPr id="3" name="组合 2"/>
          <p:cNvGrpSpPr/>
          <p:nvPr/>
        </p:nvGrpSpPr>
        <p:grpSpPr>
          <a:xfrm>
            <a:off x="2022127" y="3930343"/>
            <a:ext cx="8147747" cy="2097903"/>
            <a:chOff x="540000" y="1080000"/>
            <a:chExt cx="8127000" cy="2092561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20925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(2018山东青岛调研,21)已知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-(2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,其中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∈R.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1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(1)讨论函数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)在定义域上的单调性;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(2)若0&lt;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,证明:方程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-(2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=0在区间[1,e]上没有根.(其中e为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自然对数的底数,e=2.718 2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…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sz="1805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6208464" y="1163781"/>
            <a:ext cx="200025" cy="552450"/>
          </p:xfrm>
          <a:graphic>
            <a:graphicData uri="http://schemas.openxmlformats.org/presentationml/2006/ole">
              <p:oleObj spid="_x0000_s7173" name="Equation" r:id="rId5" imgW="51816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636793" y="2255928"/>
            <a:ext cx="171450" cy="552450"/>
          </p:xfrm>
          <a:graphic>
            <a:graphicData uri="http://schemas.openxmlformats.org/presentationml/2006/ole">
              <p:oleObj spid="_x0000_s7174" name="Equation" r:id="rId6" imgW="45720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447538" y="2255928"/>
            <a:ext cx="200024" cy="552449"/>
          </p:xfrm>
          <a:graphic>
            <a:graphicData uri="http://schemas.openxmlformats.org/presentationml/2006/ole">
              <p:oleObj spid="_x0000_s7175" name="Equation" r:id="rId7" imgW="51816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71488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53707" y="1082757"/>
            <a:ext cx="8147747" cy="4781336"/>
            <a:chOff x="540000" y="1080000"/>
            <a:chExt cx="8127000" cy="476916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2909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</a:t>
              </a:r>
              <a:r>
                <a:rPr lang="zh-CN" altLang="en-US" sz="11110" kern="0" spc="4385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17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4235" kern="0" spc="5073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sz="1805" dirty="0"/>
            </a:p>
          </p:txBody>
        </p:sp>
        <p:pic>
          <p:nvPicPr>
            <p:cNvPr id="3" name="图片 3" descr="textimage2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9687" y="1634319"/>
              <a:ext cx="6962775" cy="3028950"/>
            </a:xfrm>
            <a:prstGeom prst="rect">
              <a:avLst/>
            </a:prstGeom>
          </p:spPr>
        </p:pic>
        <p:pic>
          <p:nvPicPr>
            <p:cNvPr id="4" name="图片 4" descr="textimage3.jpe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24869" y="4820462"/>
              <a:ext cx="6962775" cy="1028699"/>
            </a:xfrm>
            <a:prstGeom prst="rect">
              <a:avLst/>
            </a:prstGeom>
          </p:spPr>
        </p:pic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2930592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053707" y="1082757"/>
            <a:ext cx="8147747" cy="5197474"/>
            <a:chOff x="540000" y="1080000"/>
            <a:chExt cx="8127000" cy="518424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1842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-(2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的定义域为{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&gt;0}.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19"/>
                </a:spcBef>
              </a:pP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)'-(2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+1)(ln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)'-</a:t>
              </a:r>
              <a:r>
                <a:rPr lang="zh-CN" altLang="en-US" sz="2827" kern="0" spc="48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23" kern="0" spc="21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23" kern="0" spc="-26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97" kern="0" spc="1083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599" kern="0" spc="785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364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可以看出,当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&gt;2时,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=0时,函数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)在区间(0,2)上单调递增;在(2,+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)上单调递减.</a:t>
              </a:r>
              <a:r>
                <a:rPr lang="zh-CN" altLang="en-US" sz="1578" kern="0" spc="4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en-US" altLang="zh-CN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(2分)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340" kern="0" spc="811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712" kern="0" spc="84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099764" y="1163781"/>
            <a:ext cx="200025" cy="552450"/>
          </p:xfrm>
          <a:graphic>
            <a:graphicData uri="http://schemas.openxmlformats.org/presentationml/2006/ole">
              <p:oleObj spid="_x0000_s8203" name="Equation" r:id="rId5" imgW="51816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066256" y="1809333"/>
            <a:ext cx="419099" cy="619124"/>
          </p:xfrm>
          <a:graphic>
            <a:graphicData uri="http://schemas.openxmlformats.org/presentationml/2006/ole">
              <p:oleObj spid="_x0000_s8204" name="Equation" r:id="rId6" imgW="10972800" imgH="16459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887736" y="1828718"/>
            <a:ext cx="590550" cy="552449"/>
          </p:xfrm>
          <a:graphic>
            <a:graphicData uri="http://schemas.openxmlformats.org/presentationml/2006/ole">
              <p:oleObj spid="_x0000_s8205" name="Equation" r:id="rId7" imgW="155448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622436" y="1828718"/>
            <a:ext cx="285750" cy="552449"/>
          </p:xfrm>
          <a:graphic>
            <a:graphicData uri="http://schemas.openxmlformats.org/presentationml/2006/ole">
              <p:oleObj spid="_x0000_s8206" name="Equation" r:id="rId8" imgW="76200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5052335" y="1789056"/>
            <a:ext cx="1714500" cy="590550"/>
          </p:xfrm>
          <a:graphic>
            <a:graphicData uri="http://schemas.openxmlformats.org/presentationml/2006/ole">
              <p:oleObj spid="_x0000_s8207" name="Equation" r:id="rId9" imgW="45415200" imgH="15544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40000" y="2476484"/>
            <a:ext cx="1323975" cy="552449"/>
          </p:xfrm>
          <a:graphic>
            <a:graphicData uri="http://schemas.openxmlformats.org/presentationml/2006/ole">
              <p:oleObj spid="_x0000_s8208" name="Equation" r:id="rId10" imgW="350520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189713" y="3043231"/>
            <a:ext cx="790575" cy="552449"/>
          </p:xfrm>
          <a:graphic>
            <a:graphicData uri="http://schemas.openxmlformats.org/presentationml/2006/ole">
              <p:oleObj spid="_x0000_s8209" name="Equation" r:id="rId11" imgW="210312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301163" y="5682830"/>
            <a:ext cx="1323974" cy="552449"/>
          </p:xfrm>
          <a:graphic>
            <a:graphicData uri="http://schemas.openxmlformats.org/presentationml/2006/ole">
              <p:oleObj spid="_x0000_s8210" name="Equation" r:id="rId12" imgW="350520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769288" y="5293628"/>
            <a:ext cx="1543050" cy="876300"/>
          </p:xfrm>
          <a:graphic>
            <a:graphicData uri="http://schemas.openxmlformats.org/presentationml/2006/ole">
              <p:oleObj spid="_x0000_s8211" name="Equation" r:id="rId13" imgW="40843200" imgH="231648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5539935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5809" y="2218094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053707" y="1082757"/>
            <a:ext cx="8147747" cy="5127535"/>
            <a:chOff x="540000" y="1080000"/>
            <a:chExt cx="8127000" cy="511447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08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(i)若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&lt;0,则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&lt;0&lt;2,当0&lt;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)&gt;0;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&gt;2时,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)在(0,2)上单调递增;在(2,+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)上单调递减.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(ii)若0&lt;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340" kern="0" spc="-91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,则0&lt;2&lt;</a:t>
              </a:r>
              <a:r>
                <a:rPr lang="zh-CN" altLang="en-US" sz="2340" kern="0" spc="-7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,解不等式</a:t>
              </a:r>
              <a:r>
                <a:rPr lang="zh-CN" altLang="en-US" sz="3712" kern="0" spc="84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&gt;0,得0&lt;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&lt;2或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340" kern="0" spc="-7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;解不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82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等式</a:t>
              </a:r>
              <a:r>
                <a:rPr lang="zh-CN" altLang="en-US" sz="3712" kern="0" spc="84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&lt;0,得2&lt;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340" kern="0" spc="-7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82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523" kern="0" spc="-109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)在区间</a:t>
              </a:r>
              <a:r>
                <a:rPr lang="zh-CN" altLang="en-US" sz="2827" kern="0" spc="198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上单调递减;在区间(0,2),</a:t>
              </a:r>
              <a:r>
                <a:rPr lang="zh-CN" altLang="en-US" sz="2827" kern="0" spc="356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单调递增.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(iii)若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54" kern="0" spc="-112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729" kern="0" spc="328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,在定义域(0,+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)上,总有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729" kern="0" spc="328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755358" y="1163781"/>
            <a:ext cx="200024" cy="552449"/>
          </p:xfrm>
          <a:graphic>
            <a:graphicData uri="http://schemas.openxmlformats.org/presentationml/2006/ole">
              <p:oleObj spid="_x0000_s9231" name="Equation" r:id="rId5" imgW="51816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651021" y="2872997"/>
            <a:ext cx="180974" cy="552449"/>
          </p:xfrm>
          <a:graphic>
            <a:graphicData uri="http://schemas.openxmlformats.org/presentationml/2006/ole">
              <p:oleObj spid="_x0000_s9232" name="Equation" r:id="rId6" imgW="48768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695395" y="2872997"/>
            <a:ext cx="200025" cy="552450"/>
          </p:xfrm>
          <a:graphic>
            <a:graphicData uri="http://schemas.openxmlformats.org/presentationml/2006/ole">
              <p:oleObj spid="_x0000_s9233" name="Equation" r:id="rId7" imgW="51816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981720" y="2549891"/>
            <a:ext cx="1543050" cy="876300"/>
          </p:xfrm>
          <a:graphic>
            <a:graphicData uri="http://schemas.openxmlformats.org/presentationml/2006/ole">
              <p:oleObj spid="_x0000_s9234" name="Equation" r:id="rId8" imgW="40843200" imgH="2316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284795" y="2872997"/>
            <a:ext cx="200025" cy="552450"/>
          </p:xfrm>
          <a:graphic>
            <a:graphicData uri="http://schemas.openxmlformats.org/presentationml/2006/ole">
              <p:oleObj spid="_x0000_s9235" name="Equation" r:id="rId9" imgW="51816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051200" y="3454128"/>
            <a:ext cx="1543050" cy="876300"/>
          </p:xfrm>
          <a:graphic>
            <a:graphicData uri="http://schemas.openxmlformats.org/presentationml/2006/ole">
              <p:oleObj spid="_x0000_s9236" name="Equation" r:id="rId10" imgW="40843200" imgH="2316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714262" y="3777234"/>
            <a:ext cx="200025" cy="552450"/>
          </p:xfrm>
          <a:graphic>
            <a:graphicData uri="http://schemas.openxmlformats.org/presentationml/2006/ole">
              <p:oleObj spid="_x0000_s9237" name="Equation" r:id="rId11" imgW="51816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594359" y="4534969"/>
            <a:ext cx="180974" cy="552449"/>
          </p:xfrm>
          <a:graphic>
            <a:graphicData uri="http://schemas.openxmlformats.org/presentationml/2006/ole">
              <p:oleObj spid="_x0000_s9238" name="Equation" r:id="rId12" imgW="48768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730435" y="4515584"/>
            <a:ext cx="609600" cy="619125"/>
          </p:xfrm>
          <a:graphic>
            <a:graphicData uri="http://schemas.openxmlformats.org/presentationml/2006/ole">
              <p:oleObj spid="_x0000_s9239" name="Equation" r:id="rId13" imgW="16154400" imgH="1645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009482" y="4515584"/>
            <a:ext cx="809625" cy="619125"/>
          </p:xfrm>
          <a:graphic>
            <a:graphicData uri="http://schemas.openxmlformats.org/presentationml/2006/ole">
              <p:oleObj spid="_x0000_s9240" name="Equation" r:id="rId14" imgW="21336000" imgH="1645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450085" y="5642030"/>
            <a:ext cx="180974" cy="552449"/>
          </p:xfrm>
          <a:graphic>
            <a:graphicData uri="http://schemas.openxmlformats.org/presentationml/2006/ole">
              <p:oleObj spid="_x0000_s9241" name="Equation" r:id="rId15" imgW="4876800" imgH="14630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562263" y="5602368"/>
            <a:ext cx="762000" cy="590550"/>
          </p:xfrm>
          <a:graphic>
            <a:graphicData uri="http://schemas.openxmlformats.org/presentationml/2006/ole">
              <p:oleObj spid="_x0000_s9242" name="Equation" r:id="rId16" imgW="20116800" imgH="15544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6614649" y="5602368"/>
            <a:ext cx="761999" cy="590550"/>
          </p:xfrm>
          <a:graphic>
            <a:graphicData uri="http://schemas.openxmlformats.org/presentationml/2006/ole">
              <p:oleObj spid="_x0000_s9243" name="Equation" r:id="rId17" imgW="20116800" imgH="155448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3386257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053707" y="1082757"/>
            <a:ext cx="8147747" cy="5365359"/>
            <a:chOff x="540000" y="1080000"/>
            <a:chExt cx="8127000" cy="535169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时,在定义域(0,+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)为单调递增函数.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(iv)若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,则0&lt;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解不等式</a:t>
              </a:r>
              <a:r>
                <a:rPr lang="zh-CN" altLang="en-US" sz="3712" kern="0" spc="84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&gt;0,得0&lt;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340" kern="0" spc="-7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或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&gt;2;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82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解不等式</a:t>
              </a:r>
              <a:r>
                <a:rPr lang="zh-CN" altLang="en-US" sz="3712" kern="0" spc="84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&lt;0,得</a:t>
              </a:r>
              <a:r>
                <a:rPr lang="zh-CN" altLang="en-US" sz="2340" kern="0" spc="-7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82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523" kern="0" spc="-109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</a:t>
              </a:r>
              <a:r>
                <a:rPr lang="zh-CN" altLang="en-US" sz="2827" kern="0" spc="198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和(2,+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)上单调递增;在</a:t>
              </a:r>
              <a:r>
                <a:rPr lang="zh-CN" altLang="en-US" sz="2827" kern="0" spc="221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上单调递减.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1578" kern="0" spc="4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                                                                    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(5分)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综上,当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)在(0,2)上单调递增,在(2,+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)上单调递减;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523" kern="0" spc="-109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</a:t>
              </a:r>
              <a:r>
                <a:rPr lang="zh-CN" altLang="en-US" sz="2827" kern="0" spc="198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上单调递减,在(0,2),</a:t>
              </a:r>
              <a:r>
                <a:rPr lang="zh-CN" altLang="en-US" sz="2827" kern="0" spc="356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上单调递增;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322410" y="1163781"/>
            <a:ext cx="180975" cy="552450"/>
          </p:xfrm>
          <a:graphic>
            <a:graphicData uri="http://schemas.openxmlformats.org/presentationml/2006/ole">
              <p:oleObj spid="_x0000_s10255" name="Equation" r:id="rId5" imgW="48768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435858" y="1758128"/>
            <a:ext cx="180974" cy="552449"/>
          </p:xfrm>
          <a:graphic>
            <a:graphicData uri="http://schemas.openxmlformats.org/presentationml/2006/ole">
              <p:oleObj spid="_x0000_s10256" name="Equation" r:id="rId6" imgW="48768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208282" y="1758128"/>
            <a:ext cx="200025" cy="552450"/>
          </p:xfrm>
          <a:graphic>
            <a:graphicData uri="http://schemas.openxmlformats.org/presentationml/2006/ole">
              <p:oleObj spid="_x0000_s10257" name="Equation" r:id="rId7" imgW="51816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562400" y="2213854"/>
            <a:ext cx="1543049" cy="876299"/>
          </p:xfrm>
          <a:graphic>
            <a:graphicData uri="http://schemas.openxmlformats.org/presentationml/2006/ole">
              <p:oleObj spid="_x0000_s10258" name="Equation" r:id="rId8" imgW="40843200" imgH="2316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225462" y="2536959"/>
            <a:ext cx="200025" cy="552450"/>
          </p:xfrm>
          <a:graphic>
            <a:graphicData uri="http://schemas.openxmlformats.org/presentationml/2006/ole">
              <p:oleObj spid="_x0000_s10259" name="Equation" r:id="rId9" imgW="51816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562400" y="3118091"/>
            <a:ext cx="1543049" cy="876299"/>
          </p:xfrm>
          <a:graphic>
            <a:graphicData uri="http://schemas.openxmlformats.org/presentationml/2006/ole">
              <p:oleObj spid="_x0000_s10260" name="Equation" r:id="rId10" imgW="40843200" imgH="2316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696899" y="3441197"/>
            <a:ext cx="200025" cy="552450"/>
          </p:xfrm>
          <a:graphic>
            <a:graphicData uri="http://schemas.openxmlformats.org/presentationml/2006/ole">
              <p:oleObj spid="_x0000_s10261" name="Equation" r:id="rId11" imgW="51816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322410" y="4198931"/>
            <a:ext cx="180975" cy="552450"/>
          </p:xfrm>
          <a:graphic>
            <a:graphicData uri="http://schemas.openxmlformats.org/presentationml/2006/ole">
              <p:oleObj spid="_x0000_s10262" name="Equation" r:id="rId12" imgW="48768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947285" y="4179547"/>
            <a:ext cx="609600" cy="619125"/>
          </p:xfrm>
          <a:graphic>
            <a:graphicData uri="http://schemas.openxmlformats.org/presentationml/2006/ole">
              <p:oleObj spid="_x0000_s10263" name="Equation" r:id="rId13" imgW="16154400" imgH="1645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6178782" y="4179547"/>
            <a:ext cx="638174" cy="619124"/>
          </p:xfrm>
          <a:graphic>
            <a:graphicData uri="http://schemas.openxmlformats.org/presentationml/2006/ole">
              <p:oleObj spid="_x0000_s10264" name="Equation" r:id="rId14" imgW="16764000" imgH="1645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338759" y="5812573"/>
            <a:ext cx="180975" cy="552449"/>
          </p:xfrm>
          <a:graphic>
            <a:graphicData uri="http://schemas.openxmlformats.org/presentationml/2006/ole">
              <p:oleObj spid="_x0000_s10265" name="Equation" r:id="rId15" imgW="4876800" imgH="14630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963635" y="5812573"/>
            <a:ext cx="609600" cy="619124"/>
          </p:xfrm>
          <a:graphic>
            <a:graphicData uri="http://schemas.openxmlformats.org/presentationml/2006/ole">
              <p:oleObj spid="_x0000_s10266" name="Equation" r:id="rId16" imgW="16154400" imgH="164592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724368" y="5812573"/>
            <a:ext cx="809625" cy="619124"/>
          </p:xfrm>
          <a:graphic>
            <a:graphicData uri="http://schemas.openxmlformats.org/presentationml/2006/ole">
              <p:oleObj spid="_x0000_s10267" name="Equation" r:id="rId17" imgW="21336000" imgH="164592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191788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053707" y="1082757"/>
            <a:ext cx="8147747" cy="5078721"/>
            <a:chOff x="540000" y="1080000"/>
            <a:chExt cx="8127000" cy="506578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0075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时,在定义域(0,+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)为单调递增函数;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523" kern="0" spc="-109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</a:t>
              </a:r>
              <a:r>
                <a:rPr lang="zh-CN" altLang="en-US" sz="2827" kern="0" spc="198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和(2,+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)上单调递增,在</a:t>
              </a:r>
              <a:r>
                <a:rPr lang="zh-CN" altLang="en-US" sz="2827" kern="0" spc="221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上单调递减.</a:t>
              </a:r>
              <a:r>
                <a:rPr lang="zh-CN" altLang="en-US" sz="1167" kern="0" spc="85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algn="r"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(6分)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(2)证明:因为0&lt;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523" kern="0" spc="-11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827" kern="0" spc="190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由(1)得,此时函数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</a:t>
              </a:r>
              <a:r>
                <a:rPr lang="zh-CN" altLang="en-US" sz="2827" kern="0" spc="198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上单调递减;在(0,2),</a:t>
              </a:r>
              <a:r>
                <a:rPr lang="zh-CN" altLang="en-US" sz="2827" kern="0" spc="356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上单调递增.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∈(1,2)时,函数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)单调递增;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∈(2,e)时,函数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)单调递减,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=2时,函数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)取得极大值,也是[1,e]上的最大值,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(2)=2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-(2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+1)ln 2-1.</a:t>
              </a:r>
              <a:r>
                <a:rPr lang="zh-CN" altLang="en-US" sz="1578" kern="0" spc="4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(9分)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因为0&lt;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,所以2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&lt;1,所以2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-1&lt;0,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066810" y="1163781"/>
            <a:ext cx="180975" cy="552449"/>
          </p:xfrm>
          <a:graphic>
            <a:graphicData uri="http://schemas.openxmlformats.org/presentationml/2006/ole">
              <p:oleObj spid="_x0000_s11275" name="Equation" r:id="rId5" imgW="48768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066810" y="1796110"/>
            <a:ext cx="180975" cy="552450"/>
          </p:xfrm>
          <a:graphic>
            <a:graphicData uri="http://schemas.openxmlformats.org/presentationml/2006/ole">
              <p:oleObj spid="_x0000_s11276" name="Equation" r:id="rId6" imgW="48768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691685" y="1776725"/>
            <a:ext cx="609600" cy="619125"/>
          </p:xfrm>
          <a:graphic>
            <a:graphicData uri="http://schemas.openxmlformats.org/presentationml/2006/ole">
              <p:oleObj spid="_x0000_s11277" name="Equation" r:id="rId7" imgW="16154400" imgH="164592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916068" y="1776725"/>
            <a:ext cx="638174" cy="619124"/>
          </p:xfrm>
          <a:graphic>
            <a:graphicData uri="http://schemas.openxmlformats.org/presentationml/2006/ole">
              <p:oleObj spid="_x0000_s11278" name="Equation" r:id="rId8" imgW="16764000" imgH="16459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474607" y="2919450"/>
            <a:ext cx="171450" cy="552450"/>
          </p:xfrm>
          <a:graphic>
            <a:graphicData uri="http://schemas.openxmlformats.org/presentationml/2006/ole">
              <p:oleObj spid="_x0000_s11279" name="Equation" r:id="rId9" imgW="45720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603818" y="2900065"/>
            <a:ext cx="600075" cy="619125"/>
          </p:xfrm>
          <a:graphic>
            <a:graphicData uri="http://schemas.openxmlformats.org/presentationml/2006/ole">
              <p:oleObj spid="_x0000_s11280" name="Equation" r:id="rId10" imgW="15849600" imgH="1645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048733" y="3558213"/>
            <a:ext cx="609600" cy="619125"/>
          </p:xfrm>
          <a:graphic>
            <a:graphicData uri="http://schemas.openxmlformats.org/presentationml/2006/ole">
              <p:oleObj spid="_x0000_s11281" name="Equation" r:id="rId11" imgW="16154400" imgH="16459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816581" y="3558213"/>
            <a:ext cx="809625" cy="619125"/>
          </p:xfrm>
          <a:graphic>
            <a:graphicData uri="http://schemas.openxmlformats.org/presentationml/2006/ole">
              <p:oleObj spid="_x0000_s11282" name="Equation" r:id="rId12" imgW="21336000" imgH="16459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594359" y="5593340"/>
            <a:ext cx="171450" cy="552449"/>
          </p:xfrm>
          <a:graphic>
            <a:graphicData uri="http://schemas.openxmlformats.org/presentationml/2006/ole">
              <p:oleObj spid="_x0000_s11283" name="Equation" r:id="rId13" imgW="45720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8680462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862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又-(2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+1)ln 2&lt;0,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+1)ln 2-1&lt;0恒成立,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由此,在[1,e]上,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)&lt;0恒成立.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                                     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(11分)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所以方程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)=0在[1,e]上没有根.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                                  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(12分)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22090667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22127" y="1082757"/>
            <a:ext cx="8179327" cy="5245102"/>
            <a:chOff x="508500" y="1080000"/>
            <a:chExt cx="8158500" cy="523174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4660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206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方法2    利用导数研究函数的极(最)值的方法</a:t>
              </a:r>
              <a:endParaRPr lang="zh-CN" altLang="en-US" sz="2206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1.解决函数极值问题的一般思路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endParaRPr lang="en-US" altLang="zh-CN" sz="1805" dirty="0"/>
            </a:p>
            <a:p>
              <a:pPr eaLnBrk="0" latinLnBrk="1" hangingPunct="0">
                <a:lnSpc>
                  <a:spcPct val="150000"/>
                </a:lnSpc>
              </a:pPr>
              <a:endParaRPr lang="en-US" altLang="zh-CN" sz="1805" dirty="0"/>
            </a:p>
            <a:p>
              <a:pPr eaLnBrk="0" latinLnBrk="1" hangingPunct="0">
                <a:lnSpc>
                  <a:spcPct val="150000"/>
                </a:lnSpc>
              </a:pPr>
              <a:endParaRPr lang="en-US" altLang="zh-CN" sz="1805" dirty="0"/>
            </a:p>
            <a:p>
              <a:pPr eaLnBrk="0" latinLnBrk="1" hangingPunct="0">
                <a:lnSpc>
                  <a:spcPct val="150000"/>
                </a:lnSpc>
              </a:pPr>
              <a:endParaRPr lang="en-US" altLang="zh-CN" sz="1805" dirty="0"/>
            </a:p>
            <a:p>
              <a:pPr eaLnBrk="0" latinLnBrk="1" hangingPunct="0">
                <a:lnSpc>
                  <a:spcPct val="150000"/>
                </a:lnSpc>
              </a:pP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82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2.函数的最大值、最小值是比较整个定义域内的函数值得出来的,函数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的极值是比较极值点附近的函数值得出来的,函数的极值可以有多个,</a:t>
              </a:r>
              <a:endParaRPr lang="zh-CN" altLang="en-US" sz="1805" dirty="0"/>
            </a:p>
          </p:txBody>
        </p:sp>
        <p:pic>
          <p:nvPicPr>
            <p:cNvPr id="3" name="图片 3" descr="textimage4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14678" y="1991509"/>
              <a:ext cx="3180457" cy="2293896"/>
            </a:xfrm>
            <a:prstGeom prst="rect">
              <a:avLst/>
            </a:prstGeom>
          </p:spPr>
        </p:pic>
        <p:sp>
          <p:nvSpPr>
            <p:cNvPr id="4" name="TextBox 2"/>
            <p:cNvSpPr txBox="1"/>
            <p:nvPr/>
          </p:nvSpPr>
          <p:spPr>
            <a:xfrm>
              <a:off x="508500" y="5432979"/>
              <a:ext cx="8127000" cy="8787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382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但最大(小)值只有一个,极值只能在区间内一点处取得,最值可以在端点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处取得,有极值未必有最值,有最值也未必有极值,极值可能成为最值.</a:t>
              </a:r>
              <a:endParaRPr lang="zh-CN" altLang="en-US" sz="1805" dirty="0"/>
            </a:p>
          </p:txBody>
        </p: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26856127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53707" y="1082757"/>
            <a:ext cx="8147747" cy="2551167"/>
            <a:chOff x="540000" y="1080000"/>
            <a:chExt cx="8127000" cy="254467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5446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(2017江西南昌高三第二次模拟,21)已知函数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ln(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bx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∈R,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为常数,e为自然对数的底数).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=-1时,讨论函数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)在区间</a:t>
              </a:r>
              <a:r>
                <a:rPr lang="zh-CN" altLang="en-US" sz="2827" kern="0" spc="61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上极值点的个数;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=e+2时,对任意的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∈(1,+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)都有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173" kern="0" spc="-36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成立,求正实数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的取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值范围.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044061" y="2112762"/>
            <a:ext cx="1133475" cy="619124"/>
          </p:xfrm>
          <a:graphic>
            <a:graphicData uri="http://schemas.openxmlformats.org/presentationml/2006/ole">
              <p:oleObj spid="_x0000_s12292" name="Equation" r:id="rId5" imgW="29870400" imgH="164592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810951" y="2632624"/>
            <a:ext cx="228599" cy="428624"/>
          </p:xfrm>
          <a:graphic>
            <a:graphicData uri="http://schemas.openxmlformats.org/presentationml/2006/ole">
              <p:oleObj spid="_x0000_s12293" name="Equation" r:id="rId6" imgW="6096000" imgH="112776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42424791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053707" y="1082757"/>
            <a:ext cx="8147747" cy="5326506"/>
            <a:chOff x="540000" y="1080000"/>
            <a:chExt cx="8127000" cy="531294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=-1时,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)=ln(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-1)+</a:t>
              </a:r>
              <a:r>
                <a:rPr lang="zh-CN" altLang="en-US" sz="2599" kern="0" spc="101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1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317" kern="0" spc="129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17" kern="0" spc="319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+2=</a:t>
              </a:r>
              <a:r>
                <a:rPr lang="zh-CN" altLang="en-US" sz="3875" kern="0" spc="492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44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)=0,得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827" kern="0" spc="446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827" kern="0" spc="416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)取得极小值6-ln 2,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827" kern="0" spc="251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=e+</a:t>
              </a:r>
              <a:r>
                <a:rPr lang="zh-CN" altLang="en-US" sz="2523" kern="0" spc="-109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(e+1)=2e+</a:t>
              </a:r>
              <a:r>
                <a:rPr lang="zh-CN" altLang="en-US" sz="2523" kern="0" spc="-11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+4,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178241" y="1163781"/>
            <a:ext cx="457200" cy="552449"/>
          </p:xfrm>
          <a:graphic>
            <a:graphicData uri="http://schemas.openxmlformats.org/presentationml/2006/ole">
              <p:oleObj spid="_x0000_s13325" name="Equation" r:id="rId5" imgW="121920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396299" y="2467543"/>
            <a:ext cx="457200" cy="552449"/>
          </p:xfrm>
          <a:graphic>
            <a:graphicData uri="http://schemas.openxmlformats.org/presentationml/2006/ole">
              <p:oleObj spid="_x0000_s13326" name="Equation" r:id="rId6" imgW="121920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938616" y="2466278"/>
            <a:ext cx="723900" cy="600075"/>
          </p:xfrm>
          <a:graphic>
            <a:graphicData uri="http://schemas.openxmlformats.org/presentationml/2006/ole">
              <p:oleObj spid="_x0000_s13327" name="Equation" r:id="rId7" imgW="19202400" imgH="158496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078615" y="2144437"/>
            <a:ext cx="1114425" cy="923924"/>
          </p:xfrm>
          <a:graphic>
            <a:graphicData uri="http://schemas.openxmlformats.org/presentationml/2006/ole">
              <p:oleObj spid="_x0000_s13328" name="Equation" r:id="rId8" imgW="29565600" imgH="243840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100213" y="3205737"/>
            <a:ext cx="180975" cy="552450"/>
          </p:xfrm>
          <a:graphic>
            <a:graphicData uri="http://schemas.openxmlformats.org/presentationml/2006/ole">
              <p:oleObj spid="_x0000_s13329" name="Equation" r:id="rId9" imgW="48768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163664" y="3818682"/>
            <a:ext cx="923925" cy="619125"/>
          </p:xfrm>
          <a:graphic>
            <a:graphicData uri="http://schemas.openxmlformats.org/presentationml/2006/ole">
              <p:oleObj spid="_x0000_s13330" name="Equation" r:id="rId10" imgW="24384000" imgH="1645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163664" y="4476829"/>
            <a:ext cx="885825" cy="619125"/>
          </p:xfrm>
          <a:graphic>
            <a:graphicData uri="http://schemas.openxmlformats.org/presentationml/2006/ole">
              <p:oleObj spid="_x0000_s13331" name="Equation" r:id="rId11" imgW="23469600" imgH="16459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563413" y="5116380"/>
            <a:ext cx="180975" cy="552449"/>
          </p:xfrm>
          <a:graphic>
            <a:graphicData uri="http://schemas.openxmlformats.org/presentationml/2006/ole">
              <p:oleObj spid="_x0000_s13332" name="Equation" r:id="rId12" imgW="48768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923400" y="5773819"/>
            <a:ext cx="676275" cy="619124"/>
          </p:xfrm>
          <a:graphic>
            <a:graphicData uri="http://schemas.openxmlformats.org/presentationml/2006/ole">
              <p:oleObj spid="_x0000_s13333" name="Equation" r:id="rId13" imgW="17983200" imgH="1645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001421" y="5773819"/>
            <a:ext cx="180975" cy="552449"/>
          </p:xfrm>
          <a:graphic>
            <a:graphicData uri="http://schemas.openxmlformats.org/presentationml/2006/ole">
              <p:oleObj spid="_x0000_s13334" name="Equation" r:id="rId14" imgW="48768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731222" y="5773819"/>
            <a:ext cx="171450" cy="552449"/>
          </p:xfrm>
          <a:graphic>
            <a:graphicData uri="http://schemas.openxmlformats.org/presentationml/2006/ole">
              <p:oleObj spid="_x0000_s13335" name="Equation" r:id="rId15" imgW="45720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6059674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053707" y="1082757"/>
            <a:ext cx="8147747" cy="5233326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(i)当-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6-ln 2,即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ln 2-6时,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)在区间</a:t>
              </a:r>
              <a:r>
                <a:rPr lang="zh-CN" altLang="en-US" sz="2827" kern="0" spc="61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上无极值点;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(ii)当6-ln 2&lt;-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&lt;e+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+2,即-e-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&lt;ln 2-6时,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)=0有两个不同的解,函数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)在区间</a:t>
              </a:r>
              <a:r>
                <a:rPr lang="zh-CN" altLang="en-US" sz="2827" kern="0" spc="61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上有两个极值点;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(iii)当e+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&lt;2e+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+4,即-2e-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-4&lt;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-e-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)=0有一个解,函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)在区间</a:t>
              </a:r>
              <a:r>
                <a:rPr lang="zh-CN" altLang="en-US" sz="2827" kern="0" spc="61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上有一个极值点;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(iv)当-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2e+</a:t>
              </a:r>
              <a:r>
                <a:rPr lang="zh-CN" altLang="en-US" sz="2523" kern="0" spc="-11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+4,即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-2e-</a:t>
              </a:r>
              <a:r>
                <a:rPr lang="zh-CN" altLang="en-US" sz="2523" kern="0" spc="-11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-4时,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0,函数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)在区间</a:t>
              </a:r>
              <a:r>
                <a:rPr lang="zh-CN" altLang="en-US" sz="2827" kern="0" spc="61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上无极值点.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=e+2时,对任意的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∈(1,+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)都有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173" kern="0" spc="-36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成立,即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ln(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175600" y="1647570"/>
            <a:ext cx="1133474" cy="619124"/>
          </p:xfrm>
          <a:graphic>
            <a:graphicData uri="http://schemas.openxmlformats.org/presentationml/2006/ole">
              <p:oleObj spid="_x0000_s14351" name="Equation" r:id="rId5" imgW="29870400" imgH="164592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470104" y="2287121"/>
            <a:ext cx="180975" cy="552450"/>
          </p:xfrm>
          <a:graphic>
            <a:graphicData uri="http://schemas.openxmlformats.org/presentationml/2006/ole">
              <p:oleObj spid="_x0000_s14352" name="Equation" r:id="rId6" imgW="48768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526209" y="2287121"/>
            <a:ext cx="180975" cy="552450"/>
          </p:xfrm>
          <a:graphic>
            <a:graphicData uri="http://schemas.openxmlformats.org/presentationml/2006/ole">
              <p:oleObj spid="_x0000_s14353" name="Equation" r:id="rId7" imgW="48768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768203" y="2900065"/>
            <a:ext cx="1133474" cy="619124"/>
          </p:xfrm>
          <a:graphic>
            <a:graphicData uri="http://schemas.openxmlformats.org/presentationml/2006/ole">
              <p:oleObj spid="_x0000_s14354" name="Equation" r:id="rId8" imgW="29870400" imgH="16459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436472" y="3539616"/>
            <a:ext cx="180975" cy="552450"/>
          </p:xfrm>
          <a:graphic>
            <a:graphicData uri="http://schemas.openxmlformats.org/presentationml/2006/ole">
              <p:oleObj spid="_x0000_s14355" name="Equation" r:id="rId9" imgW="48768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887459" y="3539616"/>
            <a:ext cx="171450" cy="552450"/>
          </p:xfrm>
          <a:graphic>
            <a:graphicData uri="http://schemas.openxmlformats.org/presentationml/2006/ole">
              <p:oleObj spid="_x0000_s14356" name="Equation" r:id="rId10" imgW="45720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061840" y="3539616"/>
            <a:ext cx="171450" cy="552450"/>
          </p:xfrm>
          <a:graphic>
            <a:graphicData uri="http://schemas.openxmlformats.org/presentationml/2006/ole">
              <p:oleObj spid="_x0000_s14357" name="Equation" r:id="rId11" imgW="45720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257437" y="3539616"/>
            <a:ext cx="180975" cy="552450"/>
          </p:xfrm>
          <a:graphic>
            <a:graphicData uri="http://schemas.openxmlformats.org/presentationml/2006/ole">
              <p:oleObj spid="_x0000_s14358" name="Equation" r:id="rId12" imgW="48768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920000" y="4152560"/>
            <a:ext cx="1133475" cy="619125"/>
          </p:xfrm>
          <a:graphic>
            <a:graphicData uri="http://schemas.openxmlformats.org/presentationml/2006/ole">
              <p:oleObj spid="_x0000_s14359" name="Equation" r:id="rId13" imgW="29870400" imgH="1645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018561" y="4830093"/>
            <a:ext cx="171450" cy="552449"/>
          </p:xfrm>
          <a:graphic>
            <a:graphicData uri="http://schemas.openxmlformats.org/presentationml/2006/ole">
              <p:oleObj spid="_x0000_s14360" name="Equation" r:id="rId14" imgW="45720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576341" y="4830093"/>
            <a:ext cx="171450" cy="552449"/>
          </p:xfrm>
          <a:graphic>
            <a:graphicData uri="http://schemas.openxmlformats.org/presentationml/2006/ole">
              <p:oleObj spid="_x0000_s14361" name="Equation" r:id="rId15" imgW="4572000" imgH="14630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6894562" y="4810708"/>
            <a:ext cx="1133475" cy="619125"/>
          </p:xfrm>
          <a:graphic>
            <a:graphicData uri="http://schemas.openxmlformats.org/presentationml/2006/ole">
              <p:oleObj spid="_x0000_s14362" name="Equation" r:id="rId16" imgW="29870400" imgH="164592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874851" y="5791421"/>
            <a:ext cx="228599" cy="428625"/>
          </p:xfrm>
          <a:graphic>
            <a:graphicData uri="http://schemas.openxmlformats.org/presentationml/2006/ole">
              <p:oleObj spid="_x0000_s14363" name="Equation" r:id="rId17" imgW="6096000" imgH="112776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14495236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053707" y="1082757"/>
            <a:ext cx="8147747" cy="4877334"/>
            <a:chOff x="540000" y="1080000"/>
            <a:chExt cx="8127000" cy="486491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82612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(e+2)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1882" kern="0" spc="-7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,即ln(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+e+2&lt;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3220" kern="0" spc="-96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)=ln(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+e+2,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3220" kern="0" spc="-96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97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由于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101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-1=</a:t>
              </a:r>
              <a:r>
                <a:rPr lang="zh-CN" altLang="en-US" sz="2599" kern="0" spc="138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当1&lt;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)&gt;0,当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&gt;2时,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)取得最大值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(2)=e,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3613" kern="0" spc="420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613" kern="0" spc="480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45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当1&lt;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&gt;2时,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)取得最小值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(2)=</a:t>
              </a:r>
              <a:r>
                <a:rPr lang="zh-CN" altLang="en-US" sz="2599" kern="0" spc="-41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所以只需e&lt;</a:t>
              </a:r>
              <a:r>
                <a:rPr lang="zh-CN" altLang="en-US" sz="2599" kern="0" spc="-41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⇒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&gt;2,即正实数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的取值范围是(2,+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464707" y="1217725"/>
            <a:ext cx="228600" cy="428625"/>
          </p:xfrm>
          <a:graphic>
            <a:graphicData uri="http://schemas.openxmlformats.org/presentationml/2006/ole">
              <p:oleObj spid="_x0000_s15371" name="Equation" r:id="rId5" imgW="6096000" imgH="112776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754876" y="1086421"/>
            <a:ext cx="285750" cy="733425"/>
          </p:xfrm>
          <a:graphic>
            <a:graphicData uri="http://schemas.openxmlformats.org/presentationml/2006/ole">
              <p:oleObj spid="_x0000_s15372" name="Equation" r:id="rId6" imgW="7620000" imgH="19507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150959" y="1086421"/>
            <a:ext cx="285750" cy="733425"/>
          </p:xfrm>
          <a:graphic>
            <a:graphicData uri="http://schemas.openxmlformats.org/presentationml/2006/ole">
              <p:oleObj spid="_x0000_s15373" name="Equation" r:id="rId7" imgW="7620000" imgH="195072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651899" y="1931302"/>
            <a:ext cx="457199" cy="552449"/>
          </p:xfrm>
          <a:graphic>
            <a:graphicData uri="http://schemas.openxmlformats.org/presentationml/2006/ole">
              <p:oleObj spid="_x0000_s15374" name="Equation" r:id="rId8" imgW="121920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466166" y="1931302"/>
            <a:ext cx="504825" cy="552450"/>
          </p:xfrm>
          <a:graphic>
            <a:graphicData uri="http://schemas.openxmlformats.org/presentationml/2006/ole">
              <p:oleObj spid="_x0000_s15375" name="Equation" r:id="rId9" imgW="134112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592383" y="3329411"/>
            <a:ext cx="990600" cy="847725"/>
          </p:xfrm>
          <a:graphic>
            <a:graphicData uri="http://schemas.openxmlformats.org/presentationml/2006/ole">
              <p:oleObj spid="_x0000_s15376" name="Equation" r:id="rId10" imgW="26212800" imgH="22555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727132" y="3329411"/>
            <a:ext cx="1066799" cy="847724"/>
          </p:xfrm>
          <a:graphic>
            <a:graphicData uri="http://schemas.openxmlformats.org/presentationml/2006/ole">
              <p:oleObj spid="_x0000_s15377" name="Equation" r:id="rId11" imgW="28346400" imgH="22555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308632" y="4798119"/>
            <a:ext cx="276224" cy="552449"/>
          </p:xfrm>
          <a:graphic>
            <a:graphicData uri="http://schemas.openxmlformats.org/presentationml/2006/ole">
              <p:oleObj spid="_x0000_s15378" name="Equation" r:id="rId12" imgW="73152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819996" y="5392466"/>
            <a:ext cx="276224" cy="552449"/>
          </p:xfrm>
          <a:graphic>
            <a:graphicData uri="http://schemas.openxmlformats.org/presentationml/2006/ole">
              <p:oleObj spid="_x0000_s15379" name="Equation" r:id="rId13" imgW="73152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4978504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方法3    利用导数求解不等式问题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1.利用导数证明不等式的方法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证明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),可以构造函数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).如果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)上是减函数,同时若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0,则由减函数的定义可知,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)时,有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)&lt;0,即证明了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其一般步骤是:构造可导函数→研究单调性或最值→得出不等关系→整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理得出结论.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2.不等式成立(恒成立)问题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恒成立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min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成立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恒成立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max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392949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267895" cy="4656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　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(1)讨论函数单调性或求函数的单调区间的实质是解不等式,求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解时,要坚持“定义域优先”原则.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(2)有相同单调性的单调区间不止一个时,用“,”隔开或用“和”连接,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不能用“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”连接.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2.用充分必要条件来诠释导数与函数单调性的关系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en-US" altLang="zh-CN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‘(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)&gt;0(或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)&lt;0)是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)内单调递增(或递减)的充分不必要条件;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0(或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)内单调递增(或递减)的必要不充分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条件(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)=0不恒成立).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　由函数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)在区间[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]内单调递增(或递减),可得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0(或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0)在该区间恒成立,而不是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)&gt;0(或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'(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)&lt;0)恒成立,“=”不能少.必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117020" y="5607182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要时还需对“=”进行检验.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6811224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53707" y="1082757"/>
            <a:ext cx="8147747" cy="2844944"/>
            <a:chOff x="540000" y="1080000"/>
            <a:chExt cx="8127000" cy="28377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8377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成立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min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)恒成立</a:t>
              </a:r>
              <a:r>
                <a:rPr lang="zh-CN" altLang="en-US" sz="2238" kern="0" spc="1603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min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(4)①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∀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∃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min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min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∀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∀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min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∃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∃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min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④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∃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∀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</p:txBody>
        </p:sp>
        <p:pic>
          <p:nvPicPr>
            <p:cNvPr id="3" name="图片 3" descr="textimage5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17080" y="1590565"/>
              <a:ext cx="2314575" cy="447675"/>
            </a:xfrm>
            <a:prstGeom prst="rect">
              <a:avLst/>
            </a:prstGeom>
          </p:spPr>
        </p:pic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40905313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53707" y="1082757"/>
            <a:ext cx="8147747" cy="1968049"/>
            <a:chOff x="540000" y="1080000"/>
            <a:chExt cx="8127000" cy="196303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96303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例3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(2018山西康杰中学等四校联考,21)已知函数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(1)求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)的单调区间和极值;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(2)证明:当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1时,</a:t>
              </a:r>
              <a:r>
                <a:rPr lang="zh-CN" altLang="en-US" sz="2729" kern="0" spc="727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e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对任意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)恒成立,求实数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的值.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491211" y="2076207"/>
            <a:ext cx="1266825" cy="590549"/>
          </p:xfrm>
          <a:graphic>
            <a:graphicData uri="http://schemas.openxmlformats.org/presentationml/2006/ole">
              <p:oleObj spid="_x0000_s16387" name="Equation" r:id="rId5" imgW="33528000" imgH="155448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19330933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053707" y="1082757"/>
            <a:ext cx="8147747" cy="4973060"/>
            <a:chOff x="540000" y="1080000"/>
            <a:chExt cx="8127000" cy="496039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9603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)=1-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)在(0,1)上单调递减,在(1,</a:t>
              </a:r>
              <a:endPara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)上单调递增,有极小值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(1)=1,无极大值.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(2)证明:原不等式可化为 </a:t>
              </a:r>
              <a:r>
                <a:rPr lang="zh-CN" altLang="en-US" sz="2554" kern="0" spc="150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729" kern="0" spc="253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677" kern="0" spc="258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894" kern="0" spc="530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73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)在[1,+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)上单调递减,有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(1)=</a:t>
              </a:r>
              <a:r>
                <a:rPr lang="zh-CN" altLang="en-US" sz="2599" kern="0" spc="93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又由(1)知,</a:t>
              </a:r>
              <a:r>
                <a:rPr lang="zh-CN" altLang="en-US" sz="2599" kern="0" spc="14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599" kern="0" spc="116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93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,得证.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即ln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-1),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631761" y="1163781"/>
            <a:ext cx="200025" cy="552450"/>
          </p:xfrm>
          <a:graphic>
            <a:graphicData uri="http://schemas.openxmlformats.org/presentationml/2006/ole">
              <p:oleObj spid="_x0000_s17419" name="Equation" r:id="rId5" imgW="51816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273347" y="2277632"/>
            <a:ext cx="514349" cy="552449"/>
          </p:xfrm>
          <a:graphic>
            <a:graphicData uri="http://schemas.openxmlformats.org/presentationml/2006/ole">
              <p:oleObj spid="_x0000_s17420" name="Equation" r:id="rId6" imgW="137160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043297" y="2237970"/>
            <a:ext cx="666749" cy="590549"/>
          </p:xfrm>
          <a:graphic>
            <a:graphicData uri="http://schemas.openxmlformats.org/presentationml/2006/ole">
              <p:oleObj spid="_x0000_s17421" name="Equation" r:id="rId7" imgW="17678400" imgH="1554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350247" y="2895904"/>
            <a:ext cx="666749" cy="590549"/>
          </p:xfrm>
          <a:graphic>
            <a:graphicData uri="http://schemas.openxmlformats.org/presentationml/2006/ole">
              <p:oleObj spid="_x0000_s17422" name="Equation" r:id="rId8" imgW="17678400" imgH="1554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937196" y="2897616"/>
            <a:ext cx="1038225" cy="638175"/>
          </p:xfrm>
          <a:graphic>
            <a:graphicData uri="http://schemas.openxmlformats.org/presentationml/2006/ole">
              <p:oleObj spid="_x0000_s17423" name="Equation" r:id="rId9" imgW="27432000" imgH="16764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312561" y="4028302"/>
            <a:ext cx="447675" cy="552449"/>
          </p:xfrm>
          <a:graphic>
            <a:graphicData uri="http://schemas.openxmlformats.org/presentationml/2006/ole">
              <p:oleObj spid="_x0000_s17424" name="Equation" r:id="rId10" imgW="118872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668733" y="4622648"/>
            <a:ext cx="514350" cy="552449"/>
          </p:xfrm>
          <a:graphic>
            <a:graphicData uri="http://schemas.openxmlformats.org/presentationml/2006/ole">
              <p:oleObj spid="_x0000_s17425" name="Equation" r:id="rId11" imgW="137160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438683" y="4622648"/>
            <a:ext cx="476249" cy="552449"/>
          </p:xfrm>
          <a:graphic>
            <a:graphicData uri="http://schemas.openxmlformats.org/presentationml/2006/ole">
              <p:oleObj spid="_x0000_s17426" name="Equation" r:id="rId12" imgW="124968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059083" y="4622648"/>
            <a:ext cx="447675" cy="552449"/>
          </p:xfrm>
          <a:graphic>
            <a:graphicData uri="http://schemas.openxmlformats.org/presentationml/2006/ole">
              <p:oleObj spid="_x0000_s17427" name="Equation" r:id="rId13" imgW="118872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2717168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53707" y="1082757"/>
            <a:ext cx="8147747" cy="4233474"/>
            <a:chOff x="540000" y="1080000"/>
            <a:chExt cx="8127000" cy="422269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22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0对任意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)恒成立,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求导得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)&gt;0,得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)上单调递增,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(1)=0,故当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)&gt;0,不合题意;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&gt;0,则易得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</a:t>
              </a:r>
              <a:r>
                <a:rPr lang="zh-CN" altLang="en-US" sz="2827" kern="0" spc="236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上单调递增,在</a:t>
              </a:r>
              <a:r>
                <a:rPr lang="zh-CN" altLang="en-US" sz="2827" kern="0" spc="401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上单调递减,则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827" kern="0" spc="78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依题意有-ln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0,故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由(1)知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只能等于1.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907499" y="1628973"/>
            <a:ext cx="200024" cy="552449"/>
          </p:xfrm>
          <a:graphic>
            <a:graphicData uri="http://schemas.openxmlformats.org/presentationml/2006/ole">
              <p:oleObj spid="_x0000_s18438" name="Equation" r:id="rId5" imgW="51816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739303" y="3172301"/>
            <a:ext cx="657225" cy="619125"/>
          </p:xfrm>
          <a:graphic>
            <a:graphicData uri="http://schemas.openxmlformats.org/presentationml/2006/ole">
              <p:oleObj spid="_x0000_s18439" name="Equation" r:id="rId6" imgW="17373600" imgH="16459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994028" y="3172301"/>
            <a:ext cx="866774" cy="619124"/>
          </p:xfrm>
          <a:graphic>
            <a:graphicData uri="http://schemas.openxmlformats.org/presentationml/2006/ole">
              <p:oleObj spid="_x0000_s18440" name="Equation" r:id="rId7" imgW="22860000" imgH="164592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667800" y="3830449"/>
            <a:ext cx="457200" cy="619125"/>
          </p:xfrm>
          <a:graphic>
            <a:graphicData uri="http://schemas.openxmlformats.org/presentationml/2006/ole">
              <p:oleObj spid="_x0000_s18441" name="Equation" r:id="rId8" imgW="12192000" imgH="164592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5365457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837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方法4    利用导数研究函数的零点或方程的根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1.研究函数图象的交点、方程的根、函数的零点,归根到底是研究函数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的性质,如单调性、极值等.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2.用导数研究函数的零点,一方面用导数判断函数的单调性,借助零点存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在性定理判断;另一方面,也可将零点问题转化为函数图象的交点问题,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利用数形结合来解决.</a:t>
            </a:r>
            <a:endParaRPr lang="zh-CN" altLang="en-US" sz="1805" dirty="0"/>
          </a:p>
        </p:txBody>
      </p:sp>
      <p:grpSp>
        <p:nvGrpSpPr>
          <p:cNvPr id="3" name="组合 2"/>
          <p:cNvGrpSpPr/>
          <p:nvPr/>
        </p:nvGrpSpPr>
        <p:grpSpPr>
          <a:xfrm>
            <a:off x="2102234" y="4001963"/>
            <a:ext cx="8147747" cy="2199170"/>
            <a:chOff x="540000" y="1080000"/>
            <a:chExt cx="8127000" cy="2193570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20796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例4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(2018安徽皖南八校第三次(4月)联考,21)已知函数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∈R),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1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(1)若曲线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)与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)在点(1,2)处的切线互相垂直,求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的值;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(2)讨论函数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的零点个数.</a:t>
              </a:r>
              <a:endParaRPr lang="zh-CN" altLang="en-US" sz="1805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881924" y="1628973"/>
            <a:ext cx="180975" cy="552450"/>
          </p:xfrm>
          <a:graphic>
            <a:graphicData uri="http://schemas.openxmlformats.org/presentationml/2006/ole">
              <p:oleObj spid="_x0000_s19461" name="Equation" r:id="rId5" imgW="48768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640026" y="1628973"/>
            <a:ext cx="180975" cy="552450"/>
          </p:xfrm>
          <a:graphic>
            <a:graphicData uri="http://schemas.openxmlformats.org/presentationml/2006/ole">
              <p:oleObj spid="_x0000_s19462" name="Equation" r:id="rId6" imgW="48768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114411" y="2721120"/>
            <a:ext cx="180975" cy="552450"/>
          </p:xfrm>
          <a:graphic>
            <a:graphicData uri="http://schemas.openxmlformats.org/presentationml/2006/ole">
              <p:oleObj spid="_x0000_s19463" name="Equation" r:id="rId7" imgW="48768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178897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053707" y="1082757"/>
            <a:ext cx="8147747" cy="5049005"/>
            <a:chOff x="540000" y="1080000"/>
            <a:chExt cx="8127000" cy="503614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9376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+1-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1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由题意知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'(1)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'(1)=-1</a:t>
              </a:r>
              <a:r>
                <a:rPr lang="zh-CN" altLang="en-US" sz="2017" kern="0" dirty="0">
                  <a:solidFill>
                    <a:srgbClr val="000000"/>
                  </a:solidFill>
                  <a:latin typeface="NEU-BZ" pitchFamily="65" charset="-122"/>
                  <a:ea typeface="NEU-BZ" pitchFamily="65" charset="-122"/>
                </a:rPr>
                <a:t>⇒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2=-1,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解得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&gt;0).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)在定义域(0,+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)上恒大于0,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)没有零点.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&gt;0在(0,+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)上恒成立,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)在定义域(0,+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)上为增函数,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因为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6" kern="0" spc="-13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6" kern="0" spc="-13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-1&lt;0,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813866" y="1163781"/>
            <a:ext cx="200025" cy="552450"/>
          </p:xfrm>
          <a:graphic>
            <a:graphicData uri="http://schemas.openxmlformats.org/presentationml/2006/ole">
              <p:oleObj spid="_x0000_s20493" name="Equation" r:id="rId5" imgW="51816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322410" y="2255928"/>
            <a:ext cx="180975" cy="552450"/>
          </p:xfrm>
          <a:graphic>
            <a:graphicData uri="http://schemas.openxmlformats.org/presentationml/2006/ole">
              <p:oleObj spid="_x0000_s20494" name="Equation" r:id="rId6" imgW="48768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092011" y="2850275"/>
            <a:ext cx="180974" cy="552449"/>
          </p:xfrm>
          <a:graphic>
            <a:graphicData uri="http://schemas.openxmlformats.org/presentationml/2006/ole">
              <p:oleObj spid="_x0000_s20495" name="Equation" r:id="rId7" imgW="48768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417135" y="2850275"/>
            <a:ext cx="180975" cy="552450"/>
          </p:xfrm>
          <a:graphic>
            <a:graphicData uri="http://schemas.openxmlformats.org/presentationml/2006/ole">
              <p:oleObj spid="_x0000_s20496" name="Equation" r:id="rId8" imgW="48768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350247" y="3444622"/>
            <a:ext cx="180975" cy="552450"/>
          </p:xfrm>
          <a:graphic>
            <a:graphicData uri="http://schemas.openxmlformats.org/presentationml/2006/ole">
              <p:oleObj spid="_x0000_s20497" name="Equation" r:id="rId9" imgW="48768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861035" y="3444622"/>
            <a:ext cx="200025" cy="552450"/>
          </p:xfrm>
          <a:graphic>
            <a:graphicData uri="http://schemas.openxmlformats.org/presentationml/2006/ole">
              <p:oleObj spid="_x0000_s20498" name="Equation" r:id="rId10" imgW="51816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567991" y="4504161"/>
            <a:ext cx="200025" cy="552450"/>
          </p:xfrm>
          <a:graphic>
            <a:graphicData uri="http://schemas.openxmlformats.org/presentationml/2006/ole">
              <p:oleObj spid="_x0000_s20499" name="Equation" r:id="rId11" imgW="51816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621183" y="5563700"/>
            <a:ext cx="180975" cy="552449"/>
          </p:xfrm>
          <a:graphic>
            <a:graphicData uri="http://schemas.openxmlformats.org/presentationml/2006/ole">
              <p:oleObj spid="_x0000_s20500" name="Equation" r:id="rId12" imgW="48768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350924" y="5514549"/>
            <a:ext cx="238124" cy="428625"/>
          </p:xfrm>
          <a:graphic>
            <a:graphicData uri="http://schemas.openxmlformats.org/presentationml/2006/ole">
              <p:oleObj spid="_x0000_s20501" name="Equation" r:id="rId13" imgW="6400800" imgH="112776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818315" y="5563700"/>
            <a:ext cx="180975" cy="552449"/>
          </p:xfrm>
          <a:graphic>
            <a:graphicData uri="http://schemas.openxmlformats.org/presentationml/2006/ole">
              <p:oleObj spid="_x0000_s20502" name="Equation" r:id="rId14" imgW="48768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999290" y="5514549"/>
            <a:ext cx="238124" cy="428625"/>
          </p:xfrm>
          <a:graphic>
            <a:graphicData uri="http://schemas.openxmlformats.org/presentationml/2006/ole">
              <p:oleObj spid="_x0000_s20503" name="Equation" r:id="rId15" imgW="6400800" imgH="112776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6192593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053707" y="1082757"/>
            <a:ext cx="8147747" cy="5062002"/>
            <a:chOff x="540000" y="1080000"/>
            <a:chExt cx="8127000" cy="504911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02124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)有1个零点.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43" kern="0" spc="-96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18" kern="0" spc="209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62" kern="0" spc="1009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3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因为当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∈(0,</a:t>
              </a:r>
              <a:r>
                <a:rPr lang="zh-CN" altLang="en-US" sz="1714" kern="0" spc="91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)在(0,</a:t>
              </a:r>
              <a:r>
                <a:rPr lang="zh-CN" altLang="en-US" sz="1714" kern="0" spc="91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)上为减函数,当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</a:t>
              </a:r>
              <a:r>
                <a:rPr lang="zh-CN" altLang="en-US" sz="1714" kern="0" spc="91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)时,</a:t>
              </a:r>
              <a:endPara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eaLnBrk="0" latinLnBrk="1" hangingPunct="0">
                <a:lnSpc>
                  <a:spcPct val="150000"/>
                </a:lnSpc>
                <a:spcBef>
                  <a:spcPts val="23"/>
                </a:spcBef>
              </a:pP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)在(</a:t>
              </a:r>
              <a:r>
                <a:rPr lang="zh-CN" altLang="en-US" sz="1714" kern="0" spc="91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)上为增函数,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389" kern="0" spc="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)有极小值,也是最小值,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389" kern="0" spc="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ln</a:t>
              </a:r>
              <a:r>
                <a:rPr lang="zh-CN" altLang="en-US" sz="1389" kern="0" spc="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(1-ln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∈(0,e)时,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389" kern="0" spc="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(1-ln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)没有零点;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=e时,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389" kern="0" spc="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(1-ln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)有1个零点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389" kern="0" spc="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∈(e,+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389" kern="0" spc="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(1-ln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因为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389" kern="0" spc="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)&lt;0,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567991" y="1656103"/>
            <a:ext cx="200025" cy="552450"/>
          </p:xfrm>
          <a:graphic>
            <a:graphicData uri="http://schemas.openxmlformats.org/presentationml/2006/ole">
              <p:oleObj spid="_x0000_s21527" name="Equation" r:id="rId5" imgW="51816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912165" y="1616441"/>
            <a:ext cx="609600" cy="590550"/>
          </p:xfrm>
          <a:graphic>
            <a:graphicData uri="http://schemas.openxmlformats.org/presentationml/2006/ole">
              <p:oleObj spid="_x0000_s21528" name="Equation" r:id="rId6" imgW="16154400" imgH="15544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665915" y="1607957"/>
            <a:ext cx="1628775" cy="600075"/>
          </p:xfrm>
          <a:graphic>
            <a:graphicData uri="http://schemas.openxmlformats.org/presentationml/2006/ole">
              <p:oleObj spid="_x0000_s21529" name="Equation" r:id="rId7" imgW="42976800" imgH="158496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951680" y="2266725"/>
            <a:ext cx="333374" cy="295275"/>
          </p:xfrm>
          <a:graphic>
            <a:graphicData uri="http://schemas.openxmlformats.org/presentationml/2006/ole">
              <p:oleObj spid="_x0000_s21530" name="Equation" r:id="rId8" imgW="8839200" imgH="792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424986" y="2266725"/>
            <a:ext cx="333375" cy="295275"/>
          </p:xfrm>
          <a:graphic>
            <a:graphicData uri="http://schemas.openxmlformats.org/presentationml/2006/ole">
              <p:oleObj spid="_x0000_s21531" name="Equation" r:id="rId9" imgW="8839200" imgH="7924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894159" y="2266725"/>
            <a:ext cx="333374" cy="295274"/>
          </p:xfrm>
          <a:graphic>
            <a:graphicData uri="http://schemas.openxmlformats.org/presentationml/2006/ole">
              <p:oleObj spid="_x0000_s21532" name="Equation" r:id="rId10" imgW="8839200" imgH="792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092647" y="2731917"/>
            <a:ext cx="333374" cy="295275"/>
          </p:xfrm>
          <a:graphic>
            <a:graphicData uri="http://schemas.openxmlformats.org/presentationml/2006/ole">
              <p:oleObj spid="_x0000_s21533" name="Equation" r:id="rId11" imgW="8839200" imgH="7924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307813" y="3293410"/>
            <a:ext cx="333374" cy="295275"/>
          </p:xfrm>
          <a:graphic>
            <a:graphicData uri="http://schemas.openxmlformats.org/presentationml/2006/ole">
              <p:oleObj spid="_x0000_s21534" name="Equation" r:id="rId12" imgW="8839200" imgH="7924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012302" y="3293410"/>
            <a:ext cx="333374" cy="295274"/>
          </p:xfrm>
          <a:graphic>
            <a:graphicData uri="http://schemas.openxmlformats.org/presentationml/2006/ole">
              <p:oleObj spid="_x0000_s21535" name="Equation" r:id="rId13" imgW="8839200" imgH="7924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574944" y="3199276"/>
            <a:ext cx="180975" cy="552450"/>
          </p:xfrm>
          <a:graphic>
            <a:graphicData uri="http://schemas.openxmlformats.org/presentationml/2006/ole">
              <p:oleObj spid="_x0000_s21536" name="Equation" r:id="rId14" imgW="48768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6293971" y="3293410"/>
            <a:ext cx="333374" cy="295274"/>
          </p:xfrm>
          <a:graphic>
            <a:graphicData uri="http://schemas.openxmlformats.org/presentationml/2006/ole">
              <p:oleObj spid="_x0000_s21537" name="Equation" r:id="rId15" imgW="8839200" imgH="7924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6771496" y="3199276"/>
            <a:ext cx="180975" cy="552450"/>
          </p:xfrm>
          <a:graphic>
            <a:graphicData uri="http://schemas.openxmlformats.org/presentationml/2006/ole">
              <p:oleObj spid="_x0000_s21538" name="Equation" r:id="rId16" imgW="4876800" imgH="14630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186059" y="3887757"/>
            <a:ext cx="333374" cy="295275"/>
          </p:xfrm>
          <a:graphic>
            <a:graphicData uri="http://schemas.openxmlformats.org/presentationml/2006/ole">
              <p:oleObj spid="_x0000_s21539" name="Equation" r:id="rId17" imgW="8839200" imgH="7924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2748700" y="3793623"/>
            <a:ext cx="180975" cy="552450"/>
          </p:xfrm>
          <a:graphic>
            <a:graphicData uri="http://schemas.openxmlformats.org/presentationml/2006/ole">
              <p:oleObj spid="_x0000_s21540" name="Equation" r:id="rId18" imgW="4876800" imgH="146304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712674" y="4482104"/>
            <a:ext cx="333374" cy="295274"/>
          </p:xfrm>
          <a:graphic>
            <a:graphicData uri="http://schemas.openxmlformats.org/presentationml/2006/ole">
              <p:oleObj spid="_x0000_s21541" name="Equation" r:id="rId19" imgW="8839200" imgH="7924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275316" y="4387970"/>
            <a:ext cx="180975" cy="552450"/>
          </p:xfrm>
          <a:graphic>
            <a:graphicData uri="http://schemas.openxmlformats.org/presentationml/2006/ole">
              <p:oleObj spid="_x0000_s21542" name="Equation" r:id="rId20" imgW="4876800" imgH="146304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509438" y="4482104"/>
            <a:ext cx="333374" cy="295274"/>
          </p:xfrm>
          <a:graphic>
            <a:graphicData uri="http://schemas.openxmlformats.org/presentationml/2006/ole">
              <p:oleObj spid="_x0000_s21543" name="Equation" r:id="rId21" imgW="8839200" imgH="79248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2458008" y="5076451"/>
            <a:ext cx="333375" cy="295275"/>
          </p:xfrm>
          <a:graphic>
            <a:graphicData uri="http://schemas.openxmlformats.org/presentationml/2006/ole">
              <p:oleObj spid="_x0000_s21544" name="Equation" r:id="rId22" imgW="8839200" imgH="79248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3020649" y="4982317"/>
            <a:ext cx="180975" cy="552450"/>
          </p:xfrm>
          <a:graphic>
            <a:graphicData uri="http://schemas.openxmlformats.org/presentationml/2006/ole">
              <p:oleObj spid="_x0000_s21545" name="Equation" r:id="rId23" imgW="4876800" imgH="146304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1621183" y="5576664"/>
            <a:ext cx="180975" cy="552449"/>
          </p:xfrm>
          <a:graphic>
            <a:graphicData uri="http://schemas.openxmlformats.org/presentationml/2006/ole">
              <p:oleObj spid="_x0000_s21546" name="Equation" r:id="rId24" imgW="4876800" imgH="146304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2542624" y="5670798"/>
            <a:ext cx="333375" cy="295275"/>
          </p:xfrm>
          <a:graphic>
            <a:graphicData uri="http://schemas.openxmlformats.org/presentationml/2006/ole">
              <p:oleObj spid="_x0000_s21547" name="Equation" r:id="rId25" imgW="8839200" imgH="79248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6143152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053707" y="1082757"/>
            <a:ext cx="8147747" cy="4886829"/>
            <a:chOff x="540000" y="1080000"/>
            <a:chExt cx="8127000" cy="487438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8497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所以方程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)=0在区间(0,</a:t>
              </a:r>
              <a:r>
                <a:rPr lang="zh-CN" altLang="en-US" sz="1714" kern="0" spc="91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)内有一解,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因为当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因为2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1389" kern="0" spc="124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&gt;1,所以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)=0在区间(</a:t>
              </a:r>
              <a:r>
                <a:rPr lang="zh-CN" altLang="en-US" sz="1714" kern="0" spc="91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)内有一解,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所以方程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h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)=0在区间(0,+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)内有两解.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综上所述,当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∈[0,e)时,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没有零点;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&lt;0或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=e时,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有1个零点;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&gt;e时,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有2个零点.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288463" y="1161614"/>
            <a:ext cx="333375" cy="295275"/>
          </p:xfrm>
          <a:graphic>
            <a:graphicData uri="http://schemas.openxmlformats.org/presentationml/2006/ole">
              <p:oleObj spid="_x0000_s22539" name="Equation" r:id="rId5" imgW="8839200" imgH="7924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557138" y="2094165"/>
            <a:ext cx="180975" cy="552450"/>
          </p:xfrm>
          <a:graphic>
            <a:graphicData uri="http://schemas.openxmlformats.org/presentationml/2006/ole">
              <p:oleObj spid="_x0000_s22540" name="Equation" r:id="rId6" imgW="48768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645982" y="2094165"/>
            <a:ext cx="180975" cy="552450"/>
          </p:xfrm>
          <a:graphic>
            <a:graphicData uri="http://schemas.openxmlformats.org/presentationml/2006/ole">
              <p:oleObj spid="_x0000_s22541" name="Equation" r:id="rId7" imgW="48768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450210" y="2782646"/>
            <a:ext cx="333374" cy="295275"/>
          </p:xfrm>
          <a:graphic>
            <a:graphicData uri="http://schemas.openxmlformats.org/presentationml/2006/ole">
              <p:oleObj spid="_x0000_s22542" name="Equation" r:id="rId8" imgW="8839200" imgH="792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327679" y="2688512"/>
            <a:ext cx="180975" cy="552450"/>
          </p:xfrm>
          <a:graphic>
            <a:graphicData uri="http://schemas.openxmlformats.org/presentationml/2006/ole">
              <p:oleObj spid="_x0000_s22543" name="Equation" r:id="rId9" imgW="48768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585563" y="3280692"/>
            <a:ext cx="333375" cy="295275"/>
          </p:xfrm>
          <a:graphic>
            <a:graphicData uri="http://schemas.openxmlformats.org/presentationml/2006/ole">
              <p:oleObj spid="_x0000_s22544" name="Equation" r:id="rId10" imgW="8839200" imgH="792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313419" y="4213243"/>
            <a:ext cx="180975" cy="552450"/>
          </p:xfrm>
          <a:graphic>
            <a:graphicData uri="http://schemas.openxmlformats.org/presentationml/2006/ole">
              <p:oleObj spid="_x0000_s22545" name="Equation" r:id="rId11" imgW="48768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408346" y="4807590"/>
            <a:ext cx="180975" cy="552450"/>
          </p:xfrm>
          <a:graphic>
            <a:graphicData uri="http://schemas.openxmlformats.org/presentationml/2006/ole">
              <p:oleObj spid="_x0000_s22546" name="Equation" r:id="rId12" imgW="48768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753735" y="5401937"/>
            <a:ext cx="180975" cy="552449"/>
          </p:xfrm>
          <a:graphic>
            <a:graphicData uri="http://schemas.openxmlformats.org/presentationml/2006/ole">
              <p:oleObj spid="_x0000_s22547" name="Equation" r:id="rId13" imgW="48768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974009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053707" y="1065528"/>
            <a:ext cx="8162532" cy="2864815"/>
            <a:chOff x="540000" y="1062815"/>
            <a:chExt cx="8141748" cy="2857520"/>
          </a:xfrm>
        </p:grpSpPr>
        <p:grpSp>
          <p:nvGrpSpPr>
            <p:cNvPr id="7" name="组合 6"/>
            <p:cNvGrpSpPr/>
            <p:nvPr/>
          </p:nvGrpSpPr>
          <p:grpSpPr>
            <a:xfrm>
              <a:off x="540000" y="1768977"/>
              <a:ext cx="8127000" cy="2151358"/>
              <a:chOff x="540000" y="1080000"/>
              <a:chExt cx="8127000" cy="2151358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215135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例1  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  (2018河南新乡二模,10)若函数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y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599" kern="0" spc="1461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在(1,+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黑体" pitchFamily="65" charset="-122"/>
                    <a:ea typeface="宋体" pitchFamily="65" charset="-122"/>
                  </a:rPr>
                  <a:t>∞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)上单调递减,则称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219"/>
                  </a:spcBef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)为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P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函数.下列函数中为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P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函数的为</a:t>
                </a:r>
                <a:r>
                  <a:rPr lang="zh-CN" altLang="en-US" sz="1578" kern="0" spc="439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　　)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①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)=1;②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)=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;③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)=</a:t>
                </a:r>
                <a:r>
                  <a:rPr lang="zh-CN" altLang="en-US" sz="2599" kern="0" spc="-102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;④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)=</a:t>
                </a:r>
                <a:r>
                  <a:rPr lang="zh-CN" altLang="en-US" sz="1389" kern="0" spc="1167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.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A.①②④　    B.①③　    C.①③④　    D.②③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4736947" y="1163781"/>
              <a:ext cx="514349" cy="552449"/>
            </p:xfrm>
            <a:graphic>
              <a:graphicData uri="http://schemas.openxmlformats.org/presentationml/2006/ole">
                <p:oleObj spid="_x0000_s1029" name="Equation" r:id="rId5" imgW="13716000" imgH="14630400" progId="Equation.DSMT4">
                  <p:embed/>
                </p:oleObj>
              </a:graphicData>
            </a:graphic>
          </p:graphicFrame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3194341" y="2255928"/>
              <a:ext cx="200025" cy="552450"/>
            </p:xfrm>
            <a:graphic>
              <a:graphicData uri="http://schemas.openxmlformats.org/presentationml/2006/ole">
                <p:oleObj spid="_x0000_s1030" name="Equation" r:id="rId6" imgW="5181600" imgH="14630400" progId="Equation.DSMT4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4222729" y="2350062"/>
              <a:ext cx="323850" cy="295275"/>
            </p:xfrm>
            <a:graphic>
              <a:graphicData uri="http://schemas.openxmlformats.org/presentationml/2006/ole">
                <p:oleObj spid="_x0000_s1031" name="Equation" r:id="rId7" imgW="8534400" imgH="7924800" progId="Equation.DSMT4">
                  <p:embed/>
                </p:oleObj>
              </a:graphicData>
            </a:graphic>
          </p:graphicFrame>
        </p:grpSp>
        <p:grpSp>
          <p:nvGrpSpPr>
            <p:cNvPr id="8" name="组合 7"/>
            <p:cNvGrpSpPr/>
            <p:nvPr/>
          </p:nvGrpSpPr>
          <p:grpSpPr>
            <a:xfrm>
              <a:off x="540000" y="1062815"/>
              <a:ext cx="8141748" cy="840407"/>
              <a:chOff x="540000" y="1087102"/>
              <a:chExt cx="8141748" cy="840407"/>
            </a:xfrm>
          </p:grpSpPr>
          <p:sp>
            <p:nvSpPr>
              <p:cNvPr id="9" name="TextBox 2"/>
              <p:cNvSpPr txBox="1"/>
              <p:nvPr/>
            </p:nvSpPr>
            <p:spPr>
              <a:xfrm>
                <a:off x="540000" y="1514383"/>
                <a:ext cx="8127000" cy="413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考向一    利用导数研究函数单调性</a:t>
                </a:r>
                <a:endParaRPr lang="zh-CN" altLang="en-US" sz="1805" b="1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54748" y="1087102"/>
                <a:ext cx="8127000" cy="413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考向突破</a:t>
                </a:r>
                <a:endParaRPr lang="zh-CN" altLang="en-US" sz="1805" b="1" dirty="0"/>
              </a:p>
            </p:txBody>
          </p:sp>
        </p:grp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866286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053707" y="1082757"/>
            <a:ext cx="8147747" cy="3974219"/>
            <a:chOff x="540000" y="1080000"/>
            <a:chExt cx="8127000" cy="396409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9640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∈(1,+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)时,ln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增大时,</a:t>
              </a:r>
              <a:r>
                <a:rPr lang="zh-CN" altLang="en-US" sz="2599" kern="0" spc="55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599" kern="0" spc="168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都减小,∴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55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168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1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)上都是减函数,∴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)=1和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23" kern="0" spc="-94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都是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函数;</a:t>
              </a:r>
              <a:r>
                <a:rPr lang="zh-CN" altLang="en-US" sz="2827" kern="0" spc="205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'=</a:t>
              </a:r>
              <a:r>
                <a:rPr lang="zh-CN" altLang="en-US" sz="2740" kern="0" spc="252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06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(1,e)时,</a:t>
              </a:r>
              <a:r>
                <a:rPr lang="zh-CN" altLang="en-US" sz="2827" kern="0" spc="205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'&lt;0,当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∈(e,+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)时,</a:t>
              </a:r>
              <a:r>
                <a:rPr lang="zh-CN" altLang="en-US" sz="2827" kern="0" spc="205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'&gt;0,即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23" kern="0" spc="63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在(1,e)上单调递减,在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06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(e,+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)上单调递增,∴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不是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函数;</a:t>
              </a:r>
              <a:r>
                <a:rPr lang="zh-CN" altLang="en-US" sz="3155" kern="0" spc="173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'=</a:t>
              </a:r>
              <a:r>
                <a:rPr lang="zh-CN" altLang="en-US" sz="2734" kern="0" spc="561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∈(1,e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)时,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29"/>
                </a:spcBef>
              </a:pPr>
              <a:r>
                <a:rPr lang="zh-CN" altLang="en-US" sz="3155" kern="0" spc="173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'&lt;0,当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∈(e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)时,</a:t>
              </a:r>
              <a:r>
                <a:rPr lang="zh-CN" altLang="en-US" sz="3155" kern="0" spc="173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'&gt;0,即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50" kern="0" spc="50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在(1,e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)上单调递减,在(e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2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)上单调递增,∴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1714" kern="0" spc="84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不是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函数.故选B.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410238" y="1163781"/>
            <a:ext cx="400049" cy="552449"/>
          </p:xfrm>
          <a:graphic>
            <a:graphicData uri="http://schemas.openxmlformats.org/presentationml/2006/ole">
              <p:oleObj spid="_x0000_s2066" name="Equation" r:id="rId5" imgW="106680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874188" y="1163781"/>
            <a:ext cx="542925" cy="552450"/>
          </p:xfrm>
          <a:graphic>
            <a:graphicData uri="http://schemas.openxmlformats.org/presentationml/2006/ole">
              <p:oleObj spid="_x0000_s2067" name="Equation" r:id="rId6" imgW="143256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760026" y="1163781"/>
            <a:ext cx="400050" cy="552450"/>
          </p:xfrm>
          <a:graphic>
            <a:graphicData uri="http://schemas.openxmlformats.org/presentationml/2006/ole">
              <p:oleObj spid="_x0000_s2068" name="Equation" r:id="rId7" imgW="106680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7480590" y="1163781"/>
            <a:ext cx="542925" cy="552450"/>
          </p:xfrm>
          <a:graphic>
            <a:graphicData uri="http://schemas.openxmlformats.org/presentationml/2006/ole">
              <p:oleObj spid="_x0000_s2069" name="Equation" r:id="rId8" imgW="143256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541682" y="1828718"/>
            <a:ext cx="200025" cy="552450"/>
          </p:xfrm>
          <a:graphic>
            <a:graphicData uri="http://schemas.openxmlformats.org/presentationml/2006/ole">
              <p:oleObj spid="_x0000_s2070" name="Equation" r:id="rId9" imgW="51816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991489" y="1809333"/>
            <a:ext cx="619124" cy="619124"/>
          </p:xfrm>
          <a:graphic>
            <a:graphicData uri="http://schemas.openxmlformats.org/presentationml/2006/ole">
              <p:oleObj spid="_x0000_s2071" name="Equation" r:id="rId10" imgW="16459200" imgH="164592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800816" y="1827453"/>
            <a:ext cx="666750" cy="600075"/>
          </p:xfrm>
          <a:graphic>
            <a:graphicData uri="http://schemas.openxmlformats.org/presentationml/2006/ole">
              <p:oleObj spid="_x0000_s2072" name="Equation" r:id="rId11" imgW="17678400" imgH="158496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334881" y="2500089"/>
            <a:ext cx="619125" cy="619125"/>
          </p:xfrm>
          <a:graphic>
            <a:graphicData uri="http://schemas.openxmlformats.org/presentationml/2006/ole">
              <p:oleObj spid="_x0000_s2073" name="Equation" r:id="rId12" imgW="16459200" imgH="16459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026402" y="2500089"/>
            <a:ext cx="619124" cy="619124"/>
          </p:xfrm>
          <a:graphic>
            <a:graphicData uri="http://schemas.openxmlformats.org/presentationml/2006/ole">
              <p:oleObj spid="_x0000_s2074" name="Equation" r:id="rId13" imgW="16459200" imgH="1645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539643" y="2519474"/>
            <a:ext cx="400050" cy="552450"/>
          </p:xfrm>
          <a:graphic>
            <a:graphicData uri="http://schemas.openxmlformats.org/presentationml/2006/ole">
              <p:oleObj spid="_x0000_s2075" name="Equation" r:id="rId14" imgW="106680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748825" y="3186876"/>
            <a:ext cx="619124" cy="714374"/>
          </p:xfrm>
          <a:graphic>
            <a:graphicData uri="http://schemas.openxmlformats.org/presentationml/2006/ole">
              <p:oleObj spid="_x0000_s2076" name="Equation" r:id="rId15" imgW="16459200" imgH="188976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5558153" y="3264453"/>
            <a:ext cx="1057275" cy="619125"/>
          </p:xfrm>
          <a:graphic>
            <a:graphicData uri="http://schemas.openxmlformats.org/presentationml/2006/ole">
              <p:oleObj spid="_x0000_s2077" name="Equation" r:id="rId16" imgW="28041600" imgH="164592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40000" y="4022813"/>
            <a:ext cx="619125" cy="714375"/>
          </p:xfrm>
          <a:graphic>
            <a:graphicData uri="http://schemas.openxmlformats.org/presentationml/2006/ole">
              <p:oleObj spid="_x0000_s2078" name="Equation" r:id="rId17" imgW="16459200" imgH="188976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295421" y="4022813"/>
            <a:ext cx="619125" cy="714375"/>
          </p:xfrm>
          <a:graphic>
            <a:graphicData uri="http://schemas.openxmlformats.org/presentationml/2006/ole">
              <p:oleObj spid="_x0000_s2079" name="Equation" r:id="rId18" imgW="16459200" imgH="188976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4808662" y="4052281"/>
            <a:ext cx="400050" cy="600075"/>
          </p:xfrm>
          <a:graphic>
            <a:graphicData uri="http://schemas.openxmlformats.org/presentationml/2006/ole">
              <p:oleObj spid="_x0000_s2080" name="Equation" r:id="rId19" imgW="10668000" imgH="158496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979966" y="4733881"/>
            <a:ext cx="323850" cy="295275"/>
          </p:xfrm>
          <a:graphic>
            <a:graphicData uri="http://schemas.openxmlformats.org/presentationml/2006/ole">
              <p:oleObj spid="_x0000_s2081" name="Equation" r:id="rId20" imgW="8534400" imgH="7924800" progId="Equation.DSMT4">
                <p:embed/>
              </p:oleObj>
            </a:graphicData>
          </a:graphic>
        </p:graphicFrame>
      </p:grpSp>
      <p:sp>
        <p:nvSpPr>
          <p:cNvPr id="21" name="TextBox 2"/>
          <p:cNvSpPr txBox="1"/>
          <p:nvPr/>
        </p:nvSpPr>
        <p:spPr>
          <a:xfrm>
            <a:off x="2085259" y="529112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231995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53707" y="1700483"/>
            <a:ext cx="8147747" cy="1863524"/>
            <a:chOff x="540000" y="1080000"/>
            <a:chExt cx="8127000" cy="185877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8587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例2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(2018湖北黄冈、黄石等八校3月联考,11)已知实数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1,函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4038" kern="0" spc="11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在R上单调递增,则实数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的取值范围是</a:t>
              </a:r>
              <a:r>
                <a:rPr lang="zh-CN" altLang="en-US" sz="1062" kern="0" spc="95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    　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A.1&lt;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　    B.2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　    C.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　    D.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297349" y="1665981"/>
            <a:ext cx="1904999" cy="971550"/>
          </p:xfrm>
          <a:graphic>
            <a:graphicData uri="http://schemas.openxmlformats.org/presentationml/2006/ole">
              <p:oleObj spid="_x0000_s3075" name="Equation" r:id="rId5" imgW="50292000" imgH="25603200" progId="Equation.DSMT4">
                <p:embed/>
              </p:oleObj>
            </a:graphicData>
          </a:graphic>
        </p:graphicFrame>
      </p:grpSp>
      <p:sp>
        <p:nvSpPr>
          <p:cNvPr id="6" name="TextBox 2"/>
          <p:cNvSpPr txBox="1"/>
          <p:nvPr/>
        </p:nvSpPr>
        <p:spPr>
          <a:xfrm>
            <a:off x="2013639" y="1208768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由函数的单调性求参数的取值范围</a:t>
            </a:r>
            <a:endParaRPr lang="zh-CN" altLang="en-US" sz="1805" b="1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186320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053707" y="1082757"/>
            <a:ext cx="8147747" cy="3767739"/>
            <a:chOff x="540000" y="1080000"/>
            <a:chExt cx="8127000" cy="375814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7581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　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)在R上单调递增,则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54" kern="0" spc="-29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54" kern="0" spc="-97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9" kern="0" spc="63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-4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0在[1,+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)上恒成立,∴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∈[1,+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)上恒成立,由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于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在[1,+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)上单调递减,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1+4=5.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综上,实数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的取值范围是2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5.故选B.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497127" y="1628973"/>
            <a:ext cx="200025" cy="552450"/>
          </p:xfrm>
          <a:graphic>
            <a:graphicData uri="http://schemas.openxmlformats.org/presentationml/2006/ole">
              <p:oleObj spid="_x0000_s4104" name="Equation" r:id="rId5" imgW="51816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732683" y="2245024"/>
            <a:ext cx="285750" cy="552449"/>
          </p:xfrm>
          <a:graphic>
            <a:graphicData uri="http://schemas.openxmlformats.org/presentationml/2006/ole">
              <p:oleObj spid="_x0000_s4105" name="Equation" r:id="rId6" imgW="76200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162582" y="2245024"/>
            <a:ext cx="200025" cy="552450"/>
          </p:xfrm>
          <a:graphic>
            <a:graphicData uri="http://schemas.openxmlformats.org/presentationml/2006/ole">
              <p:oleObj spid="_x0000_s4106" name="Equation" r:id="rId7" imgW="51816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506757" y="2205362"/>
            <a:ext cx="1152525" cy="590550"/>
          </p:xfrm>
          <a:graphic>
            <a:graphicData uri="http://schemas.openxmlformats.org/presentationml/2006/ole">
              <p:oleObj spid="_x0000_s4107" name="Equation" r:id="rId8" imgW="30480000" imgH="1554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821599" y="2854125"/>
            <a:ext cx="200025" cy="552450"/>
          </p:xfrm>
          <a:graphic>
            <a:graphicData uri="http://schemas.openxmlformats.org/presentationml/2006/ole">
              <p:oleObj spid="_x0000_s4108" name="Equation" r:id="rId9" imgW="51816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052213" y="3448472"/>
            <a:ext cx="200025" cy="552450"/>
          </p:xfrm>
          <a:graphic>
            <a:graphicData uri="http://schemas.openxmlformats.org/presentationml/2006/ole">
              <p:oleObj spid="_x0000_s4109" name="Equation" r:id="rId10" imgW="5181600" imgH="14630400" progId="Equation.DSMT4">
                <p:embed/>
              </p:oleObj>
            </a:graphicData>
          </a:graphic>
        </p:graphicFrame>
      </p:grpSp>
      <p:sp>
        <p:nvSpPr>
          <p:cNvPr id="11" name="TextBox 2"/>
          <p:cNvSpPr txBox="1"/>
          <p:nvPr/>
        </p:nvSpPr>
        <p:spPr>
          <a:xfrm>
            <a:off x="2030614" y="4884406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479533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46971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1.函数的极值与导数</a:t>
            </a:r>
            <a:endParaRPr lang="zh-CN" altLang="en-US" sz="1805" b="1" dirty="0"/>
          </a:p>
        </p:txBody>
      </p:sp>
      <p:sp>
        <p:nvSpPr>
          <p:cNvPr id="3" name="TextBox 3"/>
          <p:cNvSpPr txBox="1"/>
          <p:nvPr/>
        </p:nvSpPr>
        <p:spPr>
          <a:xfrm>
            <a:off x="2024136" y="5604875"/>
            <a:ext cx="8147747" cy="8786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注:(1)在函数的整个定义域内,函数的极值不一定唯一,在整个定义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域内可能有多个极大值和极小值;</a:t>
            </a:r>
            <a:endParaRPr lang="zh-CN" altLang="en-US" sz="1805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2053707" y="2279730"/>
          <a:ext cx="7759758" cy="3297882"/>
        </p:xfrm>
        <a:graphic>
          <a:graphicData uri="http://schemas.openxmlformats.org/drawingml/2006/table">
            <a:tbl>
              <a:tblPr/>
              <a:tblGrid>
                <a:gridCol w="11774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822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63989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定义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设函数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)在点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附近有定义,如果对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附近的所有的点,都有①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)&lt;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baseline="-15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 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,则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)是函数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)的一个极大值,记作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极大值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);如果对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附近的所有的点,都有②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)&gt;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baseline="-15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,则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)是函数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)的一个极小值,记作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极小值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).极大值与极小值统称为极值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9389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结论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设函数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)在点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处连续.(1)如果在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附近的左侧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)&gt;0,右侧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)&lt;0,那么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)是极大值;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(2)如果在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附近的左侧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‘(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)&lt;0,右侧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’(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)&gt;0,那么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)是极小值;(3)如果在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附近的左、右两侧导数值③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同号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,那么 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)④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不是极值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9999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利用导数求函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数极值的步骤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(1)求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‘(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);(2)求方程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)=0的根;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(3)判断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'(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)在方程的根的左、右两侧值的符号;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(4)利用结论求出极值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2053707" y="850667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考点二    导数与函数的极(最)值</a:t>
            </a:r>
            <a:endParaRPr lang="zh-CN" altLang="en-US" sz="2206" b="1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7385167" y="2339909"/>
            <a:ext cx="716204" cy="234420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7313546" y="2621618"/>
            <a:ext cx="716204" cy="234420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5668586" y="3875816"/>
            <a:ext cx="358102" cy="306040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7041850" y="3930343"/>
            <a:ext cx="716204" cy="234420"/>
            <a:chOff x="4881562" y="2969419"/>
            <a:chExt cx="783432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145885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38222"/>
            <a:ext cx="8147747" cy="36664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(2)极大值与极小值没有必然关系,极大值可能比极小值还小;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(3)导数等于零的点不一定是极值点(例如: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‘(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)=3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’(0)=0,但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=0不是函数的极值点);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(4)对于处处可导的函数,极值点的导数必为零.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2.函数的最大值与最小值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(1)函数的最大值与最小值:在⑤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闭区间[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上连续的函数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),在[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]上必有⑥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最大值与最小值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;但在开区间(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)内连续的函数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)不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一定有最大值与最小值.</a:t>
            </a:r>
            <a:endParaRPr lang="zh-CN" altLang="en-US" sz="1805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5510559" y="3693218"/>
            <a:ext cx="1718889" cy="334563"/>
            <a:chOff x="4881562" y="2969419"/>
            <a:chExt cx="783432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6" name="组合 16"/>
          <p:cNvGrpSpPr/>
          <p:nvPr/>
        </p:nvGrpSpPr>
        <p:grpSpPr bwMode="auto">
          <a:xfrm>
            <a:off x="3401690" y="4057352"/>
            <a:ext cx="2005370" cy="464067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155100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0099D38E-0D42-40A2-82F9-99B19F6892E5}">
  <ds:schemaRefs/>
</ds:datastoreItem>
</file>

<file path=customXml/itemProps10.xml><?xml version="1.0" encoding="utf-8"?>
<ds:datastoreItem xmlns:ds="http://schemas.openxmlformats.org/officeDocument/2006/customXml" ds:itemID="{CFDFC5B0-B0F0-4DF7-855F-F3D05ECE04D1}">
  <ds:schemaRefs/>
</ds:datastoreItem>
</file>

<file path=customXml/itemProps11.xml><?xml version="1.0" encoding="utf-8"?>
<ds:datastoreItem xmlns:ds="http://schemas.openxmlformats.org/officeDocument/2006/customXml" ds:itemID="{E4406C5D-852D-44B4-8AFC-8D809A5A826F}">
  <ds:schemaRefs/>
</ds:datastoreItem>
</file>

<file path=customXml/itemProps12.xml><?xml version="1.0" encoding="utf-8"?>
<ds:datastoreItem xmlns:ds="http://schemas.openxmlformats.org/officeDocument/2006/customXml" ds:itemID="{F0C3E3BE-6108-4719-9C84-D129288052A6}">
  <ds:schemaRefs/>
</ds:datastoreItem>
</file>

<file path=customXml/itemProps13.xml><?xml version="1.0" encoding="utf-8"?>
<ds:datastoreItem xmlns:ds="http://schemas.openxmlformats.org/officeDocument/2006/customXml" ds:itemID="{9CCC1283-C6B5-4C25-B43C-935AD7060978}">
  <ds:schemaRefs/>
</ds:datastoreItem>
</file>

<file path=customXml/itemProps14.xml><?xml version="1.0" encoding="utf-8"?>
<ds:datastoreItem xmlns:ds="http://schemas.openxmlformats.org/officeDocument/2006/customXml" ds:itemID="{99ACA246-09A9-4018-9E3F-2721CBDC2F3E}">
  <ds:schemaRefs/>
</ds:datastoreItem>
</file>

<file path=customXml/itemProps15.xml><?xml version="1.0" encoding="utf-8"?>
<ds:datastoreItem xmlns:ds="http://schemas.openxmlformats.org/officeDocument/2006/customXml" ds:itemID="{BA02512E-0D6A-492F-95A7-4AEFC47334C3}">
  <ds:schemaRefs/>
</ds:datastoreItem>
</file>

<file path=customXml/itemProps16.xml><?xml version="1.0" encoding="utf-8"?>
<ds:datastoreItem xmlns:ds="http://schemas.openxmlformats.org/officeDocument/2006/customXml" ds:itemID="{41D469C0-7522-4C63-B7AF-4EB49C193F7D}">
  <ds:schemaRefs/>
</ds:datastoreItem>
</file>

<file path=customXml/itemProps17.xml><?xml version="1.0" encoding="utf-8"?>
<ds:datastoreItem xmlns:ds="http://schemas.openxmlformats.org/officeDocument/2006/customXml" ds:itemID="{74E7F479-86F7-4EA2-8E7B-AD31648FE64E}">
  <ds:schemaRefs/>
</ds:datastoreItem>
</file>

<file path=customXml/itemProps18.xml><?xml version="1.0" encoding="utf-8"?>
<ds:datastoreItem xmlns:ds="http://schemas.openxmlformats.org/officeDocument/2006/customXml" ds:itemID="{C817EF0C-3351-4097-B496-A03F8AD17D6A}">
  <ds:schemaRefs/>
</ds:datastoreItem>
</file>

<file path=customXml/itemProps19.xml><?xml version="1.0" encoding="utf-8"?>
<ds:datastoreItem xmlns:ds="http://schemas.openxmlformats.org/officeDocument/2006/customXml" ds:itemID="{5B81C326-A5E8-4AD3-B63A-B6A1F7B4466F}">
  <ds:schemaRefs/>
</ds:datastoreItem>
</file>

<file path=customXml/itemProps2.xml><?xml version="1.0" encoding="utf-8"?>
<ds:datastoreItem xmlns:ds="http://schemas.openxmlformats.org/officeDocument/2006/customXml" ds:itemID="{59142D80-3041-4B87-BB7E-FE979F3DFFED}">
  <ds:schemaRefs/>
</ds:datastoreItem>
</file>

<file path=customXml/itemProps20.xml><?xml version="1.0" encoding="utf-8"?>
<ds:datastoreItem xmlns:ds="http://schemas.openxmlformats.org/officeDocument/2006/customXml" ds:itemID="{3D3BF238-CD1F-4FF6-8874-C7226D75643E}">
  <ds:schemaRefs/>
</ds:datastoreItem>
</file>

<file path=customXml/itemProps21.xml><?xml version="1.0" encoding="utf-8"?>
<ds:datastoreItem xmlns:ds="http://schemas.openxmlformats.org/officeDocument/2006/customXml" ds:itemID="{42C9DF78-99EF-4AAD-AE03-4AA268BEE082}">
  <ds:schemaRefs/>
</ds:datastoreItem>
</file>

<file path=customXml/itemProps22.xml><?xml version="1.0" encoding="utf-8"?>
<ds:datastoreItem xmlns:ds="http://schemas.openxmlformats.org/officeDocument/2006/customXml" ds:itemID="{84DED701-D2EC-44A6-A878-D02FCB1CEF1A}">
  <ds:schemaRefs/>
</ds:datastoreItem>
</file>

<file path=customXml/itemProps23.xml><?xml version="1.0" encoding="utf-8"?>
<ds:datastoreItem xmlns:ds="http://schemas.openxmlformats.org/officeDocument/2006/customXml" ds:itemID="{6EDAE5A5-6E6C-4E2D-9FB4-AA044D59CF75}">
  <ds:schemaRefs/>
</ds:datastoreItem>
</file>

<file path=customXml/itemProps24.xml><?xml version="1.0" encoding="utf-8"?>
<ds:datastoreItem xmlns:ds="http://schemas.openxmlformats.org/officeDocument/2006/customXml" ds:itemID="{1B26F33D-62B3-4CE0-B28E-CE4468B88C49}">
  <ds:schemaRefs/>
</ds:datastoreItem>
</file>

<file path=customXml/itemProps25.xml><?xml version="1.0" encoding="utf-8"?>
<ds:datastoreItem xmlns:ds="http://schemas.openxmlformats.org/officeDocument/2006/customXml" ds:itemID="{4F371B43-B167-46FC-A7C9-4491AC190641}">
  <ds:schemaRefs/>
</ds:datastoreItem>
</file>

<file path=customXml/itemProps26.xml><?xml version="1.0" encoding="utf-8"?>
<ds:datastoreItem xmlns:ds="http://schemas.openxmlformats.org/officeDocument/2006/customXml" ds:itemID="{2069C0F4-F62F-4529-B5FC-EEC63DB47773}">
  <ds:schemaRefs/>
</ds:datastoreItem>
</file>

<file path=customXml/itemProps27.xml><?xml version="1.0" encoding="utf-8"?>
<ds:datastoreItem xmlns:ds="http://schemas.openxmlformats.org/officeDocument/2006/customXml" ds:itemID="{821C51DA-A6B6-4004-9564-CCADFF0402B3}">
  <ds:schemaRefs/>
</ds:datastoreItem>
</file>

<file path=customXml/itemProps28.xml><?xml version="1.0" encoding="utf-8"?>
<ds:datastoreItem xmlns:ds="http://schemas.openxmlformats.org/officeDocument/2006/customXml" ds:itemID="{8D32FF71-530D-41F3-8FB8-80F9DF736D7C}">
  <ds:schemaRefs/>
</ds:datastoreItem>
</file>

<file path=customXml/itemProps29.xml><?xml version="1.0" encoding="utf-8"?>
<ds:datastoreItem xmlns:ds="http://schemas.openxmlformats.org/officeDocument/2006/customXml" ds:itemID="{F9B8040B-75D0-4474-B0E0-D124DE814D67}">
  <ds:schemaRefs/>
</ds:datastoreItem>
</file>

<file path=customXml/itemProps3.xml><?xml version="1.0" encoding="utf-8"?>
<ds:datastoreItem xmlns:ds="http://schemas.openxmlformats.org/officeDocument/2006/customXml" ds:itemID="{FD6CCD13-11F8-4E20-A07E-BCE3718D9551}">
  <ds:schemaRefs/>
</ds:datastoreItem>
</file>

<file path=customXml/itemProps30.xml><?xml version="1.0" encoding="utf-8"?>
<ds:datastoreItem xmlns:ds="http://schemas.openxmlformats.org/officeDocument/2006/customXml" ds:itemID="{BC2CF0FC-049B-4E22-B7B6-FC62C9390AC5}">
  <ds:schemaRefs/>
</ds:datastoreItem>
</file>

<file path=customXml/itemProps31.xml><?xml version="1.0" encoding="utf-8"?>
<ds:datastoreItem xmlns:ds="http://schemas.openxmlformats.org/officeDocument/2006/customXml" ds:itemID="{31F5CC1F-C496-47A9-9878-C3B844589247}">
  <ds:schemaRefs/>
</ds:datastoreItem>
</file>

<file path=customXml/itemProps32.xml><?xml version="1.0" encoding="utf-8"?>
<ds:datastoreItem xmlns:ds="http://schemas.openxmlformats.org/officeDocument/2006/customXml" ds:itemID="{108F03FE-5E8B-4815-A33E-47F37510C372}">
  <ds:schemaRefs/>
</ds:datastoreItem>
</file>

<file path=customXml/itemProps33.xml><?xml version="1.0" encoding="utf-8"?>
<ds:datastoreItem xmlns:ds="http://schemas.openxmlformats.org/officeDocument/2006/customXml" ds:itemID="{54C1FF91-A06B-4593-A55B-EC0E27F7F748}">
  <ds:schemaRefs/>
</ds:datastoreItem>
</file>

<file path=customXml/itemProps34.xml><?xml version="1.0" encoding="utf-8"?>
<ds:datastoreItem xmlns:ds="http://schemas.openxmlformats.org/officeDocument/2006/customXml" ds:itemID="{DC936770-0B18-42D6-BA5C-DF5EFB607C6B}">
  <ds:schemaRefs/>
</ds:datastoreItem>
</file>

<file path=customXml/itemProps35.xml><?xml version="1.0" encoding="utf-8"?>
<ds:datastoreItem xmlns:ds="http://schemas.openxmlformats.org/officeDocument/2006/customXml" ds:itemID="{57DF3B23-3F9E-464F-AF5C-BF6E1329F481}">
  <ds:schemaRefs/>
</ds:datastoreItem>
</file>

<file path=customXml/itemProps36.xml><?xml version="1.0" encoding="utf-8"?>
<ds:datastoreItem xmlns:ds="http://schemas.openxmlformats.org/officeDocument/2006/customXml" ds:itemID="{D0D15EEA-A3FB-4337-A961-3C6E316AF2BF}">
  <ds:schemaRefs/>
</ds:datastoreItem>
</file>

<file path=customXml/itemProps4.xml><?xml version="1.0" encoding="utf-8"?>
<ds:datastoreItem xmlns:ds="http://schemas.openxmlformats.org/officeDocument/2006/customXml" ds:itemID="{EDE6B768-1C1E-4E1A-B9D7-911C4B5C7F2C}">
  <ds:schemaRefs/>
</ds:datastoreItem>
</file>

<file path=customXml/itemProps5.xml><?xml version="1.0" encoding="utf-8"?>
<ds:datastoreItem xmlns:ds="http://schemas.openxmlformats.org/officeDocument/2006/customXml" ds:itemID="{17B38449-C81E-4C67-8AB9-205E2258798E}">
  <ds:schemaRefs/>
</ds:datastoreItem>
</file>

<file path=customXml/itemProps6.xml><?xml version="1.0" encoding="utf-8"?>
<ds:datastoreItem xmlns:ds="http://schemas.openxmlformats.org/officeDocument/2006/customXml" ds:itemID="{25D9677E-8DE2-46E1-9B42-581297F83E42}">
  <ds:schemaRefs/>
</ds:datastoreItem>
</file>

<file path=customXml/itemProps7.xml><?xml version="1.0" encoding="utf-8"?>
<ds:datastoreItem xmlns:ds="http://schemas.openxmlformats.org/officeDocument/2006/customXml" ds:itemID="{CEFECDD8-F223-49F2-B213-291B6DEABBFC}">
  <ds:schemaRefs/>
</ds:datastoreItem>
</file>

<file path=customXml/itemProps8.xml><?xml version="1.0" encoding="utf-8"?>
<ds:datastoreItem xmlns:ds="http://schemas.openxmlformats.org/officeDocument/2006/customXml" ds:itemID="{7E51954F-4342-4426-97B9-F50D89BD9FD0}">
  <ds:schemaRefs/>
</ds:datastoreItem>
</file>

<file path=customXml/itemProps9.xml><?xml version="1.0" encoding="utf-8"?>
<ds:datastoreItem xmlns:ds="http://schemas.openxmlformats.org/officeDocument/2006/customXml" ds:itemID="{ED0C9E18-1AE2-4286-8256-382277D3070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774</Words>
  <Application>Microsoft Office PowerPoint</Application>
  <PresentationFormat>自定义</PresentationFormat>
  <Paragraphs>272</Paragraphs>
  <Slides>37</Slides>
  <Notes>36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9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2019-12-18T10:16:09Z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