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customXml/itemProps11.xml" ContentType="application/vnd.openxmlformats-officedocument.customXmlProperties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0.xml" ContentType="application/vnd.openxmlformats-officedocument.customXmlProperties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customXml/itemProps12.xml" ContentType="application/vnd.openxmlformats-officedocument.customXmlProperties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3"/>
  </p:sldMasterIdLst>
  <p:notesMasterIdLst>
    <p:notesMasterId r:id="rId27"/>
  </p:notesMasterIdLst>
  <p:sldIdLst>
    <p:sldId id="261" r:id="rId14"/>
    <p:sldId id="284" r:id="rId15"/>
    <p:sldId id="263" r:id="rId16"/>
    <p:sldId id="264" r:id="rId17"/>
    <p:sldId id="265" r:id="rId18"/>
    <p:sldId id="266" r:id="rId19"/>
    <p:sldId id="271" r:id="rId20"/>
    <p:sldId id="275" r:id="rId21"/>
    <p:sldId id="276" r:id="rId22"/>
    <p:sldId id="278" r:id="rId23"/>
    <p:sldId id="279" r:id="rId24"/>
    <p:sldId id="281" r:id="rId25"/>
    <p:sldId id="283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995" autoAdjust="0"/>
    <p:restoredTop sz="94660"/>
  </p:normalViewPr>
  <p:slideViewPr>
    <p:cSldViewPr snapToGrid="0">
      <p:cViewPr varScale="1">
        <p:scale>
          <a:sx n="89" d="100"/>
          <a:sy n="89" d="100"/>
        </p:scale>
        <p:origin x="-61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8.xml"/><Relationship Id="rId13" Type="http://schemas.openxmlformats.org/officeDocument/2006/relationships/slideMaster" Target="slideMasters/slideMaster1.xml"/><Relationship Id="rId18" Type="http://schemas.openxmlformats.org/officeDocument/2006/relationships/slide" Target="slides/slide5.xml"/><Relationship Id="rId26" Type="http://schemas.openxmlformats.org/officeDocument/2006/relationships/slide" Target="slides/slide13.xml"/><Relationship Id="rId3" Type="http://schemas.openxmlformats.org/officeDocument/2006/relationships/customXml" Target="../customXml/item3.xml"/><Relationship Id="rId21" Type="http://schemas.openxmlformats.org/officeDocument/2006/relationships/slide" Target="slides/slide8.xml"/><Relationship Id="rId7" Type="http://schemas.openxmlformats.org/officeDocument/2006/relationships/customXml" Target="../customXml/item7.xml"/><Relationship Id="rId12" Type="http://schemas.openxmlformats.org/officeDocument/2006/relationships/customXml" Target="../customXml/item12.xml"/><Relationship Id="rId17" Type="http://schemas.openxmlformats.org/officeDocument/2006/relationships/slide" Target="slides/slide4.xml"/><Relationship Id="rId25" Type="http://schemas.openxmlformats.org/officeDocument/2006/relationships/slide" Target="slides/slide12.xml"/><Relationship Id="rId2" Type="http://schemas.openxmlformats.org/officeDocument/2006/relationships/customXml" Target="../customXml/item2.xml"/><Relationship Id="rId16" Type="http://schemas.openxmlformats.org/officeDocument/2006/relationships/slide" Target="slides/slide3.xml"/><Relationship Id="rId20" Type="http://schemas.openxmlformats.org/officeDocument/2006/relationships/slide" Target="slides/slide7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slide" Target="slides/slide11.xml"/><Relationship Id="rId5" Type="http://schemas.openxmlformats.org/officeDocument/2006/relationships/customXml" Target="../customXml/item5.xml"/><Relationship Id="rId15" Type="http://schemas.openxmlformats.org/officeDocument/2006/relationships/slide" Target="slides/slide2.xml"/><Relationship Id="rId23" Type="http://schemas.openxmlformats.org/officeDocument/2006/relationships/slide" Target="slides/slide10.xml"/><Relationship Id="rId28" Type="http://schemas.openxmlformats.org/officeDocument/2006/relationships/presProps" Target="presProps.xml"/><Relationship Id="rId10" Type="http://schemas.openxmlformats.org/officeDocument/2006/relationships/customXml" Target="../customXml/item10.xml"/><Relationship Id="rId19" Type="http://schemas.openxmlformats.org/officeDocument/2006/relationships/slide" Target="slides/slide6.xml"/><Relationship Id="rId31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slide" Target="slides/slide1.xml"/><Relationship Id="rId22" Type="http://schemas.openxmlformats.org/officeDocument/2006/relationships/slide" Target="slides/slide9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10.vml.rels><?xml version="1.0" encoding="UTF-8" standalone="yes"?>
<Relationships xmlns="http://schemas.openxmlformats.org/package/2006/relationships"><Relationship Id="rId8" Type="http://schemas.openxmlformats.org/officeDocument/2006/relationships/image" Target="../media/image108.wmf"/><Relationship Id="rId13" Type="http://schemas.openxmlformats.org/officeDocument/2006/relationships/image" Target="../media/image113.wmf"/><Relationship Id="rId3" Type="http://schemas.openxmlformats.org/officeDocument/2006/relationships/image" Target="../media/image103.wmf"/><Relationship Id="rId7" Type="http://schemas.openxmlformats.org/officeDocument/2006/relationships/image" Target="../media/image107.wmf"/><Relationship Id="rId12" Type="http://schemas.openxmlformats.org/officeDocument/2006/relationships/image" Target="../media/image112.wmf"/><Relationship Id="rId2" Type="http://schemas.openxmlformats.org/officeDocument/2006/relationships/image" Target="../media/image102.wmf"/><Relationship Id="rId1" Type="http://schemas.openxmlformats.org/officeDocument/2006/relationships/image" Target="../media/image101.wmf"/><Relationship Id="rId6" Type="http://schemas.openxmlformats.org/officeDocument/2006/relationships/image" Target="../media/image106.wmf"/><Relationship Id="rId11" Type="http://schemas.openxmlformats.org/officeDocument/2006/relationships/image" Target="../media/image111.wmf"/><Relationship Id="rId5" Type="http://schemas.openxmlformats.org/officeDocument/2006/relationships/image" Target="../media/image105.wmf"/><Relationship Id="rId10" Type="http://schemas.openxmlformats.org/officeDocument/2006/relationships/image" Target="../media/image110.wmf"/><Relationship Id="rId4" Type="http://schemas.openxmlformats.org/officeDocument/2006/relationships/image" Target="../media/image104.wmf"/><Relationship Id="rId9" Type="http://schemas.openxmlformats.org/officeDocument/2006/relationships/image" Target="../media/image109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3" Type="http://schemas.openxmlformats.org/officeDocument/2006/relationships/image" Target="../media/image11.wmf"/><Relationship Id="rId7" Type="http://schemas.openxmlformats.org/officeDocument/2006/relationships/image" Target="../media/image15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6" Type="http://schemas.openxmlformats.org/officeDocument/2006/relationships/image" Target="../media/image14.wmf"/><Relationship Id="rId5" Type="http://schemas.openxmlformats.org/officeDocument/2006/relationships/image" Target="../media/image13.wmf"/><Relationship Id="rId10" Type="http://schemas.openxmlformats.org/officeDocument/2006/relationships/image" Target="../media/image18.wmf"/><Relationship Id="rId4" Type="http://schemas.openxmlformats.org/officeDocument/2006/relationships/image" Target="../media/image12.wmf"/><Relationship Id="rId9" Type="http://schemas.openxmlformats.org/officeDocument/2006/relationships/image" Target="../media/image17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29.wmf"/><Relationship Id="rId13" Type="http://schemas.openxmlformats.org/officeDocument/2006/relationships/image" Target="../media/image34.wmf"/><Relationship Id="rId3" Type="http://schemas.openxmlformats.org/officeDocument/2006/relationships/image" Target="../media/image24.wmf"/><Relationship Id="rId7" Type="http://schemas.openxmlformats.org/officeDocument/2006/relationships/image" Target="../media/image28.wmf"/><Relationship Id="rId12" Type="http://schemas.openxmlformats.org/officeDocument/2006/relationships/image" Target="../media/image33.wmf"/><Relationship Id="rId17" Type="http://schemas.openxmlformats.org/officeDocument/2006/relationships/image" Target="../media/image38.wmf"/><Relationship Id="rId2" Type="http://schemas.openxmlformats.org/officeDocument/2006/relationships/image" Target="../media/image23.wmf"/><Relationship Id="rId16" Type="http://schemas.openxmlformats.org/officeDocument/2006/relationships/image" Target="../media/image37.wmf"/><Relationship Id="rId1" Type="http://schemas.openxmlformats.org/officeDocument/2006/relationships/image" Target="../media/image22.wmf"/><Relationship Id="rId6" Type="http://schemas.openxmlformats.org/officeDocument/2006/relationships/image" Target="../media/image27.wmf"/><Relationship Id="rId11" Type="http://schemas.openxmlformats.org/officeDocument/2006/relationships/image" Target="../media/image32.wmf"/><Relationship Id="rId5" Type="http://schemas.openxmlformats.org/officeDocument/2006/relationships/image" Target="../media/image26.wmf"/><Relationship Id="rId15" Type="http://schemas.openxmlformats.org/officeDocument/2006/relationships/image" Target="../media/image36.wmf"/><Relationship Id="rId10" Type="http://schemas.openxmlformats.org/officeDocument/2006/relationships/image" Target="../media/image31.wmf"/><Relationship Id="rId4" Type="http://schemas.openxmlformats.org/officeDocument/2006/relationships/image" Target="../media/image25.wmf"/><Relationship Id="rId9" Type="http://schemas.openxmlformats.org/officeDocument/2006/relationships/image" Target="../media/image30.wmf"/><Relationship Id="rId14" Type="http://schemas.openxmlformats.org/officeDocument/2006/relationships/image" Target="../media/image35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46.wmf"/><Relationship Id="rId3" Type="http://schemas.openxmlformats.org/officeDocument/2006/relationships/image" Target="../media/image41.wmf"/><Relationship Id="rId7" Type="http://schemas.openxmlformats.org/officeDocument/2006/relationships/image" Target="../media/image45.wmf"/><Relationship Id="rId2" Type="http://schemas.openxmlformats.org/officeDocument/2006/relationships/image" Target="../media/image40.wmf"/><Relationship Id="rId1" Type="http://schemas.openxmlformats.org/officeDocument/2006/relationships/image" Target="../media/image39.wmf"/><Relationship Id="rId6" Type="http://schemas.openxmlformats.org/officeDocument/2006/relationships/image" Target="../media/image44.wmf"/><Relationship Id="rId5" Type="http://schemas.openxmlformats.org/officeDocument/2006/relationships/image" Target="../media/image43.wmf"/><Relationship Id="rId4" Type="http://schemas.openxmlformats.org/officeDocument/2006/relationships/image" Target="../media/image42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56.wmf"/><Relationship Id="rId13" Type="http://schemas.openxmlformats.org/officeDocument/2006/relationships/image" Target="../media/image61.wmf"/><Relationship Id="rId3" Type="http://schemas.openxmlformats.org/officeDocument/2006/relationships/image" Target="../media/image51.wmf"/><Relationship Id="rId7" Type="http://schemas.openxmlformats.org/officeDocument/2006/relationships/image" Target="../media/image55.wmf"/><Relationship Id="rId12" Type="http://schemas.openxmlformats.org/officeDocument/2006/relationships/image" Target="../media/image60.wmf"/><Relationship Id="rId2" Type="http://schemas.openxmlformats.org/officeDocument/2006/relationships/image" Target="../media/image50.wmf"/><Relationship Id="rId1" Type="http://schemas.openxmlformats.org/officeDocument/2006/relationships/image" Target="../media/image49.wmf"/><Relationship Id="rId6" Type="http://schemas.openxmlformats.org/officeDocument/2006/relationships/image" Target="../media/image54.wmf"/><Relationship Id="rId11" Type="http://schemas.openxmlformats.org/officeDocument/2006/relationships/image" Target="../media/image59.wmf"/><Relationship Id="rId5" Type="http://schemas.openxmlformats.org/officeDocument/2006/relationships/image" Target="../media/image53.wmf"/><Relationship Id="rId15" Type="http://schemas.openxmlformats.org/officeDocument/2006/relationships/image" Target="../media/image63.wmf"/><Relationship Id="rId10" Type="http://schemas.openxmlformats.org/officeDocument/2006/relationships/image" Target="../media/image58.wmf"/><Relationship Id="rId4" Type="http://schemas.openxmlformats.org/officeDocument/2006/relationships/image" Target="../media/image52.wmf"/><Relationship Id="rId9" Type="http://schemas.openxmlformats.org/officeDocument/2006/relationships/image" Target="../media/image57.wmf"/><Relationship Id="rId14" Type="http://schemas.openxmlformats.org/officeDocument/2006/relationships/image" Target="../media/image62.wmf"/></Relationships>
</file>

<file path=ppt/drawings/_rels/vmlDrawing8.vml.rels><?xml version="1.0" encoding="UTF-8" standalone="yes"?>
<Relationships xmlns="http://schemas.openxmlformats.org/package/2006/relationships"><Relationship Id="rId8" Type="http://schemas.openxmlformats.org/officeDocument/2006/relationships/image" Target="../media/image71.wmf"/><Relationship Id="rId13" Type="http://schemas.openxmlformats.org/officeDocument/2006/relationships/image" Target="../media/image76.wmf"/><Relationship Id="rId18" Type="http://schemas.openxmlformats.org/officeDocument/2006/relationships/image" Target="../media/image81.wmf"/><Relationship Id="rId26" Type="http://schemas.openxmlformats.org/officeDocument/2006/relationships/image" Target="../media/image89.wmf"/><Relationship Id="rId3" Type="http://schemas.openxmlformats.org/officeDocument/2006/relationships/image" Target="../media/image66.wmf"/><Relationship Id="rId21" Type="http://schemas.openxmlformats.org/officeDocument/2006/relationships/image" Target="../media/image84.wmf"/><Relationship Id="rId7" Type="http://schemas.openxmlformats.org/officeDocument/2006/relationships/image" Target="../media/image70.wmf"/><Relationship Id="rId12" Type="http://schemas.openxmlformats.org/officeDocument/2006/relationships/image" Target="../media/image75.wmf"/><Relationship Id="rId17" Type="http://schemas.openxmlformats.org/officeDocument/2006/relationships/image" Target="../media/image80.wmf"/><Relationship Id="rId25" Type="http://schemas.openxmlformats.org/officeDocument/2006/relationships/image" Target="../media/image88.wmf"/><Relationship Id="rId2" Type="http://schemas.openxmlformats.org/officeDocument/2006/relationships/image" Target="../media/image65.wmf"/><Relationship Id="rId16" Type="http://schemas.openxmlformats.org/officeDocument/2006/relationships/image" Target="../media/image79.wmf"/><Relationship Id="rId20" Type="http://schemas.openxmlformats.org/officeDocument/2006/relationships/image" Target="../media/image83.wmf"/><Relationship Id="rId29" Type="http://schemas.openxmlformats.org/officeDocument/2006/relationships/image" Target="../media/image92.wmf"/><Relationship Id="rId1" Type="http://schemas.openxmlformats.org/officeDocument/2006/relationships/image" Target="../media/image64.wmf"/><Relationship Id="rId6" Type="http://schemas.openxmlformats.org/officeDocument/2006/relationships/image" Target="../media/image69.wmf"/><Relationship Id="rId11" Type="http://schemas.openxmlformats.org/officeDocument/2006/relationships/image" Target="../media/image74.wmf"/><Relationship Id="rId24" Type="http://schemas.openxmlformats.org/officeDocument/2006/relationships/image" Target="../media/image87.wmf"/><Relationship Id="rId5" Type="http://schemas.openxmlformats.org/officeDocument/2006/relationships/image" Target="../media/image68.wmf"/><Relationship Id="rId15" Type="http://schemas.openxmlformats.org/officeDocument/2006/relationships/image" Target="../media/image78.wmf"/><Relationship Id="rId23" Type="http://schemas.openxmlformats.org/officeDocument/2006/relationships/image" Target="../media/image86.wmf"/><Relationship Id="rId28" Type="http://schemas.openxmlformats.org/officeDocument/2006/relationships/image" Target="../media/image91.wmf"/><Relationship Id="rId10" Type="http://schemas.openxmlformats.org/officeDocument/2006/relationships/image" Target="../media/image73.wmf"/><Relationship Id="rId19" Type="http://schemas.openxmlformats.org/officeDocument/2006/relationships/image" Target="../media/image82.wmf"/><Relationship Id="rId31" Type="http://schemas.openxmlformats.org/officeDocument/2006/relationships/image" Target="../media/image94.wmf"/><Relationship Id="rId4" Type="http://schemas.openxmlformats.org/officeDocument/2006/relationships/image" Target="../media/image67.wmf"/><Relationship Id="rId9" Type="http://schemas.openxmlformats.org/officeDocument/2006/relationships/image" Target="../media/image72.wmf"/><Relationship Id="rId14" Type="http://schemas.openxmlformats.org/officeDocument/2006/relationships/image" Target="../media/image77.wmf"/><Relationship Id="rId22" Type="http://schemas.openxmlformats.org/officeDocument/2006/relationships/image" Target="../media/image85.wmf"/><Relationship Id="rId27" Type="http://schemas.openxmlformats.org/officeDocument/2006/relationships/image" Target="../media/image90.wmf"/><Relationship Id="rId30" Type="http://schemas.openxmlformats.org/officeDocument/2006/relationships/image" Target="../media/image93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97.wmf"/><Relationship Id="rId2" Type="http://schemas.openxmlformats.org/officeDocument/2006/relationships/image" Target="../media/image96.wmf"/><Relationship Id="rId1" Type="http://schemas.openxmlformats.org/officeDocument/2006/relationships/image" Target="../media/image95.wmf"/><Relationship Id="rId5" Type="http://schemas.openxmlformats.org/officeDocument/2006/relationships/image" Target="../media/image99.wmf"/><Relationship Id="rId4" Type="http://schemas.openxmlformats.org/officeDocument/2006/relationships/image" Target="../media/image9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419523-BCFA-4B60-A073-88A16DF69F4D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7A14E2-6E88-43D3-A9CA-B377A5A536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230140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0510726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15635081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06997022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8219649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4704699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9942951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7311119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0225907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6358451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505667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9412890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8385387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7E02BA7-B8F1-43FE-8D34-A095D1CCD2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C5A2F70A-E6DE-4232-AD3D-725BF9F527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D8C45E9-7CD0-4FFE-8F8D-78F2041A2E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408CB82-E2BE-4A07-9A22-8261131D37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5511F8B-2BFD-4377-BB75-52BF252DF7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148075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9F51E2F-661F-4D3D-8E6C-84A1664A9F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4A44DDF4-BAB4-47B1-92F2-AFE7458EDC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18DEE4C-CFB3-4491-80CA-77C32E6619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A43D6E6-3423-4DCA-957B-3F7CA3F4B1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7763C9B-0350-4658-A7D2-E95715F861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502957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C1D81FA1-67BF-4D6F-9232-289E1B7594A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1EAF4A1C-D9FE-4669-A397-634AEE0683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3E6645D-1DCF-494D-8977-7C1E42F800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BB319C7-569A-4D70-828F-BB99739B56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4150868-C603-4514-AB9E-3334DFE879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215824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E28D260-2C98-460D-A135-0BB10FA29E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413FF2B8-45C2-466B-B425-231500FBBB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F33DFED-F91B-42B3-83AF-745C6A16EC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4D89223-2A60-4A5E-9E34-39125DC9FF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AB63EE3-4A2C-498C-BFF4-ED430A508D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95313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A7271A5-2F1E-48B8-BE1E-293B26D89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76978365-D82C-424A-BBEB-352D76934B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2F12889B-C365-4A3A-9004-05B6EDD73A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E71CF44-66AB-4D08-BEB0-295F8C6119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DB20639-F9FB-49F7-B07C-645235CC7D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115355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3D19BBB-7F63-4A68-AB68-CF941FB24E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FDBD0B52-F01E-464B-8548-F1334886D4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44E845D6-0841-4D55-A7DC-4EE66FE5D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71E17FE7-F55B-4F1F-8E9F-DB2C10C3A9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E11FFC4B-2CF5-407F-AAFD-FC0A4E71D9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7C3A076-29B3-49ED-9377-0BE4EB5E04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7266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24FB45F-1A23-4E6A-A31E-84C1C6E67F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9ABE313F-E874-448A-98EE-8E5B1B16E3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C73EC04B-F867-4F9E-9D30-8D7A6D3C94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B572EE0B-E3DC-43A0-8938-3EB06314E0B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2FD60B7C-4E34-4469-AF8F-8E72BA5F2BD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59B03FF6-76CD-4F7A-A905-B252446E19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517D137B-C391-4D14-A847-89B0FC1CEF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D202B546-EC9E-4CB3-B1C2-5FA4E7653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971185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B6D4BC-F3AC-4D95-9A59-C35EFE8060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2BDD810E-A959-495A-A84E-5B9D99AB8F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675DE6D4-93E2-4442-9240-BE9BEEC03B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728761C7-8E64-4FF2-B719-BA3C5A9F8F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860745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918E5B87-7045-4A92-8DFF-729F7BBCEE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D5EA3FD-E01F-4C50-A1CC-FF8D0A2220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6C2ACCE-D742-4A39-8891-BEA96E047A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441768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428A6D7-1C15-4A4A-BFBE-95BB88BB9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D2D47130-E699-4591-89BB-05D5A06BE7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77A2362A-3FB8-4190-98C9-8013CBA0F7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D6B41B7C-F975-43D6-AFA7-FFFE1F4EF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CEE9707B-8227-4A7A-9985-A1CE5D3C0D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6FB5D189-02AC-44CD-BFCD-94CA29EF5D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995056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F0044B1-C6AA-461C-851A-B193F537A2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9F08D20C-175E-4596-960F-4504DA05BF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44987543-4FF9-4F8E-A976-25DF50CD8C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D44990D6-2F93-4FA6-A6CF-D6023613BE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4AB6B2AA-2C30-4D29-B366-4CE01A1CFE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279DD12-F4F0-466E-84C8-BFB1DBC5A1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024066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72FE055F-41C3-494A-B818-DAED1C515F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6C4DFB76-597D-47A8-BBA0-66193DB589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54A6859-F888-4DFF-B7C7-44AEE0E79AF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CB72D8-C221-4806-8D8F-7ED7F969E5BC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A66E2A1-5B65-4BC3-8638-316BE8A35A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4C9A858-1C82-4166-BEC3-5DA0DB3938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13857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oleObject" Target="../embeddings/oleObject2.bin"/><Relationship Id="rId2" Type="http://schemas.openxmlformats.org/officeDocument/2006/relationships/customXml" Target="../../customXml/item5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7.bin"/><Relationship Id="rId13" Type="http://schemas.openxmlformats.org/officeDocument/2006/relationships/oleObject" Target="../embeddings/oleObject52.bin"/><Relationship Id="rId18" Type="http://schemas.openxmlformats.org/officeDocument/2006/relationships/oleObject" Target="../embeddings/oleObject57.bin"/><Relationship Id="rId3" Type="http://schemas.openxmlformats.org/officeDocument/2006/relationships/slideLayout" Target="../slideLayouts/slideLayout2.xml"/><Relationship Id="rId7" Type="http://schemas.openxmlformats.org/officeDocument/2006/relationships/oleObject" Target="../embeddings/oleObject46.bin"/><Relationship Id="rId12" Type="http://schemas.openxmlformats.org/officeDocument/2006/relationships/oleObject" Target="../embeddings/oleObject51.bin"/><Relationship Id="rId17" Type="http://schemas.openxmlformats.org/officeDocument/2006/relationships/oleObject" Target="../embeddings/oleObject56.bin"/><Relationship Id="rId2" Type="http://schemas.openxmlformats.org/officeDocument/2006/relationships/customXml" Target="../../customXml/item1.xml"/><Relationship Id="rId16" Type="http://schemas.openxmlformats.org/officeDocument/2006/relationships/oleObject" Target="../embeddings/oleObject55.bin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45.bin"/><Relationship Id="rId11" Type="http://schemas.openxmlformats.org/officeDocument/2006/relationships/oleObject" Target="../embeddings/oleObject50.bin"/><Relationship Id="rId5" Type="http://schemas.openxmlformats.org/officeDocument/2006/relationships/oleObject" Target="../embeddings/oleObject44.bin"/><Relationship Id="rId15" Type="http://schemas.openxmlformats.org/officeDocument/2006/relationships/oleObject" Target="../embeddings/oleObject54.bin"/><Relationship Id="rId10" Type="http://schemas.openxmlformats.org/officeDocument/2006/relationships/oleObject" Target="../embeddings/oleObject49.bin"/><Relationship Id="rId19" Type="http://schemas.openxmlformats.org/officeDocument/2006/relationships/oleObject" Target="../embeddings/oleObject58.bin"/><Relationship Id="rId4" Type="http://schemas.openxmlformats.org/officeDocument/2006/relationships/notesSlide" Target="../notesSlides/notesSlide9.xml"/><Relationship Id="rId9" Type="http://schemas.openxmlformats.org/officeDocument/2006/relationships/oleObject" Target="../embeddings/oleObject48.bin"/><Relationship Id="rId14" Type="http://schemas.openxmlformats.org/officeDocument/2006/relationships/oleObject" Target="../embeddings/oleObject53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2.bin"/><Relationship Id="rId13" Type="http://schemas.openxmlformats.org/officeDocument/2006/relationships/oleObject" Target="../embeddings/oleObject67.bin"/><Relationship Id="rId18" Type="http://schemas.openxmlformats.org/officeDocument/2006/relationships/oleObject" Target="../embeddings/oleObject72.bin"/><Relationship Id="rId26" Type="http://schemas.openxmlformats.org/officeDocument/2006/relationships/oleObject" Target="../embeddings/oleObject80.bin"/><Relationship Id="rId3" Type="http://schemas.openxmlformats.org/officeDocument/2006/relationships/slideLayout" Target="../slideLayouts/slideLayout2.xml"/><Relationship Id="rId21" Type="http://schemas.openxmlformats.org/officeDocument/2006/relationships/oleObject" Target="../embeddings/oleObject75.bin"/><Relationship Id="rId34" Type="http://schemas.openxmlformats.org/officeDocument/2006/relationships/oleObject" Target="../embeddings/oleObject88.bin"/><Relationship Id="rId7" Type="http://schemas.openxmlformats.org/officeDocument/2006/relationships/oleObject" Target="../embeddings/oleObject61.bin"/><Relationship Id="rId12" Type="http://schemas.openxmlformats.org/officeDocument/2006/relationships/oleObject" Target="../embeddings/oleObject66.bin"/><Relationship Id="rId17" Type="http://schemas.openxmlformats.org/officeDocument/2006/relationships/oleObject" Target="../embeddings/oleObject71.bin"/><Relationship Id="rId25" Type="http://schemas.openxmlformats.org/officeDocument/2006/relationships/oleObject" Target="../embeddings/oleObject79.bin"/><Relationship Id="rId33" Type="http://schemas.openxmlformats.org/officeDocument/2006/relationships/oleObject" Target="../embeddings/oleObject87.bin"/><Relationship Id="rId2" Type="http://schemas.openxmlformats.org/officeDocument/2006/relationships/customXml" Target="../../customXml/item7.xml"/><Relationship Id="rId16" Type="http://schemas.openxmlformats.org/officeDocument/2006/relationships/oleObject" Target="../embeddings/oleObject70.bin"/><Relationship Id="rId20" Type="http://schemas.openxmlformats.org/officeDocument/2006/relationships/oleObject" Target="../embeddings/oleObject74.bin"/><Relationship Id="rId29" Type="http://schemas.openxmlformats.org/officeDocument/2006/relationships/oleObject" Target="../embeddings/oleObject83.bin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60.bin"/><Relationship Id="rId11" Type="http://schemas.openxmlformats.org/officeDocument/2006/relationships/oleObject" Target="../embeddings/oleObject65.bin"/><Relationship Id="rId24" Type="http://schemas.openxmlformats.org/officeDocument/2006/relationships/oleObject" Target="../embeddings/oleObject78.bin"/><Relationship Id="rId32" Type="http://schemas.openxmlformats.org/officeDocument/2006/relationships/oleObject" Target="../embeddings/oleObject86.bin"/><Relationship Id="rId5" Type="http://schemas.openxmlformats.org/officeDocument/2006/relationships/oleObject" Target="../embeddings/oleObject59.bin"/><Relationship Id="rId15" Type="http://schemas.openxmlformats.org/officeDocument/2006/relationships/oleObject" Target="../embeddings/oleObject69.bin"/><Relationship Id="rId23" Type="http://schemas.openxmlformats.org/officeDocument/2006/relationships/oleObject" Target="../embeddings/oleObject77.bin"/><Relationship Id="rId28" Type="http://schemas.openxmlformats.org/officeDocument/2006/relationships/oleObject" Target="../embeddings/oleObject82.bin"/><Relationship Id="rId10" Type="http://schemas.openxmlformats.org/officeDocument/2006/relationships/oleObject" Target="../embeddings/oleObject64.bin"/><Relationship Id="rId19" Type="http://schemas.openxmlformats.org/officeDocument/2006/relationships/oleObject" Target="../embeddings/oleObject73.bin"/><Relationship Id="rId31" Type="http://schemas.openxmlformats.org/officeDocument/2006/relationships/oleObject" Target="../embeddings/oleObject85.bin"/><Relationship Id="rId4" Type="http://schemas.openxmlformats.org/officeDocument/2006/relationships/notesSlide" Target="../notesSlides/notesSlide10.xml"/><Relationship Id="rId9" Type="http://schemas.openxmlformats.org/officeDocument/2006/relationships/oleObject" Target="../embeddings/oleObject63.bin"/><Relationship Id="rId14" Type="http://schemas.openxmlformats.org/officeDocument/2006/relationships/oleObject" Target="../embeddings/oleObject68.bin"/><Relationship Id="rId22" Type="http://schemas.openxmlformats.org/officeDocument/2006/relationships/oleObject" Target="../embeddings/oleObject76.bin"/><Relationship Id="rId27" Type="http://schemas.openxmlformats.org/officeDocument/2006/relationships/oleObject" Target="../embeddings/oleObject81.bin"/><Relationship Id="rId30" Type="http://schemas.openxmlformats.org/officeDocument/2006/relationships/oleObject" Target="../embeddings/oleObject84.bin"/><Relationship Id="rId35" Type="http://schemas.openxmlformats.org/officeDocument/2006/relationships/oleObject" Target="../embeddings/oleObject89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2.bin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00.jpeg"/><Relationship Id="rId2" Type="http://schemas.openxmlformats.org/officeDocument/2006/relationships/customXml" Target="../../customXml/item11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91.bin"/><Relationship Id="rId5" Type="http://schemas.openxmlformats.org/officeDocument/2006/relationships/oleObject" Target="../embeddings/oleObject90.bin"/><Relationship Id="rId10" Type="http://schemas.openxmlformats.org/officeDocument/2006/relationships/oleObject" Target="../embeddings/oleObject94.bin"/><Relationship Id="rId4" Type="http://schemas.openxmlformats.org/officeDocument/2006/relationships/notesSlide" Target="../notesSlides/notesSlide11.xml"/><Relationship Id="rId9" Type="http://schemas.openxmlformats.org/officeDocument/2006/relationships/oleObject" Target="../embeddings/oleObject93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8.bin"/><Relationship Id="rId13" Type="http://schemas.openxmlformats.org/officeDocument/2006/relationships/oleObject" Target="../embeddings/oleObject103.bin"/><Relationship Id="rId3" Type="http://schemas.openxmlformats.org/officeDocument/2006/relationships/slideLayout" Target="../slideLayouts/slideLayout2.xml"/><Relationship Id="rId7" Type="http://schemas.openxmlformats.org/officeDocument/2006/relationships/oleObject" Target="../embeddings/oleObject97.bin"/><Relationship Id="rId12" Type="http://schemas.openxmlformats.org/officeDocument/2006/relationships/oleObject" Target="../embeddings/oleObject102.bin"/><Relationship Id="rId17" Type="http://schemas.openxmlformats.org/officeDocument/2006/relationships/oleObject" Target="../embeddings/oleObject107.bin"/><Relationship Id="rId2" Type="http://schemas.openxmlformats.org/officeDocument/2006/relationships/customXml" Target="../../customXml/item4.xml"/><Relationship Id="rId16" Type="http://schemas.openxmlformats.org/officeDocument/2006/relationships/oleObject" Target="../embeddings/oleObject106.bin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96.bin"/><Relationship Id="rId11" Type="http://schemas.openxmlformats.org/officeDocument/2006/relationships/oleObject" Target="../embeddings/oleObject101.bin"/><Relationship Id="rId5" Type="http://schemas.openxmlformats.org/officeDocument/2006/relationships/oleObject" Target="../embeddings/oleObject95.bin"/><Relationship Id="rId15" Type="http://schemas.openxmlformats.org/officeDocument/2006/relationships/oleObject" Target="../embeddings/oleObject105.bin"/><Relationship Id="rId10" Type="http://schemas.openxmlformats.org/officeDocument/2006/relationships/oleObject" Target="../embeddings/oleObject100.bin"/><Relationship Id="rId4" Type="http://schemas.openxmlformats.org/officeDocument/2006/relationships/notesSlide" Target="../notesSlides/notesSlide12.xml"/><Relationship Id="rId9" Type="http://schemas.openxmlformats.org/officeDocument/2006/relationships/oleObject" Target="../embeddings/oleObject99.bin"/><Relationship Id="rId14" Type="http://schemas.openxmlformats.org/officeDocument/2006/relationships/oleObject" Target="../embeddings/oleObject104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www.mzwhzx.cn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oleObject" Target="../embeddings/oleObject5.bin"/><Relationship Id="rId2" Type="http://schemas.openxmlformats.org/officeDocument/2006/relationships/customXml" Target="../../customXml/item6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13" Type="http://schemas.openxmlformats.org/officeDocument/2006/relationships/oleObject" Target="../embeddings/oleObject14.bin"/><Relationship Id="rId3" Type="http://schemas.openxmlformats.org/officeDocument/2006/relationships/slideLayout" Target="../slideLayouts/slideLayout2.xml"/><Relationship Id="rId7" Type="http://schemas.openxmlformats.org/officeDocument/2006/relationships/oleObject" Target="../embeddings/oleObject8.bin"/><Relationship Id="rId12" Type="http://schemas.openxmlformats.org/officeDocument/2006/relationships/oleObject" Target="../embeddings/oleObject13.bin"/><Relationship Id="rId2" Type="http://schemas.openxmlformats.org/officeDocument/2006/relationships/customXml" Target="../../customXml/item10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7.bin"/><Relationship Id="rId11" Type="http://schemas.openxmlformats.org/officeDocument/2006/relationships/oleObject" Target="../embeddings/oleObject12.bin"/><Relationship Id="rId5" Type="http://schemas.openxmlformats.org/officeDocument/2006/relationships/oleObject" Target="../embeddings/oleObject6.bin"/><Relationship Id="rId10" Type="http://schemas.openxmlformats.org/officeDocument/2006/relationships/oleObject" Target="../embeddings/oleObject11.bin"/><Relationship Id="rId4" Type="http://schemas.openxmlformats.org/officeDocument/2006/relationships/notesSlide" Target="../notesSlides/notesSlide3.xml"/><Relationship Id="rId9" Type="http://schemas.openxmlformats.org/officeDocument/2006/relationships/oleObject" Target="../embeddings/oleObject10.bin"/><Relationship Id="rId14" Type="http://schemas.openxmlformats.org/officeDocument/2006/relationships/oleObject" Target="../embeddings/oleObject15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oleObject" Target="../embeddings/oleObject18.bin"/><Relationship Id="rId2" Type="http://schemas.openxmlformats.org/officeDocument/2006/relationships/customXml" Target="../../customXml/item3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7.bin"/><Relationship Id="rId5" Type="http://schemas.openxmlformats.org/officeDocument/2006/relationships/oleObject" Target="../embeddings/oleObject16.bin"/><Relationship Id="rId4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2.bin"/><Relationship Id="rId13" Type="http://schemas.openxmlformats.org/officeDocument/2006/relationships/oleObject" Target="../embeddings/oleObject27.bin"/><Relationship Id="rId18" Type="http://schemas.openxmlformats.org/officeDocument/2006/relationships/oleObject" Target="../embeddings/oleObject32.bin"/><Relationship Id="rId3" Type="http://schemas.openxmlformats.org/officeDocument/2006/relationships/slideLayout" Target="../slideLayouts/slideLayout2.xml"/><Relationship Id="rId21" Type="http://schemas.openxmlformats.org/officeDocument/2006/relationships/oleObject" Target="../embeddings/oleObject35.bin"/><Relationship Id="rId7" Type="http://schemas.openxmlformats.org/officeDocument/2006/relationships/oleObject" Target="../embeddings/oleObject21.bin"/><Relationship Id="rId12" Type="http://schemas.openxmlformats.org/officeDocument/2006/relationships/oleObject" Target="../embeddings/oleObject26.bin"/><Relationship Id="rId17" Type="http://schemas.openxmlformats.org/officeDocument/2006/relationships/oleObject" Target="../embeddings/oleObject31.bin"/><Relationship Id="rId2" Type="http://schemas.openxmlformats.org/officeDocument/2006/relationships/customXml" Target="../../customXml/item9.xml"/><Relationship Id="rId16" Type="http://schemas.openxmlformats.org/officeDocument/2006/relationships/oleObject" Target="../embeddings/oleObject30.bin"/><Relationship Id="rId20" Type="http://schemas.openxmlformats.org/officeDocument/2006/relationships/oleObject" Target="../embeddings/oleObject34.bin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20.bin"/><Relationship Id="rId11" Type="http://schemas.openxmlformats.org/officeDocument/2006/relationships/oleObject" Target="../embeddings/oleObject25.bin"/><Relationship Id="rId5" Type="http://schemas.openxmlformats.org/officeDocument/2006/relationships/oleObject" Target="../embeddings/oleObject19.bin"/><Relationship Id="rId15" Type="http://schemas.openxmlformats.org/officeDocument/2006/relationships/oleObject" Target="../embeddings/oleObject29.bin"/><Relationship Id="rId10" Type="http://schemas.openxmlformats.org/officeDocument/2006/relationships/oleObject" Target="../embeddings/oleObject24.bin"/><Relationship Id="rId19" Type="http://schemas.openxmlformats.org/officeDocument/2006/relationships/oleObject" Target="../embeddings/oleObject33.bin"/><Relationship Id="rId4" Type="http://schemas.openxmlformats.org/officeDocument/2006/relationships/notesSlide" Target="../notesSlides/notesSlide5.xml"/><Relationship Id="rId9" Type="http://schemas.openxmlformats.org/officeDocument/2006/relationships/oleObject" Target="../embeddings/oleObject23.bin"/><Relationship Id="rId14" Type="http://schemas.openxmlformats.org/officeDocument/2006/relationships/oleObject" Target="../embeddings/oleObject28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9.bin"/><Relationship Id="rId3" Type="http://schemas.openxmlformats.org/officeDocument/2006/relationships/slideLayout" Target="../slideLayouts/slideLayout2.xml"/><Relationship Id="rId7" Type="http://schemas.openxmlformats.org/officeDocument/2006/relationships/oleObject" Target="../embeddings/oleObject38.bin"/><Relationship Id="rId12" Type="http://schemas.openxmlformats.org/officeDocument/2006/relationships/oleObject" Target="../embeddings/oleObject43.bin"/><Relationship Id="rId2" Type="http://schemas.openxmlformats.org/officeDocument/2006/relationships/customXml" Target="../../customXml/item2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37.bin"/><Relationship Id="rId11" Type="http://schemas.openxmlformats.org/officeDocument/2006/relationships/oleObject" Target="../embeddings/oleObject42.bin"/><Relationship Id="rId5" Type="http://schemas.openxmlformats.org/officeDocument/2006/relationships/oleObject" Target="../embeddings/oleObject36.bin"/><Relationship Id="rId10" Type="http://schemas.openxmlformats.org/officeDocument/2006/relationships/oleObject" Target="../embeddings/oleObject41.bin"/><Relationship Id="rId4" Type="http://schemas.openxmlformats.org/officeDocument/2006/relationships/notesSlide" Target="../notesSlides/notesSlide6.xml"/><Relationship Id="rId9" Type="http://schemas.openxmlformats.org/officeDocument/2006/relationships/oleObject" Target="../embeddings/oleObject40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8.xml"/><Relationship Id="rId5" Type="http://schemas.openxmlformats.org/officeDocument/2006/relationships/image" Target="../media/image48.png"/><Relationship Id="rId4" Type="http://schemas.openxmlformats.org/officeDocument/2006/relationships/image" Target="../media/image4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2091211"/>
            <a:ext cx="8147747" cy="4522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eaLnBrk="0" latinLnBrk="1" hangingPunct="0">
              <a:lnSpc>
                <a:spcPct val="150000"/>
              </a:lnSpc>
            </a:pPr>
            <a:r>
              <a:rPr lang="zh-CN" altLang="en-US" sz="2206" b="1" kern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考点  三角恒等变换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308176" y="1533749"/>
            <a:ext cx="1718889" cy="4628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6" b="1" dirty="0"/>
              <a:t>考点清单</a:t>
            </a:r>
          </a:p>
        </p:txBody>
      </p:sp>
      <p:pic>
        <p:nvPicPr>
          <p:cNvPr id="4" name="Picture 1" descr="E:\静\2018\图书出版\53A\PPT课件\未标题-2-03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63593" y="1008235"/>
            <a:ext cx="2777259" cy="415395"/>
          </a:xfrm>
          <a:prstGeom prst="rect">
            <a:avLst/>
          </a:prstGeom>
          <a:noFill/>
        </p:spPr>
      </p:pic>
      <p:sp>
        <p:nvSpPr>
          <p:cNvPr id="5" name="TextBox 2"/>
          <p:cNvSpPr txBox="1"/>
          <p:nvPr/>
        </p:nvSpPr>
        <p:spPr>
          <a:xfrm>
            <a:off x="2053707" y="2285694"/>
            <a:ext cx="8147747" cy="40691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考向基础</a:t>
            </a:r>
            <a:endParaRPr lang="zh-CN" altLang="en-US" sz="1805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1.两角和与差的三角函数公式</a:t>
            </a:r>
            <a:endParaRPr lang="zh-CN" altLang="en-US" sz="1805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sin(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β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)=sin 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cos 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β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+cos 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sin 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β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r>
              <a:rPr lang="zh-CN" altLang="en-US" sz="1578" kern="0" spc="43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(S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β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sin(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β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)=①</a:t>
            </a:r>
            <a:r>
              <a:rPr lang="zh-CN" altLang="en-US" sz="2017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 sin </a:t>
            </a:r>
            <a:r>
              <a:rPr lang="zh-CN" altLang="en-US" sz="2017" i="1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017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cos </a:t>
            </a:r>
            <a:r>
              <a:rPr lang="zh-CN" altLang="en-US" sz="2017" i="1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β</a:t>
            </a:r>
            <a:r>
              <a:rPr lang="zh-CN" altLang="en-US" sz="2017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-cos </a:t>
            </a:r>
            <a:r>
              <a:rPr lang="zh-CN" altLang="en-US" sz="2017" i="1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017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sin </a:t>
            </a:r>
            <a:r>
              <a:rPr lang="zh-CN" altLang="en-US" sz="2017" i="1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β</a:t>
            </a:r>
            <a:r>
              <a:rPr lang="zh-CN" altLang="en-US" sz="2017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r>
              <a:rPr lang="zh-CN" altLang="en-US" sz="1578" kern="0" spc="43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(S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β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cos(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β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)=cos 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cos 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β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-sin 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sin 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β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r>
              <a:rPr lang="zh-CN" altLang="en-US" sz="1578" kern="0" spc="43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(C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β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cos(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β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)=②</a:t>
            </a:r>
            <a:r>
              <a:rPr lang="zh-CN" altLang="en-US" sz="2017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 cos </a:t>
            </a:r>
            <a:r>
              <a:rPr lang="zh-CN" altLang="en-US" sz="2017" i="1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017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cos </a:t>
            </a:r>
            <a:r>
              <a:rPr lang="zh-CN" altLang="en-US" sz="2017" i="1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β</a:t>
            </a:r>
            <a:r>
              <a:rPr lang="zh-CN" altLang="en-US" sz="2017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+sin </a:t>
            </a:r>
            <a:r>
              <a:rPr lang="zh-CN" altLang="en-US" sz="2017" i="1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017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sin </a:t>
            </a:r>
            <a:r>
              <a:rPr lang="zh-CN" altLang="en-US" sz="2017" i="1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β</a:t>
            </a:r>
            <a:r>
              <a:rPr lang="zh-CN" altLang="en-US" sz="2017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r>
              <a:rPr lang="zh-CN" altLang="en-US" sz="1578" kern="0" spc="43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(C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β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tan(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β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762" kern="0" spc="731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r>
              <a:rPr lang="zh-CN" altLang="en-US" sz="1176" kern="0" spc="84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(T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β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23"/>
              </a:spcBef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tan(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β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762" kern="0" spc="731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r>
              <a:rPr lang="zh-CN" altLang="en-US" sz="1176" kern="0" spc="84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(T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β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endParaRPr lang="zh-CN" altLang="en-US" sz="1805" dirty="0"/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3091104" y="5193897"/>
          <a:ext cx="1279608" cy="601607"/>
        </p:xfrm>
        <a:graphic>
          <a:graphicData uri="http://schemas.openxmlformats.org/presentationml/2006/ole">
            <p:oleObj spid="_x0000_s1028" name="Equation" r:id="rId6" imgW="33832800" imgH="158496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3031921" y="5835449"/>
          <a:ext cx="1279608" cy="601606"/>
        </p:xfrm>
        <a:graphic>
          <a:graphicData uri="http://schemas.openxmlformats.org/presentationml/2006/ole">
            <p:oleObj spid="_x0000_s1029" name="Equation" r:id="rId7" imgW="33832800" imgH="15849600" progId="Equation.DSMT4">
              <p:embed/>
            </p:oleObj>
          </a:graphicData>
        </a:graphic>
      </p:graphicFrame>
      <p:grpSp>
        <p:nvGrpSpPr>
          <p:cNvPr id="8" name="组合 16"/>
          <p:cNvGrpSpPr/>
          <p:nvPr/>
        </p:nvGrpSpPr>
        <p:grpSpPr bwMode="auto">
          <a:xfrm>
            <a:off x="3302806" y="3715481"/>
            <a:ext cx="2506713" cy="358898"/>
            <a:chOff x="4881563" y="2969419"/>
            <a:chExt cx="783431" cy="219075"/>
          </a:xfrm>
        </p:grpSpPr>
        <p:sp>
          <p:nvSpPr>
            <p:cNvPr id="9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10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3" y="315953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11" name="组合 16"/>
          <p:cNvGrpSpPr/>
          <p:nvPr/>
        </p:nvGrpSpPr>
        <p:grpSpPr bwMode="auto">
          <a:xfrm>
            <a:off x="3330773" y="4645411"/>
            <a:ext cx="2506713" cy="358898"/>
            <a:chOff x="4881563" y="2969419"/>
            <a:chExt cx="783431" cy="219075"/>
          </a:xfrm>
        </p:grpSpPr>
        <p:sp>
          <p:nvSpPr>
            <p:cNvPr id="12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13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3" y="315953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custDataLst>
      <p:custData r:id="rId2"/>
    </p:custDataLst>
    <p:extLst>
      <p:ext uri="{BB962C8B-B14F-4D97-AF65-F5344CB8AC3E}">
        <p14:creationId xmlns:p14="http://schemas.microsoft.com/office/powerpoint/2010/main" xmlns="" val="2548936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291790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例1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(1)已知3π&lt;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&lt;4π,且</a:t>
            </a:r>
            <a:r>
              <a:rPr lang="zh-CN" altLang="en-US" sz="2827" kern="0" spc="4917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27" kern="0" spc="484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740" kern="0" spc="41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1167" kern="0" spc="85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306"/>
              </a:spcBef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</a:t>
            </a:r>
            <a:r>
              <a:rPr lang="zh-CN" altLang="en-US" sz="2599" kern="0" spc="784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或</a:t>
            </a:r>
            <a:r>
              <a:rPr lang="zh-CN" altLang="en-US" sz="2599" kern="0" spc="70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B.</a:t>
            </a:r>
            <a:r>
              <a:rPr lang="zh-CN" altLang="en-US" sz="2599" kern="0" spc="934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或</a:t>
            </a:r>
            <a:r>
              <a:rPr lang="zh-CN" altLang="en-US" sz="2599" kern="0" spc="101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</a:t>
            </a:r>
            <a:r>
              <a:rPr lang="zh-CN" altLang="en-US" sz="2599" kern="0" spc="784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或</a:t>
            </a:r>
            <a:r>
              <a:rPr lang="zh-CN" altLang="en-US" sz="2599" kern="0" spc="784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D.</a:t>
            </a:r>
            <a:r>
              <a:rPr lang="zh-CN" altLang="en-US" sz="2599" kern="0" spc="784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或</a:t>
            </a:r>
            <a:r>
              <a:rPr lang="zh-CN" altLang="en-US" sz="2599" kern="0" spc="934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(2)sin 40</a:t>
            </a:r>
            <a:r>
              <a:rPr lang="zh-CN" altLang="en-US" sz="2017" kern="0" dirty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°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(tan 10</a:t>
            </a:r>
            <a:r>
              <a:rPr lang="zh-CN" altLang="en-US" sz="2017" kern="0" dirty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°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1714" kern="0" spc="766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1484" kern="0" spc="53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A.-</a:t>
            </a:r>
            <a:r>
              <a:rPr lang="zh-CN" altLang="en-US" sz="2543" kern="0" spc="-1114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B.-1　    C.</a:t>
            </a:r>
            <a:r>
              <a:rPr lang="zh-CN" altLang="en-US" sz="2762" kern="0" spc="-55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D.-</a:t>
            </a:r>
            <a:r>
              <a:rPr lang="zh-CN" altLang="en-US" sz="2762" kern="0" spc="-55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</a:t>
            </a: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4752741" y="1156301"/>
          <a:ext cx="983578" cy="620706"/>
        </p:xfrm>
        <a:graphic>
          <a:graphicData uri="http://schemas.openxmlformats.org/presentationml/2006/ole">
            <p:oleObj spid="_x0000_s7185" name="Equation" r:id="rId5" imgW="25908000" imgH="164592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880838" y="1156301"/>
          <a:ext cx="974030" cy="620706"/>
        </p:xfrm>
        <a:graphic>
          <a:graphicData uri="http://schemas.openxmlformats.org/presentationml/2006/ole">
            <p:oleObj spid="_x0000_s7186" name="Equation" r:id="rId6" imgW="25603200" imgH="164592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6999385" y="1156562"/>
          <a:ext cx="353324" cy="601606"/>
        </p:xfrm>
        <a:graphic>
          <a:graphicData uri="http://schemas.openxmlformats.org/presentationml/2006/ole">
            <p:oleObj spid="_x0000_s7187" name="Equation" r:id="rId7" imgW="9448800" imgH="158496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2302828" y="1859271"/>
          <a:ext cx="429719" cy="553860"/>
        </p:xfrm>
        <a:graphic>
          <a:graphicData uri="http://schemas.openxmlformats.org/presentationml/2006/ole">
            <p:oleObj spid="_x0000_s7188" name="Equation" r:id="rId8" imgW="11277600" imgH="146304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2988800" y="1859272"/>
          <a:ext cx="420169" cy="553859"/>
        </p:xfrm>
        <a:graphic>
          <a:graphicData uri="http://schemas.openxmlformats.org/presentationml/2006/ole">
            <p:oleObj spid="_x0000_s7189" name="Equation" r:id="rId9" imgW="10972800" imgH="146304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4156456" y="1859271"/>
          <a:ext cx="448818" cy="553860"/>
        </p:xfrm>
        <a:graphic>
          <a:graphicData uri="http://schemas.openxmlformats.org/presentationml/2006/ole">
            <p:oleObj spid="_x0000_s7190" name="Equation" r:id="rId10" imgW="11887200" imgH="146304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4861526" y="1859271"/>
          <a:ext cx="458367" cy="553860"/>
        </p:xfrm>
        <a:graphic>
          <a:graphicData uri="http://schemas.openxmlformats.org/presentationml/2006/ole">
            <p:oleObj spid="_x0000_s7191" name="Equation" r:id="rId11" imgW="12192000" imgH="14630400" progId="Equation.DSMT4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2288689" y="2455136"/>
          <a:ext cx="429719" cy="553859"/>
        </p:xfrm>
        <a:graphic>
          <a:graphicData uri="http://schemas.openxmlformats.org/presentationml/2006/ole">
            <p:oleObj spid="_x0000_s7192" name="Equation" r:id="rId12" imgW="11277600" imgH="14630400" progId="Equation.DSMT4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2974661" y="2455136"/>
          <a:ext cx="429719" cy="553859"/>
        </p:xfrm>
        <a:graphic>
          <a:graphicData uri="http://schemas.openxmlformats.org/presentationml/2006/ole">
            <p:oleObj spid="_x0000_s7193" name="Equation" r:id="rId13" imgW="11277600" imgH="14630400" progId="Equation.DSMT4">
              <p:embed/>
            </p:oleObj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4166005" y="2455136"/>
          <a:ext cx="429719" cy="553859"/>
        </p:xfrm>
        <a:graphic>
          <a:graphicData uri="http://schemas.openxmlformats.org/presentationml/2006/ole">
            <p:oleObj spid="_x0000_s7194" name="Equation" r:id="rId14" imgW="11277600" imgH="14630400" progId="Equation.DSMT4">
              <p:embed/>
            </p:oleObj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4851977" y="2455136"/>
          <a:ext cx="448818" cy="553859"/>
        </p:xfrm>
        <a:graphic>
          <a:graphicData uri="http://schemas.openxmlformats.org/presentationml/2006/ole">
            <p:oleObj spid="_x0000_s7195" name="Equation" r:id="rId15" imgW="11887200" imgH="14630400" progId="Equation.DSMT4">
              <p:embed/>
            </p:oleObj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3980856" y="3048827"/>
          <a:ext cx="315127" cy="296029"/>
        </p:xfrm>
        <a:graphic>
          <a:graphicData uri="http://schemas.openxmlformats.org/presentationml/2006/ole">
            <p:oleObj spid="_x0000_s7196" name="Equation" r:id="rId16" imgW="8229600" imgH="7924800" progId="Equation.DSMT4">
              <p:embed/>
            </p:oleObj>
          </a:graphicData>
        </a:graphic>
      </p:graphicFrame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2388161" y="3544579"/>
          <a:ext cx="181437" cy="553859"/>
        </p:xfrm>
        <a:graphic>
          <a:graphicData uri="http://schemas.openxmlformats.org/presentationml/2006/ole">
            <p:oleObj spid="_x0000_s7197" name="Equation" r:id="rId17" imgW="4876800" imgH="14630400" progId="Equation.DSMT4">
              <p:embed/>
            </p:oleObj>
          </a:graphicData>
        </a:graphic>
      </p:graphicFrame>
      <p:graphicFrame>
        <p:nvGraphicFramePr>
          <p:cNvPr id="17" name="对象 16"/>
          <p:cNvGraphicFramePr>
            <a:graphicFrameLocks noChangeAspect="1"/>
          </p:cNvGraphicFramePr>
          <p:nvPr/>
        </p:nvGraphicFramePr>
        <p:xfrm>
          <a:off x="4278032" y="3496310"/>
          <a:ext cx="343775" cy="601607"/>
        </p:xfrm>
        <a:graphic>
          <a:graphicData uri="http://schemas.openxmlformats.org/presentationml/2006/ole">
            <p:oleObj spid="_x0000_s7198" name="Equation" r:id="rId18" imgW="9144000" imgH="15849600" progId="Equation.DSMT4">
              <p:embed/>
            </p:oleObj>
          </a:graphicData>
        </a:graphic>
      </p:graphicFrame>
      <p:graphicFrame>
        <p:nvGraphicFramePr>
          <p:cNvPr id="18" name="对象 17"/>
          <p:cNvGraphicFramePr>
            <a:graphicFrameLocks noChangeAspect="1"/>
          </p:cNvGraphicFramePr>
          <p:nvPr/>
        </p:nvGraphicFramePr>
        <p:xfrm>
          <a:off x="5468767" y="3496310"/>
          <a:ext cx="343775" cy="601607"/>
        </p:xfrm>
        <a:graphic>
          <a:graphicData uri="http://schemas.openxmlformats.org/presentationml/2006/ole">
            <p:oleObj spid="_x0000_s7199" name="Equation" r:id="rId19" imgW="9144000" imgH="15849600" progId="Equation.DSMT4">
              <p:embed/>
            </p:oleObj>
          </a:graphicData>
        </a:graphic>
      </p:graphicFrame>
    </p:spTree>
    <p:custDataLst>
      <p:custData r:id="rId2"/>
    </p:custDataLst>
    <p:extLst>
      <p:ext uri="{BB962C8B-B14F-4D97-AF65-F5344CB8AC3E}">
        <p14:creationId xmlns:p14="http://schemas.microsoft.com/office/powerpoint/2010/main" xmlns="" val="20285527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8"/>
            <a:ext cx="8147747" cy="38496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(1)∵3π&lt;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&lt;4π,∴</a:t>
            </a:r>
            <a:r>
              <a:rPr lang="zh-CN" altLang="en-US" sz="2523" kern="0" spc="3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2523" kern="0" spc="-94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&lt;2π,∴cos</a:t>
            </a:r>
            <a:r>
              <a:rPr lang="zh-CN" altLang="en-US" sz="2523" kern="0" spc="-94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&gt;0,sin</a:t>
            </a:r>
            <a:r>
              <a:rPr lang="zh-CN" altLang="en-US" sz="2523" kern="0" spc="-94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&lt;0,∴</a:t>
            </a:r>
            <a:r>
              <a:rPr lang="zh-CN" altLang="en-US" sz="2827" kern="0" spc="4917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306"/>
              </a:spcBef>
            </a:pPr>
            <a:r>
              <a:rPr lang="zh-CN" altLang="en-US" sz="2827" kern="0" spc="484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27" kern="0" spc="341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27" kern="0" spc="3187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=cos</a:t>
            </a:r>
            <a:r>
              <a:rPr lang="zh-CN" altLang="en-US" sz="2523" kern="0" spc="-94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-sin</a:t>
            </a:r>
            <a:r>
              <a:rPr lang="zh-CN" altLang="en-US" sz="2523" kern="0" spc="-94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1348" kern="0" spc="1207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cos</a:t>
            </a:r>
            <a:r>
              <a:rPr lang="zh-CN" altLang="en-US" sz="2827" kern="0" spc="356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740" kern="0" spc="41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,∴cos</a:t>
            </a:r>
            <a:r>
              <a:rPr lang="zh-CN" altLang="en-US" sz="2827" kern="0" spc="356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306"/>
              </a:spcBef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762" kern="0" spc="-55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,∴</a:t>
            </a:r>
            <a:r>
              <a:rPr lang="zh-CN" altLang="en-US" sz="2543" kern="0" spc="-96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543" kern="0" spc="-81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543" kern="0" spc="-81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+2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π,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∈Z或</a:t>
            </a:r>
            <a:r>
              <a:rPr lang="zh-CN" altLang="en-US" sz="2543" kern="0" spc="-96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543" kern="0" spc="-81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=-</a:t>
            </a:r>
            <a:r>
              <a:rPr lang="zh-CN" altLang="en-US" sz="2543" kern="0" spc="-81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+2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π,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∈Z,即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=-</a:t>
            </a:r>
            <a:r>
              <a:rPr lang="zh-CN" altLang="en-US" sz="2543" kern="0" spc="-81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+4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π,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∈Z或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281"/>
              </a:spcBef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599" kern="0" spc="-4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+4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π,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∈Z.又∵3π&lt;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&lt;4π,∴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599" kern="0" spc="784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或</a:t>
            </a:r>
            <a:r>
              <a:rPr lang="zh-CN" altLang="en-US" sz="2599" kern="0" spc="934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.故选D.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219"/>
              </a:spcBef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(2)sin 40</a:t>
            </a:r>
            <a:r>
              <a:rPr lang="zh-CN" altLang="en-US" sz="2017" kern="0" dirty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°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(tan 10</a:t>
            </a:r>
            <a:r>
              <a:rPr lang="zh-CN" altLang="en-US" sz="2017" kern="0" dirty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°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1359" kern="0" spc="112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762" kern="0" spc="1738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543" kern="0" spc="14676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23"/>
              </a:spcBef>
            </a:pPr>
            <a:r>
              <a:rPr lang="zh-CN" altLang="en-US" sz="2599" kern="0" spc="1025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=-</a:t>
            </a:r>
            <a:r>
              <a:rPr lang="zh-CN" altLang="en-US" sz="2599" kern="0" spc="288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=-</a:t>
            </a:r>
            <a:r>
              <a:rPr lang="zh-CN" altLang="en-US" sz="2599" kern="0" spc="288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=-1.故选B.</a:t>
            </a: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4624614" y="1204831"/>
          <a:ext cx="324677" cy="553860"/>
        </p:xfrm>
        <a:graphic>
          <a:graphicData uri="http://schemas.openxmlformats.org/presentationml/2006/ole">
            <p:oleObj spid="_x0000_s8225" name="Equation" r:id="rId5" imgW="8534400" imgH="14630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093809" y="1204831"/>
          <a:ext cx="200536" cy="553860"/>
        </p:xfrm>
        <a:graphic>
          <a:graphicData uri="http://schemas.openxmlformats.org/presentationml/2006/ole">
            <p:oleObj spid="_x0000_s8226" name="Equation" r:id="rId6" imgW="5181600" imgH="146304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6358268" y="1204831"/>
          <a:ext cx="200536" cy="553860"/>
        </p:xfrm>
        <a:graphic>
          <a:graphicData uri="http://schemas.openxmlformats.org/presentationml/2006/ole">
            <p:oleObj spid="_x0000_s8227" name="Equation" r:id="rId7" imgW="5181600" imgH="146304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7194556" y="1204831"/>
          <a:ext cx="200536" cy="553860"/>
        </p:xfrm>
        <a:graphic>
          <a:graphicData uri="http://schemas.openxmlformats.org/presentationml/2006/ole">
            <p:oleObj spid="_x0000_s8228" name="Equation" r:id="rId8" imgW="5181600" imgH="146304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7988050" y="1156301"/>
          <a:ext cx="983578" cy="620706"/>
        </p:xfrm>
        <a:graphic>
          <a:graphicData uri="http://schemas.openxmlformats.org/presentationml/2006/ole">
            <p:oleObj spid="_x0000_s8229" name="Equation" r:id="rId9" imgW="25908000" imgH="164592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2053708" y="1887405"/>
          <a:ext cx="974029" cy="620706"/>
        </p:xfrm>
        <a:graphic>
          <a:graphicData uri="http://schemas.openxmlformats.org/presentationml/2006/ole">
            <p:oleObj spid="_x0000_s8230" name="Equation" r:id="rId10" imgW="25603200" imgH="164592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3172254" y="1887405"/>
          <a:ext cx="792592" cy="620704"/>
        </p:xfrm>
        <a:graphic>
          <a:graphicData uri="http://schemas.openxmlformats.org/presentationml/2006/ole">
            <p:oleObj spid="_x0000_s8231" name="Equation" r:id="rId11" imgW="21031200" imgH="16459200" progId="Equation.DSMT4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4109365" y="1887405"/>
          <a:ext cx="763945" cy="620706"/>
        </p:xfrm>
        <a:graphic>
          <a:graphicData uri="http://schemas.openxmlformats.org/presentationml/2006/ole">
            <p:oleObj spid="_x0000_s8232" name="Equation" r:id="rId12" imgW="20116800" imgH="16459200" progId="Equation.DSMT4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5359415" y="1935934"/>
          <a:ext cx="200536" cy="553860"/>
        </p:xfrm>
        <a:graphic>
          <a:graphicData uri="http://schemas.openxmlformats.org/presentationml/2006/ole">
            <p:oleObj spid="_x0000_s8233" name="Equation" r:id="rId13" imgW="5181600" imgH="14630400" progId="Equation.DSMT4">
              <p:embed/>
            </p:oleObj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5944329" y="1935934"/>
          <a:ext cx="200536" cy="553860"/>
        </p:xfrm>
        <a:graphic>
          <a:graphicData uri="http://schemas.openxmlformats.org/presentationml/2006/ole">
            <p:oleObj spid="_x0000_s8234" name="Equation" r:id="rId14" imgW="5181600" imgH="14630400" progId="Equation.DSMT4">
              <p:embed/>
            </p:oleObj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6289381" y="2030309"/>
          <a:ext cx="324677" cy="296029"/>
        </p:xfrm>
        <a:graphic>
          <a:graphicData uri="http://schemas.openxmlformats.org/presentationml/2006/ole">
            <p:oleObj spid="_x0000_s8235" name="Equation" r:id="rId15" imgW="8534400" imgH="7924800" progId="Equation.DSMT4">
              <p:embed/>
            </p:oleObj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6955645" y="1916500"/>
          <a:ext cx="811692" cy="620706"/>
        </p:xfrm>
        <a:graphic>
          <a:graphicData uri="http://schemas.openxmlformats.org/presentationml/2006/ole">
            <p:oleObj spid="_x0000_s8236" name="Equation" r:id="rId16" imgW="21336000" imgH="16459200" progId="Equation.DSMT4">
              <p:embed/>
            </p:oleObj>
          </a:graphicData>
        </a:graphic>
      </p:graphicFrame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7911854" y="1887665"/>
          <a:ext cx="353324" cy="601606"/>
        </p:xfrm>
        <a:graphic>
          <a:graphicData uri="http://schemas.openxmlformats.org/presentationml/2006/ole">
            <p:oleObj spid="_x0000_s8237" name="Equation" r:id="rId17" imgW="9448800" imgH="15849600" progId="Equation.DSMT4">
              <p:embed/>
            </p:oleObj>
          </a:graphicData>
        </a:graphic>
      </p:graphicFrame>
      <p:graphicFrame>
        <p:nvGraphicFramePr>
          <p:cNvPr id="17" name="对象 16"/>
          <p:cNvGraphicFramePr>
            <a:graphicFrameLocks noChangeAspect="1"/>
          </p:cNvGraphicFramePr>
          <p:nvPr/>
        </p:nvGraphicFramePr>
        <p:xfrm>
          <a:off x="8927081" y="1916500"/>
          <a:ext cx="811692" cy="620706"/>
        </p:xfrm>
        <a:graphic>
          <a:graphicData uri="http://schemas.openxmlformats.org/presentationml/2006/ole">
            <p:oleObj spid="_x0000_s8238" name="Equation" r:id="rId18" imgW="21336000" imgH="16459200" progId="Equation.DSMT4">
              <p:embed/>
            </p:oleObj>
          </a:graphicData>
        </a:graphic>
      </p:graphicFrame>
      <p:graphicFrame>
        <p:nvGraphicFramePr>
          <p:cNvPr id="18" name="对象 17"/>
          <p:cNvGraphicFramePr>
            <a:graphicFrameLocks noChangeAspect="1"/>
          </p:cNvGraphicFramePr>
          <p:nvPr/>
        </p:nvGraphicFramePr>
        <p:xfrm>
          <a:off x="2198225" y="2530721"/>
          <a:ext cx="343774" cy="601606"/>
        </p:xfrm>
        <a:graphic>
          <a:graphicData uri="http://schemas.openxmlformats.org/presentationml/2006/ole">
            <p:oleObj spid="_x0000_s8239" name="Equation" r:id="rId19" imgW="9144000" imgH="15849600" progId="Equation.DSMT4">
              <p:embed/>
            </p:oleObj>
          </a:graphicData>
        </a:graphic>
      </p:graphicFrame>
      <p:graphicFrame>
        <p:nvGraphicFramePr>
          <p:cNvPr id="19" name="对象 18"/>
          <p:cNvGraphicFramePr>
            <a:graphicFrameLocks noChangeAspect="1"/>
          </p:cNvGraphicFramePr>
          <p:nvPr/>
        </p:nvGraphicFramePr>
        <p:xfrm>
          <a:off x="2862315" y="2578990"/>
          <a:ext cx="200535" cy="553859"/>
        </p:xfrm>
        <a:graphic>
          <a:graphicData uri="http://schemas.openxmlformats.org/presentationml/2006/ole">
            <p:oleObj spid="_x0000_s8240" name="Equation" r:id="rId20" imgW="5181600" imgH="14630400" progId="Equation.DSMT4">
              <p:embed/>
            </p:oleObj>
          </a:graphicData>
        </a:graphic>
      </p:graphicFrame>
      <p:graphicFrame>
        <p:nvGraphicFramePr>
          <p:cNvPr id="20" name="对象 19"/>
          <p:cNvGraphicFramePr>
            <a:graphicFrameLocks noChangeAspect="1"/>
          </p:cNvGraphicFramePr>
          <p:nvPr/>
        </p:nvGraphicFramePr>
        <p:xfrm>
          <a:off x="3207368" y="2578990"/>
          <a:ext cx="219634" cy="553859"/>
        </p:xfrm>
        <a:graphic>
          <a:graphicData uri="http://schemas.openxmlformats.org/presentationml/2006/ole">
            <p:oleObj spid="_x0000_s8241" name="Equation" r:id="rId21" imgW="5791200" imgH="14630400" progId="Equation.DSMT4">
              <p:embed/>
            </p:oleObj>
          </a:graphicData>
        </a:graphic>
      </p:graphicFrame>
      <p:graphicFrame>
        <p:nvGraphicFramePr>
          <p:cNvPr id="21" name="对象 20"/>
          <p:cNvGraphicFramePr>
            <a:graphicFrameLocks noChangeAspect="1"/>
          </p:cNvGraphicFramePr>
          <p:nvPr/>
        </p:nvGraphicFramePr>
        <p:xfrm>
          <a:off x="3571521" y="2578990"/>
          <a:ext cx="219634" cy="553859"/>
        </p:xfrm>
        <a:graphic>
          <a:graphicData uri="http://schemas.openxmlformats.org/presentationml/2006/ole">
            <p:oleObj spid="_x0000_s8242" name="Equation" r:id="rId22" imgW="5791200" imgH="14630400" progId="Equation.DSMT4">
              <p:embed/>
            </p:oleObj>
          </a:graphicData>
        </a:graphic>
      </p:graphicFrame>
      <p:graphicFrame>
        <p:nvGraphicFramePr>
          <p:cNvPr id="22" name="对象 21"/>
          <p:cNvGraphicFramePr>
            <a:graphicFrameLocks noChangeAspect="1"/>
          </p:cNvGraphicFramePr>
          <p:nvPr/>
        </p:nvGraphicFramePr>
        <p:xfrm>
          <a:off x="5151775" y="2578990"/>
          <a:ext cx="200536" cy="553860"/>
        </p:xfrm>
        <a:graphic>
          <a:graphicData uri="http://schemas.openxmlformats.org/presentationml/2006/ole">
            <p:oleObj spid="_x0000_s8243" name="Equation" r:id="rId23" imgW="5181600" imgH="14630400" progId="Equation.DSMT4">
              <p:embed/>
            </p:oleObj>
          </a:graphicData>
        </a:graphic>
      </p:graphicFrame>
      <p:graphicFrame>
        <p:nvGraphicFramePr>
          <p:cNvPr id="23" name="对象 22"/>
          <p:cNvGraphicFramePr>
            <a:graphicFrameLocks noChangeAspect="1"/>
          </p:cNvGraphicFramePr>
          <p:nvPr/>
        </p:nvGraphicFramePr>
        <p:xfrm>
          <a:off x="5496827" y="2578990"/>
          <a:ext cx="219633" cy="553859"/>
        </p:xfrm>
        <a:graphic>
          <a:graphicData uri="http://schemas.openxmlformats.org/presentationml/2006/ole">
            <p:oleObj spid="_x0000_s8244" name="Equation" r:id="rId24" imgW="5791200" imgH="14630400" progId="Equation.DSMT4">
              <p:embed/>
            </p:oleObj>
          </a:graphicData>
        </a:graphic>
      </p:graphicFrame>
      <p:graphicFrame>
        <p:nvGraphicFramePr>
          <p:cNvPr id="24" name="对象 23"/>
          <p:cNvGraphicFramePr>
            <a:graphicFrameLocks noChangeAspect="1"/>
          </p:cNvGraphicFramePr>
          <p:nvPr/>
        </p:nvGraphicFramePr>
        <p:xfrm>
          <a:off x="5946313" y="2578990"/>
          <a:ext cx="219634" cy="553860"/>
        </p:xfrm>
        <a:graphic>
          <a:graphicData uri="http://schemas.openxmlformats.org/presentationml/2006/ole">
            <p:oleObj spid="_x0000_s8245" name="Equation" r:id="rId25" imgW="5791200" imgH="14630400" progId="Equation.DSMT4">
              <p:embed/>
            </p:oleObj>
          </a:graphicData>
        </a:graphic>
      </p:graphicFrame>
      <p:graphicFrame>
        <p:nvGraphicFramePr>
          <p:cNvPr id="25" name="对象 24"/>
          <p:cNvGraphicFramePr>
            <a:graphicFrameLocks noChangeAspect="1"/>
          </p:cNvGraphicFramePr>
          <p:nvPr/>
        </p:nvGraphicFramePr>
        <p:xfrm>
          <a:off x="7943229" y="2578990"/>
          <a:ext cx="219634" cy="553860"/>
        </p:xfrm>
        <a:graphic>
          <a:graphicData uri="http://schemas.openxmlformats.org/presentationml/2006/ole">
            <p:oleObj spid="_x0000_s8246" name="Equation" r:id="rId26" imgW="5791200" imgH="14630400" progId="Equation.DSMT4">
              <p:embed/>
            </p:oleObj>
          </a:graphicData>
        </a:graphic>
      </p:graphicFrame>
      <p:graphicFrame>
        <p:nvGraphicFramePr>
          <p:cNvPr id="26" name="对象 25"/>
          <p:cNvGraphicFramePr>
            <a:graphicFrameLocks noChangeAspect="1"/>
          </p:cNvGraphicFramePr>
          <p:nvPr/>
        </p:nvGraphicFramePr>
        <p:xfrm>
          <a:off x="2139040" y="3226035"/>
          <a:ext cx="324677" cy="553859"/>
        </p:xfrm>
        <a:graphic>
          <a:graphicData uri="http://schemas.openxmlformats.org/presentationml/2006/ole">
            <p:oleObj spid="_x0000_s8247" name="Equation" r:id="rId27" imgW="8534400" imgH="14630400" progId="Equation.DSMT4">
              <p:embed/>
            </p:oleObj>
          </a:graphicData>
        </a:graphic>
      </p:graphicFrame>
      <p:graphicFrame>
        <p:nvGraphicFramePr>
          <p:cNvPr id="27" name="对象 26"/>
          <p:cNvGraphicFramePr>
            <a:graphicFrameLocks noChangeAspect="1"/>
          </p:cNvGraphicFramePr>
          <p:nvPr/>
        </p:nvGraphicFramePr>
        <p:xfrm>
          <a:off x="5659022" y="3226035"/>
          <a:ext cx="429719" cy="553859"/>
        </p:xfrm>
        <a:graphic>
          <a:graphicData uri="http://schemas.openxmlformats.org/presentationml/2006/ole">
            <p:oleObj spid="_x0000_s8248" name="Equation" r:id="rId28" imgW="11277600" imgH="14630400" progId="Equation.DSMT4">
              <p:embed/>
            </p:oleObj>
          </a:graphicData>
        </a:graphic>
      </p:graphicFrame>
      <p:graphicFrame>
        <p:nvGraphicFramePr>
          <p:cNvPr id="28" name="对象 27"/>
          <p:cNvGraphicFramePr>
            <a:graphicFrameLocks noChangeAspect="1"/>
          </p:cNvGraphicFramePr>
          <p:nvPr/>
        </p:nvGraphicFramePr>
        <p:xfrm>
          <a:off x="6344993" y="3226035"/>
          <a:ext cx="448818" cy="553859"/>
        </p:xfrm>
        <a:graphic>
          <a:graphicData uri="http://schemas.openxmlformats.org/presentationml/2006/ole">
            <p:oleObj spid="_x0000_s8249" name="Equation" r:id="rId29" imgW="11887200" imgH="14630400" progId="Equation.DSMT4">
              <p:embed/>
            </p:oleObj>
          </a:graphicData>
        </a:graphic>
      </p:graphicFrame>
      <p:graphicFrame>
        <p:nvGraphicFramePr>
          <p:cNvPr id="29" name="对象 28"/>
          <p:cNvGraphicFramePr>
            <a:graphicFrameLocks noChangeAspect="1"/>
          </p:cNvGraphicFramePr>
          <p:nvPr/>
        </p:nvGraphicFramePr>
        <p:xfrm>
          <a:off x="3980856" y="3976164"/>
          <a:ext cx="315127" cy="296029"/>
        </p:xfrm>
        <a:graphic>
          <a:graphicData uri="http://schemas.openxmlformats.org/presentationml/2006/ole">
            <p:oleObj spid="_x0000_s8250" name="Equation" r:id="rId30" imgW="8229600" imgH="7924800" progId="Equation.DSMT4">
              <p:embed/>
            </p:oleObj>
          </a:graphicData>
        </a:graphic>
      </p:graphicFrame>
      <p:graphicFrame>
        <p:nvGraphicFramePr>
          <p:cNvPr id="30" name="对象 29"/>
          <p:cNvGraphicFramePr>
            <a:graphicFrameLocks noChangeAspect="1"/>
          </p:cNvGraphicFramePr>
          <p:nvPr/>
        </p:nvGraphicFramePr>
        <p:xfrm>
          <a:off x="4525835" y="3833520"/>
          <a:ext cx="2559216" cy="601607"/>
        </p:xfrm>
        <a:graphic>
          <a:graphicData uri="http://schemas.openxmlformats.org/presentationml/2006/ole">
            <p:oleObj spid="_x0000_s8251" name="Equation" r:id="rId31" imgW="67665600" imgH="15849600" progId="Equation.DSMT4">
              <p:embed/>
            </p:oleObj>
          </a:graphicData>
        </a:graphic>
      </p:graphicFrame>
      <p:graphicFrame>
        <p:nvGraphicFramePr>
          <p:cNvPr id="31" name="对象 30"/>
          <p:cNvGraphicFramePr>
            <a:graphicFrameLocks noChangeAspect="1"/>
          </p:cNvGraphicFramePr>
          <p:nvPr/>
        </p:nvGraphicFramePr>
        <p:xfrm>
          <a:off x="7229569" y="3881790"/>
          <a:ext cx="2186793" cy="553859"/>
        </p:xfrm>
        <a:graphic>
          <a:graphicData uri="http://schemas.openxmlformats.org/presentationml/2006/ole">
            <p:oleObj spid="_x0000_s8252" name="Equation" r:id="rId32" imgW="57607200" imgH="14630400" progId="Equation.DSMT4">
              <p:embed/>
            </p:oleObj>
          </a:graphicData>
        </a:graphic>
      </p:graphicFrame>
      <p:graphicFrame>
        <p:nvGraphicFramePr>
          <p:cNvPr id="32" name="对象 31"/>
          <p:cNvGraphicFramePr>
            <a:graphicFrameLocks noChangeAspect="1"/>
          </p:cNvGraphicFramePr>
          <p:nvPr/>
        </p:nvGraphicFramePr>
        <p:xfrm>
          <a:off x="2053708" y="4523813"/>
          <a:ext cx="1632933" cy="553859"/>
        </p:xfrm>
        <a:graphic>
          <a:graphicData uri="http://schemas.openxmlformats.org/presentationml/2006/ole">
            <p:oleObj spid="_x0000_s8253" name="Equation" r:id="rId33" imgW="42976800" imgH="14630400" progId="Equation.DSMT4">
              <p:embed/>
            </p:oleObj>
          </a:graphicData>
        </a:graphic>
      </p:graphicFrame>
      <p:graphicFrame>
        <p:nvGraphicFramePr>
          <p:cNvPr id="33" name="对象 32"/>
          <p:cNvGraphicFramePr>
            <a:graphicFrameLocks noChangeAspect="1"/>
          </p:cNvGraphicFramePr>
          <p:nvPr/>
        </p:nvGraphicFramePr>
        <p:xfrm>
          <a:off x="3916491" y="4523813"/>
          <a:ext cx="697099" cy="553859"/>
        </p:xfrm>
        <a:graphic>
          <a:graphicData uri="http://schemas.openxmlformats.org/presentationml/2006/ole">
            <p:oleObj spid="_x0000_s8254" name="Equation" r:id="rId34" imgW="18288000" imgH="14630400" progId="Equation.DSMT4">
              <p:embed/>
            </p:oleObj>
          </a:graphicData>
        </a:graphic>
      </p:graphicFrame>
      <p:graphicFrame>
        <p:nvGraphicFramePr>
          <p:cNvPr id="34" name="对象 33"/>
          <p:cNvGraphicFramePr>
            <a:graphicFrameLocks noChangeAspect="1"/>
          </p:cNvGraphicFramePr>
          <p:nvPr/>
        </p:nvGraphicFramePr>
        <p:xfrm>
          <a:off x="4843443" y="4523813"/>
          <a:ext cx="697099" cy="553859"/>
        </p:xfrm>
        <a:graphic>
          <a:graphicData uri="http://schemas.openxmlformats.org/presentationml/2006/ole">
            <p:oleObj spid="_x0000_s8255" name="Equation" r:id="rId35" imgW="18288000" imgH="14630400" progId="Equation.DSMT4">
              <p:embed/>
            </p:oleObj>
          </a:graphicData>
        </a:graphic>
      </p:graphicFrame>
      <p:sp>
        <p:nvSpPr>
          <p:cNvPr id="35" name="TextBox 2"/>
          <p:cNvSpPr txBox="1"/>
          <p:nvPr/>
        </p:nvSpPr>
        <p:spPr>
          <a:xfrm>
            <a:off x="2022127" y="5219509"/>
            <a:ext cx="8147747" cy="4141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(1)D　(2)B</a:t>
            </a:r>
            <a:endParaRPr lang="zh-CN" altLang="en-US" sz="1805" dirty="0"/>
          </a:p>
        </p:txBody>
      </p:sp>
    </p:spTree>
    <p:custDataLst>
      <p:custData r:id="rId2"/>
    </p:custDataLst>
    <p:extLst>
      <p:ext uri="{BB962C8B-B14F-4D97-AF65-F5344CB8AC3E}">
        <p14:creationId xmlns:p14="http://schemas.microsoft.com/office/powerpoint/2010/main" xmlns="" val="1388789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922288"/>
            <a:ext cx="8147747" cy="255875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206" b="1" kern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方法2  利用辅助角公式解决问题的方法</a:t>
            </a: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利用</a:t>
            </a:r>
            <a:r>
              <a:rPr lang="zh-CN" altLang="en-US" sz="2017" i="1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sin </a:t>
            </a:r>
            <a:r>
              <a:rPr lang="zh-CN" altLang="en-US" sz="2017" i="1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cos </a:t>
            </a:r>
            <a:r>
              <a:rPr lang="zh-CN" altLang="en-US" sz="2017" i="1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632" u="sng" kern="0" spc="3985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sin(</a:t>
            </a:r>
            <a:r>
              <a:rPr lang="zh-CN" altLang="en-US" sz="2017" i="1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φ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827" kern="0" spc="935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把形如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sin 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cos 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48"/>
              </a:spcBef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的函数化为一个角的一种三角函数的一次式,从而可以求三角函数的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单调区间、周期、值域和最值、图象的对称轴以及对称中心等问题.同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时要牢记30</a:t>
            </a:r>
            <a:r>
              <a:rPr lang="zh-CN" altLang="en-US" sz="2017" kern="0" dirty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°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,45</a:t>
            </a:r>
            <a:r>
              <a:rPr lang="zh-CN" altLang="en-US" sz="2017" kern="0" dirty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°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,60</a:t>
            </a:r>
            <a:r>
              <a:rPr lang="zh-CN" altLang="en-US" sz="2017" kern="0" dirty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°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等特殊角的三角函数值,合理选用公式.</a:t>
            </a: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4126026" y="1544271"/>
          <a:ext cx="798322" cy="317514"/>
        </p:xfrm>
        <a:graphic>
          <a:graphicData uri="http://schemas.openxmlformats.org/presentationml/2006/ole">
            <p:oleObj spid="_x0000_s9223" name="Equation" r:id="rId5" imgW="22250400" imgH="88392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820235" y="1491306"/>
          <a:ext cx="1546989" cy="620704"/>
        </p:xfrm>
        <a:graphic>
          <a:graphicData uri="http://schemas.openxmlformats.org/presentationml/2006/ole">
            <p:oleObj spid="_x0000_s9224" name="Equation" r:id="rId6" imgW="40843200" imgH="16459200" progId="Equation.DSMT4">
              <p:embed/>
            </p:oleObj>
          </a:graphicData>
        </a:graphic>
      </p:graphicFrame>
      <p:sp>
        <p:nvSpPr>
          <p:cNvPr id="6" name="TextBox 2"/>
          <p:cNvSpPr txBox="1"/>
          <p:nvPr/>
        </p:nvSpPr>
        <p:spPr>
          <a:xfrm>
            <a:off x="2022127" y="3500621"/>
            <a:ext cx="8147747" cy="31193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例2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已知函数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)=sin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+sin 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cos 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,当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时,函数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)取得最小值,则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599" kern="0" spc="9431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1202" kern="0" spc="815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219"/>
              </a:spcBef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A.-3　    B.3　    C.-</a:t>
            </a:r>
            <a:r>
              <a:rPr lang="zh-CN" altLang="en-US" sz="2599" kern="0" spc="-1245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D.</a:t>
            </a:r>
            <a:r>
              <a:rPr lang="zh-CN" altLang="en-US" sz="2599" kern="0" spc="-1245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解题导引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4170" kern="0" spc="50797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</a:t>
            </a:r>
            <a:endParaRPr lang="zh-CN" altLang="en-US" sz="1805" dirty="0"/>
          </a:p>
        </p:txBody>
      </p:sp>
      <p:pic>
        <p:nvPicPr>
          <p:cNvPr id="7" name="图片 3" descr="textimage1.jpe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56364" y="5605186"/>
            <a:ext cx="5617941" cy="814640"/>
          </a:xfrm>
          <a:prstGeom prst="rect">
            <a:avLst/>
          </a:prstGeom>
        </p:spPr>
      </p:pic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2022127" y="4050995"/>
          <a:ext cx="1527890" cy="553859"/>
        </p:xfrm>
        <a:graphic>
          <a:graphicData uri="http://schemas.openxmlformats.org/presentationml/2006/ole">
            <p:oleObj spid="_x0000_s9225" name="Equation" r:id="rId8" imgW="40233600" imgH="146304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4193141" y="4679550"/>
          <a:ext cx="171888" cy="553860"/>
        </p:xfrm>
        <a:graphic>
          <a:graphicData uri="http://schemas.openxmlformats.org/presentationml/2006/ole">
            <p:oleObj spid="_x0000_s9226" name="Equation" r:id="rId9" imgW="4572000" imgH="146304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5126654" y="4679550"/>
          <a:ext cx="171888" cy="553860"/>
        </p:xfrm>
        <a:graphic>
          <a:graphicData uri="http://schemas.openxmlformats.org/presentationml/2006/ole">
            <p:oleObj spid="_x0000_s9227" name="Equation" r:id="rId10" imgW="4572000" imgH="14630400" progId="Equation.DSMT4">
              <p:embed/>
            </p:oleObj>
          </a:graphicData>
        </a:graphic>
      </p:graphicFrame>
    </p:spTree>
    <p:custDataLst>
      <p:custData r:id="rId2"/>
    </p:custDataLst>
    <p:extLst>
      <p:ext uri="{BB962C8B-B14F-4D97-AF65-F5344CB8AC3E}">
        <p14:creationId xmlns:p14="http://schemas.microsoft.com/office/powerpoint/2010/main" xmlns="" val="23337942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27502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)=sin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+sin 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cos 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523" kern="0" spc="-1094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sin 2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523" kern="0" spc="-1094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cos 2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523" kern="0" spc="-1094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740" kern="0" spc="41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sin</a:t>
            </a:r>
            <a:r>
              <a:rPr lang="zh-CN" altLang="en-US" sz="2827" kern="0" spc="4165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523" kern="0" spc="-1094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306"/>
              </a:spcBef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当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时,函数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)取得最小值,即2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599" kern="0" spc="-86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=-</a:t>
            </a:r>
            <a:r>
              <a:rPr lang="zh-CN" altLang="en-US" sz="2599" kern="0" spc="-86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+2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π,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∈Z,那么2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π-</a:t>
            </a:r>
            <a:r>
              <a:rPr lang="zh-CN" altLang="en-US" sz="2599" kern="0" spc="-86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∈Z,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则</a:t>
            </a:r>
            <a:r>
              <a:rPr lang="zh-CN" altLang="en-US" sz="2216" kern="0" spc="9814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4890" kern="0" spc="1217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4813" kern="0" spc="608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=-</a:t>
            </a:r>
            <a:r>
              <a:rPr lang="zh-CN" altLang="en-US" sz="2216" kern="0" spc="-86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.故选C.</a:t>
            </a: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084648" y="1204831"/>
          <a:ext cx="181437" cy="553860"/>
        </p:xfrm>
        <a:graphic>
          <a:graphicData uri="http://schemas.openxmlformats.org/presentationml/2006/ole">
            <p:oleObj spid="_x0000_s10255" name="Equation" r:id="rId5" imgW="4876800" imgH="14630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955404" y="1204831"/>
          <a:ext cx="181437" cy="553860"/>
        </p:xfrm>
        <a:graphic>
          <a:graphicData uri="http://schemas.openxmlformats.org/presentationml/2006/ole">
            <p:oleObj spid="_x0000_s10256" name="Equation" r:id="rId6" imgW="4876800" imgH="146304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6927887" y="1204831"/>
          <a:ext cx="181437" cy="553860"/>
        </p:xfrm>
        <a:graphic>
          <a:graphicData uri="http://schemas.openxmlformats.org/presentationml/2006/ole">
            <p:oleObj spid="_x0000_s10257" name="Equation" r:id="rId7" imgW="4876800" imgH="146304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7253840" y="1156562"/>
          <a:ext cx="353324" cy="601606"/>
        </p:xfrm>
        <a:graphic>
          <a:graphicData uri="http://schemas.openxmlformats.org/presentationml/2006/ole">
            <p:oleObj spid="_x0000_s10258" name="Equation" r:id="rId8" imgW="9448800" imgH="158496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7906209" y="1185396"/>
          <a:ext cx="888085" cy="620704"/>
        </p:xfrm>
        <a:graphic>
          <a:graphicData uri="http://schemas.openxmlformats.org/presentationml/2006/ole">
            <p:oleObj spid="_x0000_s10259" name="Equation" r:id="rId9" imgW="23469600" imgH="164592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8938814" y="1204831"/>
          <a:ext cx="181437" cy="553860"/>
        </p:xfrm>
        <a:graphic>
          <a:graphicData uri="http://schemas.openxmlformats.org/presentationml/2006/ole">
            <p:oleObj spid="_x0000_s10260" name="Equation" r:id="rId10" imgW="4876800" imgH="146304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6076360" y="1859272"/>
          <a:ext cx="219633" cy="553859"/>
        </p:xfrm>
        <a:graphic>
          <a:graphicData uri="http://schemas.openxmlformats.org/presentationml/2006/ole">
            <p:oleObj spid="_x0000_s10261" name="Equation" r:id="rId11" imgW="5791200" imgH="14630400" progId="Equation.DSMT4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6525847" y="1859271"/>
          <a:ext cx="219634" cy="553860"/>
        </p:xfrm>
        <a:graphic>
          <a:graphicData uri="http://schemas.openxmlformats.org/presentationml/2006/ole">
            <p:oleObj spid="_x0000_s10262" name="Equation" r:id="rId12" imgW="5791200" imgH="14630400" progId="Equation.DSMT4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9277395" y="1859271"/>
          <a:ext cx="219634" cy="553860"/>
        </p:xfrm>
        <a:graphic>
          <a:graphicData uri="http://schemas.openxmlformats.org/presentationml/2006/ole">
            <p:oleObj spid="_x0000_s10263" name="Equation" r:id="rId13" imgW="5791200" imgH="14630400" progId="Equation.DSMT4">
              <p:embed/>
            </p:oleObj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2309960" y="3302306"/>
          <a:ext cx="1527890" cy="553859"/>
        </p:xfrm>
        <a:graphic>
          <a:graphicData uri="http://schemas.openxmlformats.org/presentationml/2006/ole">
            <p:oleObj spid="_x0000_s10264" name="Equation" r:id="rId14" imgW="40233600" imgH="14630400" progId="Equation.DSMT4">
              <p:embed/>
            </p:oleObj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3982367" y="2975689"/>
          <a:ext cx="2167695" cy="1222312"/>
        </p:xfrm>
        <a:graphic>
          <a:graphicData uri="http://schemas.openxmlformats.org/presentationml/2006/ole">
            <p:oleObj spid="_x0000_s10265" name="Equation" r:id="rId15" imgW="57302400" imgH="32308800" progId="Equation.DSMT4">
              <p:embed/>
            </p:oleObj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6294579" y="2986133"/>
          <a:ext cx="1384651" cy="1203214"/>
        </p:xfrm>
        <a:graphic>
          <a:graphicData uri="http://schemas.openxmlformats.org/presentationml/2006/ole">
            <p:oleObj spid="_x0000_s10266" name="Equation" r:id="rId16" imgW="36576000" imgH="31699200" progId="Equation.DSMT4">
              <p:embed/>
            </p:oleObj>
          </a:graphicData>
        </a:graphic>
      </p:graphicFrame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7909082" y="3302306"/>
          <a:ext cx="171887" cy="553859"/>
        </p:xfrm>
        <a:graphic>
          <a:graphicData uri="http://schemas.openxmlformats.org/presentationml/2006/ole">
            <p:oleObj spid="_x0000_s10267" name="Equation" r:id="rId17" imgW="4572000" imgH="14630400" progId="Equation.DSMT4">
              <p:embed/>
            </p:oleObj>
          </a:graphicData>
        </a:graphic>
      </p:graphicFrame>
      <p:sp>
        <p:nvSpPr>
          <p:cNvPr id="17" name="TextBox 2"/>
          <p:cNvSpPr txBox="1"/>
          <p:nvPr/>
        </p:nvSpPr>
        <p:spPr>
          <a:xfrm>
            <a:off x="2022127" y="4431685"/>
            <a:ext cx="8147747" cy="4141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C</a:t>
            </a:r>
            <a:endParaRPr lang="zh-CN" altLang="en-US" sz="1805" dirty="0"/>
          </a:p>
        </p:txBody>
      </p:sp>
    </p:spTree>
    <p:custDataLst>
      <p:custData r:id="rId2"/>
    </p:custDataLst>
    <p:extLst>
      <p:ext uri="{BB962C8B-B14F-4D97-AF65-F5344CB8AC3E}">
        <p14:creationId xmlns:p14="http://schemas.microsoft.com/office/powerpoint/2010/main" xmlns="" val="2157565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28222" y="2250365"/>
            <a:ext cx="7621588" cy="24003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924973"/>
            <a:ext cx="8147747" cy="39938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cos 2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=cos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-sin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=③</a:t>
            </a:r>
            <a:r>
              <a:rPr lang="zh-CN" altLang="en-US" sz="2017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2cos</a:t>
            </a:r>
            <a:r>
              <a:rPr lang="zh-CN" altLang="en-US" sz="1519" u="sng" kern="0" baseline="59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i="1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017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-1    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=④</a:t>
            </a:r>
            <a:r>
              <a:rPr lang="zh-CN" altLang="en-US" sz="2017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1-2sin</a:t>
            </a:r>
            <a:r>
              <a:rPr lang="zh-CN" altLang="en-US" sz="1519" u="sng" kern="0" baseline="59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i="1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017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r>
              <a:rPr lang="zh-CN" altLang="en-US" sz="1578" kern="0" spc="43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(C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tan 2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599" kern="0" spc="409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r>
              <a:rPr lang="zh-CN" altLang="en-US" sz="1202" kern="0" spc="815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(T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3.公式的变形与应用</a:t>
            </a:r>
            <a:endParaRPr lang="zh-CN" altLang="en-US" sz="1805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(1)两角和与差的正切公式的变形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tan 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+tan 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β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=tan(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β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)(1-tan 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tan 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β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);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tan 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-tan 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β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=tan(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β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)(1+tan 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tan 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β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(2)升幂公式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1+cos 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=2cos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599" kern="0" spc="-102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;1-cos 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=2sin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599" kern="0" spc="-102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837730" y="2354695"/>
          <a:ext cx="849889" cy="553859"/>
        </p:xfrm>
        <a:graphic>
          <a:graphicData uri="http://schemas.openxmlformats.org/presentationml/2006/ole">
            <p:oleObj spid="_x0000_s2053" name="Equation" r:id="rId5" imgW="22555200" imgH="14630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544550" y="5453474"/>
          <a:ext cx="200535" cy="553859"/>
        </p:xfrm>
        <a:graphic>
          <a:graphicData uri="http://schemas.openxmlformats.org/presentationml/2006/ole">
            <p:oleObj spid="_x0000_s2054" name="Equation" r:id="rId6" imgW="5181600" imgH="146304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5205401" y="5453473"/>
          <a:ext cx="200536" cy="553860"/>
        </p:xfrm>
        <a:graphic>
          <a:graphicData uri="http://schemas.openxmlformats.org/presentationml/2006/ole">
            <p:oleObj spid="_x0000_s2055" name="Equation" r:id="rId7" imgW="5181600" imgH="14630400" progId="Equation.DSMT4">
              <p:embed/>
            </p:oleObj>
          </a:graphicData>
        </a:graphic>
      </p:graphicFrame>
      <p:sp>
        <p:nvSpPr>
          <p:cNvPr id="9" name="矩形 8"/>
          <p:cNvSpPr/>
          <p:nvPr/>
        </p:nvSpPr>
        <p:spPr>
          <a:xfrm>
            <a:off x="2013639" y="1098664"/>
            <a:ext cx="4583671" cy="96689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latinLnBrk="1" hangingPunct="0">
              <a:lnSpc>
                <a:spcPct val="150000"/>
              </a:lnSpc>
              <a:spcBef>
                <a:spcPts val="23"/>
              </a:spcBef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2.二倍角公式</a:t>
            </a:r>
            <a:endParaRPr lang="zh-CN" altLang="en-US" sz="2015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sin 2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=2sin 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cos 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r>
              <a:rPr lang="zh-CN" altLang="en-US" sz="2015" kern="0" spc="43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(S</a:t>
            </a:r>
            <a:r>
              <a:rPr lang="zh-CN" altLang="en-US" sz="2015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5" i="1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endParaRPr lang="zh-CN" altLang="en-US" sz="2015" dirty="0"/>
          </a:p>
        </p:txBody>
      </p:sp>
      <p:grpSp>
        <p:nvGrpSpPr>
          <p:cNvPr id="10" name="组合 16"/>
          <p:cNvGrpSpPr/>
          <p:nvPr/>
        </p:nvGrpSpPr>
        <p:grpSpPr bwMode="auto">
          <a:xfrm>
            <a:off x="4377111" y="1996593"/>
            <a:ext cx="1289167" cy="358102"/>
            <a:chOff x="4881563" y="2969419"/>
            <a:chExt cx="783431" cy="219075"/>
          </a:xfrm>
        </p:grpSpPr>
        <p:sp>
          <p:nvSpPr>
            <p:cNvPr id="11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12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3" y="315953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13" name="组合 16"/>
          <p:cNvGrpSpPr/>
          <p:nvPr/>
        </p:nvGrpSpPr>
        <p:grpSpPr bwMode="auto">
          <a:xfrm>
            <a:off x="6177090" y="2037138"/>
            <a:ext cx="1289167" cy="358102"/>
            <a:chOff x="4881563" y="2969419"/>
            <a:chExt cx="783431" cy="219075"/>
          </a:xfrm>
        </p:grpSpPr>
        <p:sp>
          <p:nvSpPr>
            <p:cNvPr id="14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15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3" y="315953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custDataLst>
      <p:custData r:id="rId2"/>
    </p:custDataLst>
    <p:extLst>
      <p:ext uri="{BB962C8B-B14F-4D97-AF65-F5344CB8AC3E}">
        <p14:creationId xmlns:p14="http://schemas.microsoft.com/office/powerpoint/2010/main" xmlns="" val="285113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2253100"/>
            <a:ext cx="8147747" cy="29986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(4)其他常用变形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sin 2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599" kern="0" spc="7476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599" kern="0" spc="409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cos 2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729" kern="0" spc="7346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729" kern="0" spc="396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11"/>
              </a:spcBef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7" kern="0" dirty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±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sin 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991" kern="0" spc="8814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110"/>
              </a:spcBef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tan</a:t>
            </a:r>
            <a:r>
              <a:rPr lang="zh-CN" altLang="en-US" sz="2599" kern="0" spc="-102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599" kern="0" spc="379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599" kern="0" spc="379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823716" y="2803475"/>
          <a:ext cx="1279608" cy="553859"/>
        </p:xfrm>
        <a:graphic>
          <a:graphicData uri="http://schemas.openxmlformats.org/presentationml/2006/ole">
            <p:oleObj spid="_x0000_s3084" name="Equation" r:id="rId5" imgW="33832800" imgH="14630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4247842" y="2803475"/>
          <a:ext cx="849889" cy="553859"/>
        </p:xfrm>
        <a:graphic>
          <a:graphicData uri="http://schemas.openxmlformats.org/presentationml/2006/ole">
            <p:oleObj spid="_x0000_s3085" name="Equation" r:id="rId6" imgW="22555200" imgH="146304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866257" y="3381334"/>
          <a:ext cx="1279608" cy="592058"/>
        </p:xfrm>
        <a:graphic>
          <a:graphicData uri="http://schemas.openxmlformats.org/presentationml/2006/ole">
            <p:oleObj spid="_x0000_s3086" name="Equation" r:id="rId7" imgW="33832800" imgH="155448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4290384" y="3381334"/>
          <a:ext cx="849889" cy="592058"/>
        </p:xfrm>
        <a:graphic>
          <a:graphicData uri="http://schemas.openxmlformats.org/presentationml/2006/ole">
            <p:oleObj spid="_x0000_s3087" name="Equation" r:id="rId8" imgW="22555200" imgH="155448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2964354" y="4028919"/>
          <a:ext cx="1499243" cy="668452"/>
        </p:xfrm>
        <a:graphic>
          <a:graphicData uri="http://schemas.openxmlformats.org/presentationml/2006/ole">
            <p:oleObj spid="_x0000_s3088" name="Equation" r:id="rId9" imgW="39624000" imgH="176784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2366765" y="4737271"/>
          <a:ext cx="200535" cy="553859"/>
        </p:xfrm>
        <a:graphic>
          <a:graphicData uri="http://schemas.openxmlformats.org/presentationml/2006/ole">
            <p:oleObj spid="_x0000_s3089" name="Equation" r:id="rId10" imgW="5181600" imgH="146304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2711818" y="4737271"/>
          <a:ext cx="811692" cy="553859"/>
        </p:xfrm>
        <a:graphic>
          <a:graphicData uri="http://schemas.openxmlformats.org/presentationml/2006/ole">
            <p:oleObj spid="_x0000_s3090" name="Equation" r:id="rId11" imgW="21336000" imgH="14630400" progId="Equation.DSMT4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3668028" y="4737271"/>
          <a:ext cx="811692" cy="553859"/>
        </p:xfrm>
        <a:graphic>
          <a:graphicData uri="http://schemas.openxmlformats.org/presentationml/2006/ole">
            <p:oleObj spid="_x0000_s3091" name="Equation" r:id="rId12" imgW="21336000" imgH="14630400" progId="Equation.DSMT4">
              <p:embed/>
            </p:oleObj>
          </a:graphicData>
        </a:graphic>
      </p:graphicFrame>
      <p:sp>
        <p:nvSpPr>
          <p:cNvPr id="15" name="矩形 14"/>
          <p:cNvSpPr/>
          <p:nvPr/>
        </p:nvSpPr>
        <p:spPr>
          <a:xfrm>
            <a:off x="2085260" y="1304806"/>
            <a:ext cx="4583671" cy="971971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(3)降幂公式</a:t>
            </a:r>
            <a:endParaRPr lang="zh-CN" altLang="en-US" sz="201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sin</a:t>
            </a:r>
            <a:r>
              <a:rPr lang="zh-CN" altLang="en-US" sz="2015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5" kern="0" spc="4694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;cos</a:t>
            </a:r>
            <a:r>
              <a:rPr lang="zh-CN" altLang="en-US" sz="2015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5" kern="0" spc="4694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sz="2015" dirty="0"/>
          </a:p>
        </p:txBody>
      </p:sp>
      <p:graphicFrame>
        <p:nvGraphicFramePr>
          <p:cNvPr id="3085" name="Object 13"/>
          <p:cNvGraphicFramePr>
            <a:graphicFrameLocks noChangeAspect="1"/>
          </p:cNvGraphicFramePr>
          <p:nvPr/>
        </p:nvGraphicFramePr>
        <p:xfrm>
          <a:off x="2873084" y="1785748"/>
          <a:ext cx="926284" cy="553860"/>
        </p:xfrm>
        <a:graphic>
          <a:graphicData uri="http://schemas.openxmlformats.org/presentationml/2006/ole">
            <p:oleObj spid="_x0000_s3092" name="Equation" r:id="rId13" imgW="24384000" imgH="14630400" progId="Equation.DSMT4">
              <p:embed/>
            </p:oleObj>
          </a:graphicData>
        </a:graphic>
      </p:graphicFrame>
      <p:graphicFrame>
        <p:nvGraphicFramePr>
          <p:cNvPr id="3086" name="Object 14"/>
          <p:cNvGraphicFramePr>
            <a:graphicFrameLocks noChangeAspect="1"/>
          </p:cNvGraphicFramePr>
          <p:nvPr/>
        </p:nvGraphicFramePr>
        <p:xfrm>
          <a:off x="4448732" y="1785748"/>
          <a:ext cx="926284" cy="553860"/>
        </p:xfrm>
        <a:graphic>
          <a:graphicData uri="http://schemas.openxmlformats.org/presentationml/2006/ole">
            <p:oleObj spid="_x0000_s3093" name="Equation" r:id="rId14" imgW="24384000" imgH="14630400" progId="Equation.DSMT4">
              <p:embed/>
            </p:oleObj>
          </a:graphicData>
        </a:graphic>
      </p:graphicFrame>
    </p:spTree>
    <p:custDataLst>
      <p:custData r:id="rId2"/>
    </p:custDataLst>
    <p:extLst>
      <p:ext uri="{BB962C8B-B14F-4D97-AF65-F5344CB8AC3E}">
        <p14:creationId xmlns:p14="http://schemas.microsoft.com/office/powerpoint/2010/main" xmlns="" val="27705547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3949748"/>
            <a:ext cx="8147747" cy="13970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(1)从等式一边推导变形到另一边,一般是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化繁为简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(2)等式两边同时变形成同一个式子.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(3)将式子变形(如作差)后再证明.</a:t>
            </a:r>
            <a:endParaRPr lang="zh-CN" altLang="en-US" sz="1805" dirty="0"/>
          </a:p>
        </p:txBody>
      </p:sp>
      <p:sp>
        <p:nvSpPr>
          <p:cNvPr id="3" name="矩形 2"/>
          <p:cNvSpPr/>
          <p:nvPr/>
        </p:nvSpPr>
        <p:spPr>
          <a:xfrm>
            <a:off x="2013639" y="3341393"/>
            <a:ext cx="3437778" cy="5062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latinLnBrk="1" hangingPunct="0">
              <a:lnSpc>
                <a:spcPct val="150000"/>
              </a:lnSpc>
              <a:spcBef>
                <a:spcPts val="48"/>
              </a:spcBef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5.三角恒等式的证明方法</a:t>
            </a:r>
            <a:endParaRPr lang="zh-CN" altLang="en-US" sz="2015" b="1" dirty="0"/>
          </a:p>
        </p:txBody>
      </p:sp>
      <p:sp>
        <p:nvSpPr>
          <p:cNvPr id="4" name="矩形 3"/>
          <p:cNvSpPr/>
          <p:nvPr/>
        </p:nvSpPr>
        <p:spPr>
          <a:xfrm>
            <a:off x="2013639" y="1781732"/>
            <a:ext cx="6947176" cy="14880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4.辅助角公式</a:t>
            </a:r>
            <a:endParaRPr lang="zh-CN" altLang="en-US" sz="2015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sin 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cos 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=⑤</a:t>
            </a:r>
            <a:r>
              <a:rPr lang="zh-CN" altLang="en-US" sz="2015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015" u="sng" kern="0" spc="3985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5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sin(</a:t>
            </a:r>
            <a:r>
              <a:rPr lang="zh-CN" altLang="en-US" sz="2015" i="1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015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5" i="1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φ</a:t>
            </a:r>
            <a:r>
              <a:rPr lang="zh-CN" altLang="en-US" sz="2015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    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sz="201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其中cos 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φ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5" kern="0" spc="4165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,sin 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φ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5" kern="0" spc="4165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sz="2015" dirty="0"/>
          </a:p>
        </p:txBody>
      </p:sp>
      <p:graphicFrame>
        <p:nvGraphicFramePr>
          <p:cNvPr id="36865" name="Object 1"/>
          <p:cNvGraphicFramePr>
            <a:graphicFrameLocks noChangeAspect="1"/>
          </p:cNvGraphicFramePr>
          <p:nvPr/>
        </p:nvGraphicFramePr>
        <p:xfrm>
          <a:off x="4168631" y="2338708"/>
          <a:ext cx="798959" cy="316718"/>
        </p:xfrm>
        <a:graphic>
          <a:graphicData uri="http://schemas.openxmlformats.org/presentationml/2006/ole">
            <p:oleObj spid="_x0000_s4101" name="Equation" r:id="rId5" imgW="22250400" imgH="8839200" progId="Equation.DSMT4">
              <p:embed/>
            </p:oleObj>
          </a:graphicData>
        </a:graphic>
      </p:graphicFrame>
      <p:graphicFrame>
        <p:nvGraphicFramePr>
          <p:cNvPr id="36866" name="Object 2"/>
          <p:cNvGraphicFramePr>
            <a:graphicFrameLocks noChangeAspect="1"/>
          </p:cNvGraphicFramePr>
          <p:nvPr/>
        </p:nvGraphicFramePr>
        <p:xfrm>
          <a:off x="3264629" y="2649067"/>
          <a:ext cx="888086" cy="620706"/>
        </p:xfrm>
        <a:graphic>
          <a:graphicData uri="http://schemas.openxmlformats.org/presentationml/2006/ole">
            <p:oleObj spid="_x0000_s4102" name="Equation" r:id="rId6" imgW="23469600" imgH="16459200" progId="Equation.DSMT4">
              <p:embed/>
            </p:oleObj>
          </a:graphicData>
        </a:graphic>
      </p:graphicFrame>
      <p:graphicFrame>
        <p:nvGraphicFramePr>
          <p:cNvPr id="36867" name="Object 3"/>
          <p:cNvGraphicFramePr>
            <a:graphicFrameLocks noChangeAspect="1"/>
          </p:cNvGraphicFramePr>
          <p:nvPr/>
        </p:nvGraphicFramePr>
        <p:xfrm>
          <a:off x="4872097" y="2649067"/>
          <a:ext cx="888086" cy="620706"/>
        </p:xfrm>
        <a:graphic>
          <a:graphicData uri="http://schemas.openxmlformats.org/presentationml/2006/ole">
            <p:oleObj spid="_x0000_s4103" name="Equation" r:id="rId7" imgW="23469600" imgH="16459200" progId="Equation.DSMT4">
              <p:embed/>
            </p:oleObj>
          </a:graphicData>
        </a:graphic>
      </p:graphicFrame>
      <p:grpSp>
        <p:nvGrpSpPr>
          <p:cNvPr id="8" name="组合 16"/>
          <p:cNvGrpSpPr/>
          <p:nvPr/>
        </p:nvGrpSpPr>
        <p:grpSpPr bwMode="auto">
          <a:xfrm>
            <a:off x="3947389" y="2338708"/>
            <a:ext cx="2148611" cy="358102"/>
            <a:chOff x="4881563" y="2969419"/>
            <a:chExt cx="783431" cy="219075"/>
          </a:xfrm>
        </p:grpSpPr>
        <p:sp>
          <p:nvSpPr>
            <p:cNvPr id="9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10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3" y="315953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custDataLst>
      <p:custData r:id="rId2"/>
    </p:custDataLst>
    <p:extLst>
      <p:ext uri="{BB962C8B-B14F-4D97-AF65-F5344CB8AC3E}">
        <p14:creationId xmlns:p14="http://schemas.microsoft.com/office/powerpoint/2010/main" xmlns="" val="3108089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946636"/>
            <a:ext cx="8147747" cy="4141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考向突破</a:t>
            </a:r>
            <a:endParaRPr lang="zh-CN" altLang="en-US" sz="1805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053707" y="1334780"/>
            <a:ext cx="8147747" cy="4141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考向一    两角和与差的三角函数公式的运用</a:t>
            </a:r>
            <a:endParaRPr lang="zh-CN" altLang="en-US" sz="1805" b="1" dirty="0"/>
          </a:p>
        </p:txBody>
      </p:sp>
      <p:sp>
        <p:nvSpPr>
          <p:cNvPr id="4" name="TextBox 2"/>
          <p:cNvSpPr txBox="1"/>
          <p:nvPr/>
        </p:nvSpPr>
        <p:spPr>
          <a:xfrm>
            <a:off x="2053707" y="1669950"/>
            <a:ext cx="8147747" cy="12041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例1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已知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β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均为锐角,且sin 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762" kern="0" spc="846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,cos(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β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)=-</a:t>
            </a:r>
            <a:r>
              <a:rPr lang="zh-CN" altLang="en-US" sz="2543" kern="0" spc="-36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β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等于</a:t>
            </a:r>
            <a:r>
              <a:rPr lang="zh-CN" altLang="en-US" sz="1176" kern="0" spc="84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281"/>
              </a:spcBef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</a:t>
            </a:r>
            <a:r>
              <a:rPr lang="zh-CN" altLang="en-US" sz="2599" kern="0" spc="-86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B.</a:t>
            </a:r>
            <a:r>
              <a:rPr lang="zh-CN" altLang="en-US" sz="2599" kern="0" spc="-86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C.</a:t>
            </a:r>
            <a:r>
              <a:rPr lang="zh-CN" altLang="en-US" sz="2599" kern="0" spc="-86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D.</a:t>
            </a:r>
            <a:r>
              <a:rPr lang="zh-CN" altLang="en-US" sz="2599" kern="0" spc="-41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</a:t>
            </a:r>
            <a:endParaRPr lang="zh-CN" altLang="en-US" sz="1805" dirty="0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522749" y="1732876"/>
          <a:ext cx="458367" cy="601607"/>
        </p:xfrm>
        <a:graphic>
          <a:graphicData uri="http://schemas.openxmlformats.org/presentationml/2006/ole">
            <p:oleObj spid="_x0000_s5139" name="Equation" r:id="rId5" imgW="12192000" imgH="158496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7196440" y="1781144"/>
          <a:ext cx="276930" cy="553860"/>
        </p:xfrm>
        <a:graphic>
          <a:graphicData uri="http://schemas.openxmlformats.org/presentationml/2006/ole">
            <p:oleObj spid="_x0000_s5140" name="Equation" r:id="rId6" imgW="7315200" imgH="146304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2302828" y="2428189"/>
          <a:ext cx="219634" cy="553860"/>
        </p:xfrm>
        <a:graphic>
          <a:graphicData uri="http://schemas.openxmlformats.org/presentationml/2006/ole">
            <p:oleObj spid="_x0000_s5141" name="Equation" r:id="rId7" imgW="5791200" imgH="146304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3269949" y="2428189"/>
          <a:ext cx="219634" cy="553860"/>
        </p:xfrm>
        <a:graphic>
          <a:graphicData uri="http://schemas.openxmlformats.org/presentationml/2006/ole">
            <p:oleObj spid="_x0000_s5142" name="Equation" r:id="rId8" imgW="5791200" imgH="146304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4237069" y="2428189"/>
          <a:ext cx="219634" cy="553860"/>
        </p:xfrm>
        <a:graphic>
          <a:graphicData uri="http://schemas.openxmlformats.org/presentationml/2006/ole">
            <p:oleObj spid="_x0000_s5143" name="Equation" r:id="rId9" imgW="5791200" imgH="146304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5218328" y="2428189"/>
          <a:ext cx="276929" cy="553860"/>
        </p:xfrm>
        <a:graphic>
          <a:graphicData uri="http://schemas.openxmlformats.org/presentationml/2006/ole">
            <p:oleObj spid="_x0000_s5144" name="Equation" r:id="rId10" imgW="7315200" imgH="14630400" progId="Equation.DSMT4">
              <p:embed/>
            </p:oleObj>
          </a:graphicData>
        </a:graphic>
      </p:graphicFrame>
      <p:grpSp>
        <p:nvGrpSpPr>
          <p:cNvPr id="11" name="组合 10"/>
          <p:cNvGrpSpPr/>
          <p:nvPr/>
        </p:nvGrpSpPr>
        <p:grpSpPr>
          <a:xfrm>
            <a:off x="2053707" y="2905620"/>
            <a:ext cx="8147747" cy="3089254"/>
            <a:chOff x="540000" y="1080000"/>
            <a:chExt cx="8127000" cy="3081388"/>
          </a:xfrm>
        </p:grpSpPr>
        <p:sp>
          <p:nvSpPr>
            <p:cNvPr id="12" name="TextBox 2"/>
            <p:cNvSpPr txBox="1"/>
            <p:nvPr/>
          </p:nvSpPr>
          <p:spPr>
            <a:xfrm>
              <a:off x="540000" y="1080000"/>
              <a:ext cx="8127000" cy="30091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b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解析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∵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α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为锐角且sin 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α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762" kern="0" spc="846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,∴cos 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α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543" kern="0" spc="-1114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.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281"/>
                </a:spcBef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∵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α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β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均为锐角,∴0&lt;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α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β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&lt;π.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又∵cos(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α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β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)=-</a:t>
              </a:r>
              <a:r>
                <a:rPr lang="zh-CN" altLang="en-US" sz="2543" kern="0" spc="-362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,∴sin(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α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β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)=</a:t>
              </a:r>
              <a:r>
                <a:rPr lang="zh-CN" altLang="en-US" sz="2762" kern="0" spc="771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.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23"/>
                </a:spcBef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∴cos 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β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=cos[(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α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β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)-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α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]=cos(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α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β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)cos 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α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+sin(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α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β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)sin 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α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=-</a:t>
              </a:r>
              <a:r>
                <a:rPr lang="zh-CN" altLang="en-US" sz="2543" kern="0" spc="-362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Arial Narrow" pitchFamily="65" charset="-122"/>
                  <a:ea typeface="Arial Unicode MS" pitchFamily="65" charset="-122"/>
                </a:rPr>
                <a:t>×</a:t>
              </a:r>
              <a:r>
                <a:rPr lang="zh-CN" altLang="en-US" sz="2543" kern="0" spc="-1114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762" kern="0" spc="771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Arial Narrow" pitchFamily="65" charset="-122"/>
                  <a:ea typeface="Arial Unicode MS" pitchFamily="65" charset="-122"/>
                </a:rPr>
                <a:t>×</a:t>
              </a:r>
              <a:r>
                <a:rPr lang="zh-CN" altLang="en-US" sz="2762" kern="0" spc="846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23"/>
                </a:spcBef>
              </a:pPr>
              <a:r>
                <a:rPr lang="zh-CN" altLang="en-US" sz="2599" kern="0" spc="4017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599" kern="0" spc="-117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.又∵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β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为锐角,∴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β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599" kern="0" spc="-869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.故选A.</a:t>
              </a:r>
              <a:endParaRPr lang="zh-CN" altLang="en-US" sz="1805" dirty="0"/>
            </a:p>
          </p:txBody>
        </p:sp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3358963" y="1142765"/>
            <a:ext cx="457200" cy="600075"/>
          </p:xfrm>
          <a:graphic>
            <a:graphicData uri="http://schemas.openxmlformats.org/presentationml/2006/ole">
              <p:oleObj spid="_x0000_s5145" name="Equation" r:id="rId11" imgW="12192000" imgH="15849600" progId="Equation.DSMT4">
                <p:embed/>
              </p:oleObj>
            </a:graphicData>
          </a:graphic>
        </p:graphicFrame>
        <p:graphicFrame>
          <p:nvGraphicFramePr>
            <p:cNvPr id="14" name="对象 13"/>
            <p:cNvGraphicFramePr>
              <a:graphicFrameLocks noChangeAspect="1"/>
            </p:cNvGraphicFramePr>
            <p:nvPr/>
          </p:nvGraphicFramePr>
          <p:xfrm>
            <a:off x="4818345" y="1190911"/>
            <a:ext cx="180975" cy="552450"/>
          </p:xfrm>
          <a:graphic>
            <a:graphicData uri="http://schemas.openxmlformats.org/presentationml/2006/ole">
              <p:oleObj spid="_x0000_s5146" name="Equation" r:id="rId12" imgW="4876800" imgH="14630400" progId="Equation.DSMT4">
                <p:embed/>
              </p:oleObj>
            </a:graphicData>
          </a:graphic>
        </p:graphicFrame>
        <p:graphicFrame>
          <p:nvGraphicFramePr>
            <p:cNvPr id="15" name="对象 14"/>
            <p:cNvGraphicFramePr>
              <a:graphicFrameLocks noChangeAspect="1"/>
            </p:cNvGraphicFramePr>
            <p:nvPr/>
          </p:nvGraphicFramePr>
          <p:xfrm>
            <a:off x="2199527" y="2328630"/>
            <a:ext cx="276224" cy="552449"/>
          </p:xfrm>
          <a:graphic>
            <a:graphicData uri="http://schemas.openxmlformats.org/presentationml/2006/ole">
              <p:oleObj spid="_x0000_s5147" name="Equation" r:id="rId13" imgW="7315200" imgH="14630400" progId="Equation.DSMT4">
                <p:embed/>
              </p:oleObj>
            </a:graphicData>
          </a:graphic>
        </p:graphicFrame>
        <p:graphicFrame>
          <p:nvGraphicFramePr>
            <p:cNvPr id="16" name="对象 15"/>
            <p:cNvGraphicFramePr>
              <a:graphicFrameLocks noChangeAspect="1"/>
            </p:cNvGraphicFramePr>
            <p:nvPr/>
          </p:nvGraphicFramePr>
          <p:xfrm>
            <a:off x="3816030" y="2280484"/>
            <a:ext cx="447675" cy="600075"/>
          </p:xfrm>
          <a:graphic>
            <a:graphicData uri="http://schemas.openxmlformats.org/presentationml/2006/ole">
              <p:oleObj spid="_x0000_s5148" name="Equation" r:id="rId14" imgW="11887200" imgH="15849600" progId="Equation.DSMT4">
                <p:embed/>
              </p:oleObj>
            </a:graphicData>
          </a:graphic>
        </p:graphicFrame>
        <p:graphicFrame>
          <p:nvGraphicFramePr>
            <p:cNvPr id="17" name="对象 16"/>
            <p:cNvGraphicFramePr>
              <a:graphicFrameLocks noChangeAspect="1"/>
            </p:cNvGraphicFramePr>
            <p:nvPr/>
          </p:nvGraphicFramePr>
          <p:xfrm>
            <a:off x="6130625" y="2968549"/>
            <a:ext cx="276225" cy="552450"/>
          </p:xfrm>
          <a:graphic>
            <a:graphicData uri="http://schemas.openxmlformats.org/presentationml/2006/ole">
              <p:oleObj spid="_x0000_s5149" name="Equation" r:id="rId15" imgW="7315200" imgH="14630400" progId="Equation.DSMT4">
                <p:embed/>
              </p:oleObj>
            </a:graphicData>
          </a:graphic>
        </p:graphicFrame>
        <p:graphicFrame>
          <p:nvGraphicFramePr>
            <p:cNvPr id="18" name="对象 17"/>
            <p:cNvGraphicFramePr>
              <a:graphicFrameLocks noChangeAspect="1"/>
            </p:cNvGraphicFramePr>
            <p:nvPr/>
          </p:nvGraphicFramePr>
          <p:xfrm>
            <a:off x="6553771" y="2968549"/>
            <a:ext cx="180975" cy="552450"/>
          </p:xfrm>
          <a:graphic>
            <a:graphicData uri="http://schemas.openxmlformats.org/presentationml/2006/ole">
              <p:oleObj spid="_x0000_s5150" name="Equation" r:id="rId16" imgW="4876800" imgH="14630400" progId="Equation.DSMT4">
                <p:embed/>
              </p:oleObj>
            </a:graphicData>
          </a:graphic>
        </p:graphicFrame>
        <p:graphicFrame>
          <p:nvGraphicFramePr>
            <p:cNvPr id="19" name="对象 18"/>
            <p:cNvGraphicFramePr>
              <a:graphicFrameLocks noChangeAspect="1"/>
            </p:cNvGraphicFramePr>
            <p:nvPr/>
          </p:nvGraphicFramePr>
          <p:xfrm>
            <a:off x="6878895" y="2920404"/>
            <a:ext cx="447675" cy="600075"/>
          </p:xfrm>
          <a:graphic>
            <a:graphicData uri="http://schemas.openxmlformats.org/presentationml/2006/ole">
              <p:oleObj spid="_x0000_s5151" name="Equation" r:id="rId17" imgW="11887200" imgH="15849600" progId="Equation.DSMT4">
                <p:embed/>
              </p:oleObj>
            </a:graphicData>
          </a:graphic>
        </p:graphicFrame>
        <p:graphicFrame>
          <p:nvGraphicFramePr>
            <p:cNvPr id="20" name="对象 19"/>
            <p:cNvGraphicFramePr>
              <a:graphicFrameLocks noChangeAspect="1"/>
            </p:cNvGraphicFramePr>
            <p:nvPr/>
          </p:nvGraphicFramePr>
          <p:xfrm>
            <a:off x="7473490" y="2920404"/>
            <a:ext cx="457199" cy="600074"/>
          </p:xfrm>
          <a:graphic>
            <a:graphicData uri="http://schemas.openxmlformats.org/presentationml/2006/ole">
              <p:oleObj spid="_x0000_s5152" name="Equation" r:id="rId18" imgW="12192000" imgH="15849600" progId="Equation.DSMT4">
                <p:embed/>
              </p:oleObj>
            </a:graphicData>
          </a:graphic>
        </p:graphicFrame>
        <p:graphicFrame>
          <p:nvGraphicFramePr>
            <p:cNvPr id="21" name="对象 20"/>
            <p:cNvGraphicFramePr>
              <a:graphicFrameLocks noChangeAspect="1"/>
            </p:cNvGraphicFramePr>
            <p:nvPr/>
          </p:nvGraphicFramePr>
          <p:xfrm>
            <a:off x="540000" y="3608938"/>
            <a:ext cx="838199" cy="552449"/>
          </p:xfrm>
          <a:graphic>
            <a:graphicData uri="http://schemas.openxmlformats.org/presentationml/2006/ole">
              <p:oleObj spid="_x0000_s5153" name="Equation" r:id="rId19" imgW="22250400" imgH="14630400" progId="Equation.DSMT4">
                <p:embed/>
              </p:oleObj>
            </a:graphicData>
          </a:graphic>
        </p:graphicFrame>
        <p:graphicFrame>
          <p:nvGraphicFramePr>
            <p:cNvPr id="22" name="对象 21"/>
            <p:cNvGraphicFramePr>
              <a:graphicFrameLocks noChangeAspect="1"/>
            </p:cNvGraphicFramePr>
            <p:nvPr/>
          </p:nvGraphicFramePr>
          <p:xfrm>
            <a:off x="1522349" y="3608938"/>
            <a:ext cx="180975" cy="552450"/>
          </p:xfrm>
          <a:graphic>
            <a:graphicData uri="http://schemas.openxmlformats.org/presentationml/2006/ole">
              <p:oleObj spid="_x0000_s5154" name="Equation" r:id="rId20" imgW="4876800" imgH="14630400" progId="Equation.DSMT4">
                <p:embed/>
              </p:oleObj>
            </a:graphicData>
          </a:graphic>
        </p:graphicFrame>
        <p:graphicFrame>
          <p:nvGraphicFramePr>
            <p:cNvPr id="23" name="对象 22"/>
            <p:cNvGraphicFramePr>
              <a:graphicFrameLocks noChangeAspect="1"/>
            </p:cNvGraphicFramePr>
            <p:nvPr/>
          </p:nvGraphicFramePr>
          <p:xfrm>
            <a:off x="3714744" y="3585126"/>
            <a:ext cx="219074" cy="552449"/>
          </p:xfrm>
          <a:graphic>
            <a:graphicData uri="http://schemas.openxmlformats.org/presentationml/2006/ole">
              <p:oleObj spid="_x0000_s5155" name="Equation" r:id="rId21" imgW="5791200" imgH="14630400" progId="Equation.DSMT4">
                <p:embed/>
              </p:oleObj>
            </a:graphicData>
          </a:graphic>
        </p:graphicFrame>
      </p:grpSp>
      <p:sp>
        <p:nvSpPr>
          <p:cNvPr id="24" name="TextBox 2"/>
          <p:cNvSpPr txBox="1"/>
          <p:nvPr/>
        </p:nvSpPr>
        <p:spPr>
          <a:xfrm>
            <a:off x="2085259" y="6007333"/>
            <a:ext cx="8147747" cy="4141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A</a:t>
            </a:r>
            <a:endParaRPr lang="zh-CN" altLang="en-US" sz="1805" dirty="0"/>
          </a:p>
        </p:txBody>
      </p:sp>
    </p:spTree>
    <p:custDataLst>
      <p:custData r:id="rId2"/>
    </p:custDataLst>
    <p:extLst>
      <p:ext uri="{BB962C8B-B14F-4D97-AF65-F5344CB8AC3E}">
        <p14:creationId xmlns:p14="http://schemas.microsoft.com/office/powerpoint/2010/main" xmlns="" val="2389915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13639" y="922287"/>
            <a:ext cx="8147747" cy="4141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考向二    简单的三角恒等变换</a:t>
            </a:r>
            <a:endParaRPr lang="zh-CN" altLang="en-US" sz="1805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053707" y="1214872"/>
            <a:ext cx="8147747" cy="7806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例2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化简</a:t>
            </a:r>
            <a:r>
              <a:rPr lang="zh-CN" altLang="en-US" sz="3842" kern="0" spc="2037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(0&lt;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&lt;π)=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206844" y="1414962"/>
          <a:ext cx="3074879" cy="916734"/>
        </p:xfrm>
        <a:graphic>
          <a:graphicData uri="http://schemas.openxmlformats.org/presentationml/2006/ole">
            <p:oleObj spid="_x0000_s6154" name="Equation" r:id="rId5" imgW="81076800" imgH="24079200" progId="Equation.DSMT4">
              <p:embed/>
            </p:oleObj>
          </a:graphicData>
        </a:graphic>
      </p:graphicFrame>
      <p:grpSp>
        <p:nvGrpSpPr>
          <p:cNvPr id="5" name="组合 4"/>
          <p:cNvGrpSpPr/>
          <p:nvPr/>
        </p:nvGrpSpPr>
        <p:grpSpPr>
          <a:xfrm>
            <a:off x="2053707" y="2354695"/>
            <a:ext cx="8147747" cy="3547507"/>
            <a:chOff x="540000" y="1080000"/>
            <a:chExt cx="8127000" cy="3538474"/>
          </a:xfrm>
        </p:grpSpPr>
        <p:sp>
          <p:nvSpPr>
            <p:cNvPr id="6" name="TextBox 2"/>
            <p:cNvSpPr txBox="1"/>
            <p:nvPr/>
          </p:nvSpPr>
          <p:spPr>
            <a:xfrm>
              <a:off x="540000" y="1080000"/>
              <a:ext cx="8127000" cy="352724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b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解析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原式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4923" kern="0" spc="25004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840"/>
                </a:spcBef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=cos</a:t>
              </a:r>
              <a:r>
                <a:rPr lang="zh-CN" altLang="en-US" sz="2216" kern="0" spc="-637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·</a:t>
              </a:r>
              <a:r>
                <a:rPr lang="zh-CN" altLang="en-US" sz="4890" kern="0" spc="8043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4693" kern="0" spc="5382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.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753"/>
                </a:spcBef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∵0&lt;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θ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&lt;π,∴0&lt;</a:t>
              </a:r>
              <a:r>
                <a:rPr lang="zh-CN" altLang="en-US" sz="2599" kern="0" spc="-102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&lt;</a:t>
              </a:r>
              <a:r>
                <a:rPr lang="zh-CN" altLang="en-US" sz="2599" kern="0" spc="-869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,∴cos</a:t>
              </a:r>
              <a:r>
                <a:rPr lang="zh-CN" altLang="en-US" sz="2599" kern="0" spc="-102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&gt;0,∴原式=-cos 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θ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.</a:t>
              </a:r>
              <a:endParaRPr lang="zh-CN" altLang="en-US" sz="1805" dirty="0"/>
            </a:p>
          </p:txBody>
        </p:sp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684149" y="1692826"/>
            <a:ext cx="3790950" cy="1228725"/>
          </p:xfrm>
          <a:graphic>
            <a:graphicData uri="http://schemas.openxmlformats.org/presentationml/2006/ole">
              <p:oleObj spid="_x0000_s6155" name="Equation" r:id="rId6" imgW="100279200" imgH="32613600" progId="Equation.DSMT4">
                <p:embed/>
              </p:oleObj>
            </a:graphicData>
          </a:graphic>
        </p:graphicFrame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1024866" y="3250265"/>
            <a:ext cx="200024" cy="552449"/>
          </p:xfrm>
          <a:graphic>
            <a:graphicData uri="http://schemas.openxmlformats.org/presentationml/2006/ole">
              <p:oleObj spid="_x0000_s6156" name="Equation" r:id="rId7" imgW="5181600" imgH="14630400" progId="Equation.DSMT4">
                <p:embed/>
              </p:oleObj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1288791" y="2924480"/>
            <a:ext cx="1638300" cy="1219200"/>
          </p:xfrm>
          <a:graphic>
            <a:graphicData uri="http://schemas.openxmlformats.org/presentationml/2006/ole">
              <p:oleObj spid="_x0000_s6157" name="Equation" r:id="rId8" imgW="43281600" imgH="32308800" progId="Equation.DSMT4">
                <p:embed/>
              </p:oleObj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3000364" y="2847975"/>
            <a:ext cx="1276350" cy="1162049"/>
          </p:xfrm>
          <a:graphic>
            <a:graphicData uri="http://schemas.openxmlformats.org/presentationml/2006/ole">
              <p:oleObj spid="_x0000_s6158" name="Equation" r:id="rId9" imgW="33832800" imgH="30784800" progId="Equation.DSMT4">
                <p:embed/>
              </p:oleObj>
            </a:graphicData>
          </a:graphic>
        </p:graphicFrame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2054629" y="4066024"/>
            <a:ext cx="200024" cy="552449"/>
          </p:xfrm>
          <a:graphic>
            <a:graphicData uri="http://schemas.openxmlformats.org/presentationml/2006/ole">
              <p:oleObj spid="_x0000_s6159" name="Equation" r:id="rId10" imgW="5181600" imgH="14630400" progId="Equation.DSMT4">
                <p:embed/>
              </p:oleObj>
            </a:graphicData>
          </a:graphic>
        </p:graphicFrame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2398804" y="4066024"/>
            <a:ext cx="219075" cy="552450"/>
          </p:xfrm>
          <a:graphic>
            <a:graphicData uri="http://schemas.openxmlformats.org/presentationml/2006/ole">
              <p:oleObj spid="_x0000_s6160" name="Equation" r:id="rId11" imgW="5791200" imgH="14630400" progId="Equation.DSMT4">
                <p:embed/>
              </p:oleObj>
            </a:graphicData>
          </a:graphic>
        </p:graphicFrame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3214678" y="4063211"/>
            <a:ext cx="200025" cy="552449"/>
          </p:xfrm>
          <a:graphic>
            <a:graphicData uri="http://schemas.openxmlformats.org/presentationml/2006/ole">
              <p:oleObj spid="_x0000_s6161" name="Equation" r:id="rId12" imgW="5181600" imgH="14630400" progId="Equation.DSMT4">
                <p:embed/>
              </p:oleObj>
            </a:graphicData>
          </a:graphic>
        </p:graphicFrame>
      </p:grpSp>
      <p:sp>
        <p:nvSpPr>
          <p:cNvPr id="14" name="TextBox 2"/>
          <p:cNvSpPr txBox="1"/>
          <p:nvPr/>
        </p:nvSpPr>
        <p:spPr>
          <a:xfrm>
            <a:off x="2030614" y="5846863"/>
            <a:ext cx="8147747" cy="4141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-cos 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endParaRPr lang="zh-CN" altLang="en-US" sz="1805" dirty="0"/>
          </a:p>
        </p:txBody>
      </p:sp>
    </p:spTree>
    <p:custDataLst>
      <p:custData r:id="rId2"/>
    </p:custDataLst>
    <p:extLst>
      <p:ext uri="{BB962C8B-B14F-4D97-AF65-F5344CB8AC3E}">
        <p14:creationId xmlns:p14="http://schemas.microsoft.com/office/powerpoint/2010/main" xmlns="" val="1569579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950528"/>
            <a:ext cx="8147747" cy="38937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206" b="1" kern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方法1  三角函数的化简与求值问题</a:t>
            </a: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1.三角函数式的化简原则</a:t>
            </a:r>
            <a:endParaRPr lang="zh-CN" altLang="en-US" sz="1805" b="1" dirty="0"/>
          </a:p>
          <a:p>
            <a:pPr eaLnBrk="0" latinLnBrk="1" hangingPunct="0">
              <a:lnSpc>
                <a:spcPct val="150000"/>
              </a:lnSpc>
            </a:pPr>
            <a:endParaRPr lang="en-US" altLang="zh-CN" sz="1805" dirty="0"/>
          </a:p>
          <a:p>
            <a:pPr eaLnBrk="0" latinLnBrk="1" hangingPunct="0">
              <a:lnSpc>
                <a:spcPct val="150000"/>
              </a:lnSpc>
            </a:pPr>
            <a:endParaRPr lang="en-US" altLang="zh-CN" sz="1805" dirty="0"/>
          </a:p>
          <a:p>
            <a:pPr eaLnBrk="0" latinLnBrk="1" hangingPunct="0">
              <a:lnSpc>
                <a:spcPct val="150000"/>
              </a:lnSpc>
            </a:pPr>
            <a:endParaRPr lang="en-US" altLang="zh-CN" sz="1805" dirty="0"/>
          </a:p>
          <a:p>
            <a:pPr eaLnBrk="0" latinLnBrk="1" hangingPunct="0">
              <a:lnSpc>
                <a:spcPct val="150000"/>
              </a:lnSpc>
            </a:pP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2497"/>
              </a:spcBef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2.三角函数式化简的方法</a:t>
            </a:r>
            <a:endParaRPr lang="zh-CN" altLang="en-US" sz="1805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化简三角函数式的常见方法有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弦切互化,异名化同名,异角化同角,降幂</a:t>
            </a:r>
            <a:endParaRPr lang="zh-CN" altLang="en-US" sz="1805" dirty="0"/>
          </a:p>
        </p:txBody>
      </p:sp>
      <p:pic>
        <p:nvPicPr>
          <p:cNvPr id="3" name="图片 3" descr="textimage0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01463" y="2930093"/>
            <a:ext cx="5514768" cy="1984109"/>
          </a:xfrm>
          <a:prstGeom prst="rect">
            <a:avLst/>
          </a:prstGeom>
        </p:spPr>
      </p:pic>
      <p:sp>
        <p:nvSpPr>
          <p:cNvPr id="4" name="文本框 2"/>
          <p:cNvSpPr txBox="1"/>
          <p:nvPr/>
        </p:nvSpPr>
        <p:spPr>
          <a:xfrm>
            <a:off x="5308176" y="1516619"/>
            <a:ext cx="1718889" cy="4628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6" b="1" dirty="0"/>
              <a:t>方法技巧</a:t>
            </a:r>
          </a:p>
        </p:txBody>
      </p:sp>
      <p:pic>
        <p:nvPicPr>
          <p:cNvPr id="5" name="Picture 2" descr="E:\静\2018\图书出版\53A\PPT课件\未标题-2-04-04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02472" y="996343"/>
            <a:ext cx="2777259" cy="415395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2013639" y="5866528"/>
            <a:ext cx="1284390" cy="5062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与升幂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等.</a:t>
            </a:r>
            <a:endParaRPr lang="zh-CN" altLang="en-US" sz="2015" dirty="0"/>
          </a:p>
        </p:txBody>
      </p:sp>
    </p:spTree>
    <p:custDataLst>
      <p:custData r:id="rId1"/>
    </p:custDataLst>
    <p:extLst>
      <p:ext uri="{BB962C8B-B14F-4D97-AF65-F5344CB8AC3E}">
        <p14:creationId xmlns:p14="http://schemas.microsoft.com/office/powerpoint/2010/main" xmlns="" val="30171111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993908"/>
            <a:ext cx="8147747" cy="465671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3.三角函数式求值的基本步骤</a:t>
            </a:r>
            <a:endParaRPr lang="zh-CN" altLang="en-US" sz="1805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(1)先化简所求式子或所给条件;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(2)观察已知条件与所求式子之间的联系;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(3)将已知条件代入所求式子,然后求值.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4.三角函数式求值的基本类型</a:t>
            </a:r>
            <a:endParaRPr lang="zh-CN" altLang="en-US" sz="1805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给角求值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:①化为特殊角的三角函数值;②化为正、负相消的项,消去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求值;③变形分子、分母,使其出现公约数,然后约分求值.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给值求值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:解题的关键在于“变角”,如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β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β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,2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β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)+(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α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β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)等,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把待求三角函数值的角用含已知角的式子表示,求解时要注意角的范围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的讨论.</a:t>
            </a:r>
            <a:endParaRPr lang="zh-CN" altLang="en-US" sz="1805" dirty="0"/>
          </a:p>
        </p:txBody>
      </p:sp>
      <p:sp>
        <p:nvSpPr>
          <p:cNvPr id="3" name="TextBox 2"/>
          <p:cNvSpPr txBox="1"/>
          <p:nvPr/>
        </p:nvSpPr>
        <p:spPr>
          <a:xfrm>
            <a:off x="2013639" y="5577333"/>
            <a:ext cx="8147747" cy="8810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给值求角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:实质上可转化为“给值求值”问题,先求所求角的某一三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角函数值,再利用该三角函数值结合所求角的范围求得角.</a:t>
            </a:r>
            <a:endParaRPr lang="zh-CN" altLang="en-US" sz="1805" dirty="0"/>
          </a:p>
        </p:txBody>
      </p:sp>
    </p:spTree>
    <p:custDataLst>
      <p:custData r:id="rId1"/>
    </p:custDataLst>
    <p:extLst>
      <p:ext uri="{BB962C8B-B14F-4D97-AF65-F5344CB8AC3E}">
        <p14:creationId xmlns:p14="http://schemas.microsoft.com/office/powerpoint/2010/main" xmlns="" val="28306415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Props1.xml><?xml version="1.0" encoding="utf-8"?>
<ds:datastoreItem xmlns:ds="http://schemas.openxmlformats.org/officeDocument/2006/customXml" ds:itemID="{05DE7AC3-674F-4131-AB9E-F0F30417BC50}">
  <ds:schemaRefs/>
</ds:datastoreItem>
</file>

<file path=customXml/itemProps10.xml><?xml version="1.0" encoding="utf-8"?>
<ds:datastoreItem xmlns:ds="http://schemas.openxmlformats.org/officeDocument/2006/customXml" ds:itemID="{27E2CA74-0EC7-4BFF-ACCF-E468D34297B1}">
  <ds:schemaRefs/>
</ds:datastoreItem>
</file>

<file path=customXml/itemProps11.xml><?xml version="1.0" encoding="utf-8"?>
<ds:datastoreItem xmlns:ds="http://schemas.openxmlformats.org/officeDocument/2006/customXml" ds:itemID="{60F41560-F03C-4471-8D07-8E765C058FEA}">
  <ds:schemaRefs/>
</ds:datastoreItem>
</file>

<file path=customXml/itemProps12.xml><?xml version="1.0" encoding="utf-8"?>
<ds:datastoreItem xmlns:ds="http://schemas.openxmlformats.org/officeDocument/2006/customXml" ds:itemID="{3627837B-4936-4E3C-9447-012D862B409A}">
  <ds:schemaRefs/>
</ds:datastoreItem>
</file>

<file path=customXml/itemProps2.xml><?xml version="1.0" encoding="utf-8"?>
<ds:datastoreItem xmlns:ds="http://schemas.openxmlformats.org/officeDocument/2006/customXml" ds:itemID="{2EBA7D2B-1B07-46E6-BD82-6F3E9C76ECE8}">
  <ds:schemaRefs/>
</ds:datastoreItem>
</file>

<file path=customXml/itemProps3.xml><?xml version="1.0" encoding="utf-8"?>
<ds:datastoreItem xmlns:ds="http://schemas.openxmlformats.org/officeDocument/2006/customXml" ds:itemID="{9692C1A8-F20E-4D84-B95C-947DB17EC0FD}">
  <ds:schemaRefs/>
</ds:datastoreItem>
</file>

<file path=customXml/itemProps4.xml><?xml version="1.0" encoding="utf-8"?>
<ds:datastoreItem xmlns:ds="http://schemas.openxmlformats.org/officeDocument/2006/customXml" ds:itemID="{FD8FDBD0-BA68-43ED-933F-F453B78AC3EF}">
  <ds:schemaRefs/>
</ds:datastoreItem>
</file>

<file path=customXml/itemProps5.xml><?xml version="1.0" encoding="utf-8"?>
<ds:datastoreItem xmlns:ds="http://schemas.openxmlformats.org/officeDocument/2006/customXml" ds:itemID="{DC4E1645-46C4-40BD-8F38-D1D38CDD94BE}">
  <ds:schemaRefs/>
</ds:datastoreItem>
</file>

<file path=customXml/itemProps6.xml><?xml version="1.0" encoding="utf-8"?>
<ds:datastoreItem xmlns:ds="http://schemas.openxmlformats.org/officeDocument/2006/customXml" ds:itemID="{89801D6C-1F57-4943-8C37-E2EDE461101C}">
  <ds:schemaRefs/>
</ds:datastoreItem>
</file>

<file path=customXml/itemProps7.xml><?xml version="1.0" encoding="utf-8"?>
<ds:datastoreItem xmlns:ds="http://schemas.openxmlformats.org/officeDocument/2006/customXml" ds:itemID="{C58C72BF-008C-4FB9-A29F-9B7E025943C4}">
  <ds:schemaRefs/>
</ds:datastoreItem>
</file>

<file path=customXml/itemProps8.xml><?xml version="1.0" encoding="utf-8"?>
<ds:datastoreItem xmlns:ds="http://schemas.openxmlformats.org/officeDocument/2006/customXml" ds:itemID="{5AD83631-BA43-45D9-A2B7-00E7312B1167}">
  <ds:schemaRefs/>
</ds:datastoreItem>
</file>

<file path=customXml/itemProps9.xml><?xml version="1.0" encoding="utf-8"?>
<ds:datastoreItem xmlns:ds="http://schemas.openxmlformats.org/officeDocument/2006/customXml" ds:itemID="{261437FC-92BA-4AF8-BA1A-05D7A78218B9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294</Words>
  <Application>Microsoft Office PowerPoint</Application>
  <PresentationFormat>自定义</PresentationFormat>
  <Paragraphs>93</Paragraphs>
  <Slides>13</Slides>
  <Notes>12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Office 主题​​</vt:lpstr>
      <vt:lpstr>Equation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4</cp:revision>
  <dcterms:created xsi:type="dcterms:W3CDTF">2018-12-18T11:00:13Z</dcterms:created>
  <dcterms:modified xsi:type="dcterms:W3CDTF">2019-12-06T14:52:09Z</dcterms:modified>
  <cp:category>阳光数学网【http://www.eduy.net】搜集，仅供学习和研究使用！</cp:category>
  <cp:contentType>阳光数学网【http://www.eduy.net】搜集，仅供学习和研究使用！</cp:contentType>
  <cp:contentStatus>阳光数学网【http://www.eduy.net】搜集，仅供学习和研究使用！</cp:contentStatus>
</cp:coreProperties>
</file>