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25"/>
  </p:sldMasterIdLst>
  <p:notesMasterIdLst>
    <p:notesMasterId r:id="rId55"/>
  </p:notesMasterIdLst>
  <p:sldIdLst>
    <p:sldId id="261" r:id="rId26"/>
    <p:sldId id="319" r:id="rId27"/>
    <p:sldId id="320" r:id="rId28"/>
    <p:sldId id="262" r:id="rId29"/>
    <p:sldId id="263" r:id="rId30"/>
    <p:sldId id="265" r:id="rId31"/>
    <p:sldId id="266" r:id="rId32"/>
    <p:sldId id="267" r:id="rId33"/>
    <p:sldId id="269" r:id="rId34"/>
    <p:sldId id="271" r:id="rId35"/>
    <p:sldId id="321" r:id="rId36"/>
    <p:sldId id="276" r:id="rId37"/>
    <p:sldId id="278" r:id="rId38"/>
    <p:sldId id="282" r:id="rId39"/>
    <p:sldId id="283" r:id="rId40"/>
    <p:sldId id="286" r:id="rId41"/>
    <p:sldId id="288" r:id="rId42"/>
    <p:sldId id="322" r:id="rId43"/>
    <p:sldId id="294" r:id="rId44"/>
    <p:sldId id="296" r:id="rId45"/>
    <p:sldId id="298" r:id="rId46"/>
    <p:sldId id="300" r:id="rId47"/>
    <p:sldId id="302" r:id="rId48"/>
    <p:sldId id="304" r:id="rId49"/>
    <p:sldId id="306" r:id="rId50"/>
    <p:sldId id="308" r:id="rId51"/>
    <p:sldId id="309" r:id="rId52"/>
    <p:sldId id="313" r:id="rId53"/>
    <p:sldId id="323" r:id="rId54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052" autoAdjust="0"/>
  </p:normalViewPr>
  <p:slideViewPr>
    <p:cSldViewPr>
      <p:cViewPr>
        <p:scale>
          <a:sx n="70" d="100"/>
          <a:sy n="70" d="100"/>
        </p:scale>
        <p:origin x="-1320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customXml" Target="../customXml/item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notesMaster" Target="notesMasters/notesMaster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Master" Target="slideMasters/slideMaster1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4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26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4" Type="http://schemas.openxmlformats.org/officeDocument/2006/relationships/image" Target="../media/image6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4" Type="http://schemas.openxmlformats.org/officeDocument/2006/relationships/image" Target="../media/image67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image" Target="../media/image80.wmf"/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12" Type="http://schemas.openxmlformats.org/officeDocument/2006/relationships/image" Target="../media/image79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11" Type="http://schemas.openxmlformats.org/officeDocument/2006/relationships/image" Target="../media/image78.wmf"/><Relationship Id="rId5" Type="http://schemas.openxmlformats.org/officeDocument/2006/relationships/image" Target="../media/image72.wmf"/><Relationship Id="rId10" Type="http://schemas.openxmlformats.org/officeDocument/2006/relationships/image" Target="../media/image77.wmf"/><Relationship Id="rId4" Type="http://schemas.openxmlformats.org/officeDocument/2006/relationships/image" Target="../media/image71.wmf"/><Relationship Id="rId9" Type="http://schemas.openxmlformats.org/officeDocument/2006/relationships/image" Target="../media/image76.wmf"/><Relationship Id="rId14" Type="http://schemas.openxmlformats.org/officeDocument/2006/relationships/image" Target="../media/image8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7" Type="http://schemas.openxmlformats.org/officeDocument/2006/relationships/image" Target="../media/image89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3" Type="http://schemas.openxmlformats.org/officeDocument/2006/relationships/image" Target="../media/image94.wmf"/><Relationship Id="rId7" Type="http://schemas.openxmlformats.org/officeDocument/2006/relationships/image" Target="../media/image98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6" Type="http://schemas.openxmlformats.org/officeDocument/2006/relationships/image" Target="../media/image97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4" Type="http://schemas.openxmlformats.org/officeDocument/2006/relationships/image" Target="../media/image10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image" Target="../media/image56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12" Type="http://schemas.openxmlformats.org/officeDocument/2006/relationships/image" Target="../media/image55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11" Type="http://schemas.openxmlformats.org/officeDocument/2006/relationships/image" Target="../media/image54.wmf"/><Relationship Id="rId5" Type="http://schemas.openxmlformats.org/officeDocument/2006/relationships/image" Target="../media/image48.wmf"/><Relationship Id="rId15" Type="http://schemas.openxmlformats.org/officeDocument/2006/relationships/image" Target="../media/image58.wmf"/><Relationship Id="rId10" Type="http://schemas.openxmlformats.org/officeDocument/2006/relationships/image" Target="../media/image53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Relationship Id="rId14" Type="http://schemas.openxmlformats.org/officeDocument/2006/relationships/image" Target="../media/image5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4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180131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6" y="-1043709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0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7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oleObject" Target="../embeddings/oleObject36.bin"/><Relationship Id="rId18" Type="http://schemas.openxmlformats.org/officeDocument/2006/relationships/oleObject" Target="../embeddings/oleObject4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0.bin"/><Relationship Id="rId12" Type="http://schemas.openxmlformats.org/officeDocument/2006/relationships/oleObject" Target="../embeddings/oleObject35.bin"/><Relationship Id="rId17" Type="http://schemas.openxmlformats.org/officeDocument/2006/relationships/oleObject" Target="../embeddings/oleObject40.bin"/><Relationship Id="rId2" Type="http://schemas.openxmlformats.org/officeDocument/2006/relationships/customXml" Target="../../customXml/item11.xml"/><Relationship Id="rId16" Type="http://schemas.openxmlformats.org/officeDocument/2006/relationships/oleObject" Target="../embeddings/oleObject39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8.bin"/><Relationship Id="rId10" Type="http://schemas.openxmlformats.org/officeDocument/2006/relationships/oleObject" Target="../embeddings/oleObject33.bin"/><Relationship Id="rId19" Type="http://schemas.openxmlformats.org/officeDocument/2006/relationships/oleObject" Target="../embeddings/oleObject42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32.bin"/><Relationship Id="rId14" Type="http://schemas.openxmlformats.org/officeDocument/2006/relationships/oleObject" Target="../embeddings/oleObject3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6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0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9.bin"/><Relationship Id="rId5" Type="http://schemas.openxmlformats.org/officeDocument/2006/relationships/oleObject" Target="../embeddings/oleObject48.bin"/><Relationship Id="rId4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13" Type="http://schemas.openxmlformats.org/officeDocument/2006/relationships/oleObject" Target="../embeddings/oleObject60.bin"/><Relationship Id="rId18" Type="http://schemas.openxmlformats.org/officeDocument/2006/relationships/oleObject" Target="../embeddings/oleObject6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4.bin"/><Relationship Id="rId12" Type="http://schemas.openxmlformats.org/officeDocument/2006/relationships/oleObject" Target="../embeddings/oleObject59.bin"/><Relationship Id="rId17" Type="http://schemas.openxmlformats.org/officeDocument/2006/relationships/oleObject" Target="../embeddings/oleObject64.bin"/><Relationship Id="rId2" Type="http://schemas.openxmlformats.org/officeDocument/2006/relationships/customXml" Target="../../customXml/item13.xml"/><Relationship Id="rId16" Type="http://schemas.openxmlformats.org/officeDocument/2006/relationships/oleObject" Target="../embeddings/oleObject63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3.bin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62.bin"/><Relationship Id="rId10" Type="http://schemas.openxmlformats.org/officeDocument/2006/relationships/oleObject" Target="../embeddings/oleObject57.bin"/><Relationship Id="rId4" Type="http://schemas.openxmlformats.org/officeDocument/2006/relationships/notesSlide" Target="../notesSlides/notesSlide17.xml"/><Relationship Id="rId9" Type="http://schemas.openxmlformats.org/officeDocument/2006/relationships/oleObject" Target="../embeddings/oleObject56.bin"/><Relationship Id="rId14" Type="http://schemas.openxmlformats.org/officeDocument/2006/relationships/oleObject" Target="../embeddings/oleObject6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66.bin"/><Relationship Id="rId4" Type="http://schemas.openxmlformats.org/officeDocument/2006/relationships/notesSlide" Target="../notesSlides/notesSlide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9.bin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8.bin"/><Relationship Id="rId11" Type="http://schemas.openxmlformats.org/officeDocument/2006/relationships/oleObject" Target="../embeddings/oleObject73.bin"/><Relationship Id="rId5" Type="http://schemas.openxmlformats.org/officeDocument/2006/relationships/oleObject" Target="../embeddings/oleObject67.bin"/><Relationship Id="rId10" Type="http://schemas.openxmlformats.org/officeDocument/2006/relationships/oleObject" Target="../embeddings/oleObject72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7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75.bin"/><Relationship Id="rId5" Type="http://schemas.openxmlformats.org/officeDocument/2006/relationships/oleObject" Target="../embeddings/oleObject74.bin"/><Relationship Id="rId4" Type="http://schemas.openxmlformats.org/officeDocument/2006/relationships/notesSlide" Target="../notesSlides/notesSlide2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8.bin"/><Relationship Id="rId12" Type="http://schemas.openxmlformats.org/officeDocument/2006/relationships/oleObject" Target="../embeddings/oleObject83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77.bin"/><Relationship Id="rId11" Type="http://schemas.openxmlformats.org/officeDocument/2006/relationships/oleObject" Target="../embeddings/oleObject82.bin"/><Relationship Id="rId5" Type="http://schemas.openxmlformats.org/officeDocument/2006/relationships/oleObject" Target="../embeddings/oleObject76.bin"/><Relationship Id="rId10" Type="http://schemas.openxmlformats.org/officeDocument/2006/relationships/oleObject" Target="../embeddings/oleObject81.bin"/><Relationship Id="rId4" Type="http://schemas.openxmlformats.org/officeDocument/2006/relationships/notesSlide" Target="../notesSlides/notesSlide21.xml"/><Relationship Id="rId9" Type="http://schemas.openxmlformats.org/officeDocument/2006/relationships/oleObject" Target="../embeddings/oleObject80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7" Type="http://schemas.openxmlformats.org/officeDocument/2006/relationships/oleObject" Target="../embeddings/oleObject8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87.bin"/><Relationship Id="rId5" Type="http://schemas.openxmlformats.org/officeDocument/2006/relationships/oleObject" Target="../embeddings/oleObject86.bin"/><Relationship Id="rId4" Type="http://schemas.openxmlformats.org/officeDocument/2006/relationships/oleObject" Target="../embeddings/oleObject8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2" Type="http://schemas.openxmlformats.org/officeDocument/2006/relationships/customXml" Target="../../customXml/item24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8.png"/><Relationship Id="rId5" Type="http://schemas.openxmlformats.org/officeDocument/2006/relationships/image" Target="../media/image16.jpeg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8.png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5.jpeg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0.jpeg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8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7.bin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6.bin"/><Relationship Id="rId10" Type="http://schemas.openxmlformats.org/officeDocument/2006/relationships/oleObject" Target="../embeddings/oleObject20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4294967295"/>
          </p:nvPr>
        </p:nvSpPr>
        <p:spPr>
          <a:xfrm>
            <a:off x="377205" y="2052117"/>
            <a:ext cx="11377264" cy="1071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defTabSz="9144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第一节　变化率与导数、导数的计算</a:t>
            </a:r>
          </a:p>
        </p:txBody>
      </p:sp>
      <p:pic>
        <p:nvPicPr>
          <p:cNvPr id="3" name="Picture 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2499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'(1)=2,则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'(-1)=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A.-4　                           B.-2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C.2　                            D.4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21221" y="2988221"/>
            <a:ext cx="102251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　∵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,又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'(1)=2,∴4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'(-1)=-4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=-2.</a:t>
            </a:r>
            <a:endParaRPr lang="zh-CN" altLang="en-US" sz="28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7361981" y="104400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77205" y="2988221"/>
            <a:ext cx="1065718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9213" y="971997"/>
            <a:ext cx="9433048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4.(2016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北京东城期中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若曲线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en-US" altLang="zh-CN" sz="2800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-ln 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在点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处的切线平行于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en-US" altLang="zh-CN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800" dirty="0"/>
          </a:p>
        </p:txBody>
      </p:sp>
      <p:sp>
        <p:nvSpPr>
          <p:cNvPr id="3" name="矩形 2"/>
          <p:cNvSpPr/>
          <p:nvPr/>
        </p:nvSpPr>
        <p:spPr>
          <a:xfrm>
            <a:off x="521221" y="3475487"/>
            <a:ext cx="9217024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'(1)=2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-1,由题意得2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-1=0,所以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221" y="2863308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1745357" y="2791300"/>
          <a:ext cx="238125" cy="752475"/>
        </p:xfrm>
        <a:graphic>
          <a:graphicData uri="http://schemas.openxmlformats.org/presentationml/2006/ole">
            <p:oleObj spid="_x0000_s135170" name="Equation" r:id="rId3" imgW="240000" imgH="758400" progId="Equation.DSMT4">
              <p:embed/>
            </p:oleObj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8946157" y="3459882"/>
          <a:ext cx="238125" cy="752475"/>
        </p:xfrm>
        <a:graphic>
          <a:graphicData uri="http://schemas.openxmlformats.org/presentationml/2006/ole">
            <p:oleObj spid="_x0000_s135171" name="Equation" r:id="rId4" imgW="240000" imgH="758400" progId="Equation.DSMT4">
              <p:embed/>
            </p:oleObj>
          </a:graphicData>
        </a:graphic>
      </p:graphicFrame>
      <p:graphicFrame>
        <p:nvGraphicFramePr>
          <p:cNvPr id="135172" name="Object 4"/>
          <p:cNvGraphicFramePr>
            <a:graphicFrameLocks noChangeAspect="1"/>
          </p:cNvGraphicFramePr>
          <p:nvPr/>
        </p:nvGraphicFramePr>
        <p:xfrm>
          <a:off x="3113509" y="3598499"/>
          <a:ext cx="288032" cy="541850"/>
        </p:xfrm>
        <a:graphic>
          <a:graphicData uri="http://schemas.openxmlformats.org/presentationml/2006/ole">
            <p:oleObj spid="_x0000_s135172" name="Equation" r:id="rId5" imgW="115200" imgH="297600" progId="Equation.DSMT4">
              <p:embed/>
            </p:oleObj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77205" y="2772197"/>
            <a:ext cx="1044116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16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5.如图,函数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)的图象在点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处的切线方程是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+8,则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'(5)=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357" kern="0" spc="144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5517" y="1980109"/>
            <a:ext cx="2492655" cy="2304256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93229" y="4572397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由题意知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'(5)=-1,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(5)=-5+8=3,∴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(5)+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'(5)=3-1=2.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6755" y="4572397"/>
            <a:ext cx="1444626" cy="658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593229" y="4788421"/>
            <a:ext cx="91450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1221" y="971997"/>
            <a:ext cx="1072919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6.若曲线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在点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处的切线的斜率为2,则点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的坐标为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(e,e)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800" dirty="0" smtClean="0"/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21221" y="3060229"/>
            <a:ext cx="103691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设切点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0" i="1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en-US" altLang="zh-CN" sz="2800" i="1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的导数为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)=1+ln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在点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处的切线的斜率为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1+ln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=e,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可得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eln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e=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点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的坐标为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e,e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593229" y="2412157"/>
            <a:ext cx="11017224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3963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考点一　导数的运算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求下列函数的导数: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3814" kern="0" spc="101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</a:t>
            </a:r>
            <a:r>
              <a:rPr lang="zh-CN" altLang="en-US" sz="3463" kern="0" spc="-158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814" kern="0" spc="113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70197" y="2976177"/>
          <a:ext cx="1771650" cy="828674"/>
        </p:xfrm>
        <a:graphic>
          <a:graphicData uri="http://schemas.openxmlformats.org/presentationml/2006/ole">
            <p:oleObj spid="_x0000_s10242" name="Equation" r:id="rId5" imgW="17856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88465" y="3867144"/>
          <a:ext cx="238124" cy="752474"/>
        </p:xfrm>
        <a:graphic>
          <a:graphicData uri="http://schemas.openxmlformats.org/presentationml/2006/ole">
            <p:oleObj spid="_x0000_s10243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26590" y="3848057"/>
          <a:ext cx="1924050" cy="828674"/>
        </p:xfrm>
        <a:graphic>
          <a:graphicData uri="http://schemas.openxmlformats.org/presentationml/2006/ole">
            <p:oleObj spid="_x0000_s10244" name="Equation" r:id="rId7" imgW="1939200" imgH="835200" progId="Equation.DSMT4">
              <p:embed/>
            </p:oleObj>
          </a:graphicData>
        </a:graphic>
      </p:graphicFrame>
      <p:grpSp>
        <p:nvGrpSpPr>
          <p:cNvPr id="7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8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9" name="矩形 8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43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+1+</a:t>
            </a:r>
            <a:r>
              <a:rPr lang="zh-CN" altLang="en-US" sz="3553" kern="0" spc="-5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6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814" kern="0" spc="113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-cos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(1+cos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(sin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-cos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</a:t>
            </a:r>
            <a:r>
              <a:rPr lang="zh-CN" altLang="en-US" sz="2800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(cos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+sin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5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400" kern="0" spc="45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65091" y="1005913"/>
          <a:ext cx="380999" cy="752474"/>
        </p:xfrm>
        <a:graphic>
          <a:graphicData uri="http://schemas.openxmlformats.org/presentationml/2006/ole">
            <p:oleObj spid="_x0000_s11266" name="Equation" r:id="rId5" imgW="384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61227" y="1863044"/>
          <a:ext cx="371474" cy="752474"/>
        </p:xfrm>
        <a:graphic>
          <a:graphicData uri="http://schemas.openxmlformats.org/presentationml/2006/ole">
            <p:oleObj spid="_x0000_s11267" name="Equation" r:id="rId6" imgW="3744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33965" y="2705416"/>
          <a:ext cx="238125" cy="752475"/>
        </p:xfrm>
        <a:graphic>
          <a:graphicData uri="http://schemas.openxmlformats.org/presentationml/2006/ole">
            <p:oleObj spid="_x0000_s11268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72090" y="2686329"/>
          <a:ext cx="1924049" cy="828674"/>
        </p:xfrm>
        <a:graphic>
          <a:graphicData uri="http://schemas.openxmlformats.org/presentationml/2006/ole">
            <p:oleObj spid="_x0000_s11269" name="Equation" r:id="rId8" imgW="19392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29733" y="2700189"/>
          <a:ext cx="238125" cy="752475"/>
        </p:xfrm>
        <a:graphic>
          <a:graphicData uri="http://schemas.openxmlformats.org/presentationml/2006/ole">
            <p:oleObj spid="_x0000_s11270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849813" y="2700189"/>
          <a:ext cx="238125" cy="752475"/>
        </p:xfrm>
        <a:graphic>
          <a:graphicData uri="http://schemas.openxmlformats.org/presentationml/2006/ole">
            <p:oleObj spid="_x0000_s11271" name="Equation" r:id="rId10" imgW="2400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785917" y="2700189"/>
          <a:ext cx="265112" cy="819150"/>
        </p:xfrm>
        <a:graphic>
          <a:graphicData uri="http://schemas.openxmlformats.org/presentationml/2006/ole">
            <p:oleObj spid="_x0000_s11272" name="Equation" r:id="rId11" imgW="266400" imgH="82548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37245" y="3564285"/>
          <a:ext cx="238124" cy="752475"/>
        </p:xfrm>
        <a:graphic>
          <a:graphicData uri="http://schemas.openxmlformats.org/presentationml/2006/ole">
            <p:oleObj spid="_x0000_s11273" name="Equation" r:id="rId12" imgW="240000" imgH="75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298085" y="2700189"/>
          <a:ext cx="238125" cy="752475"/>
        </p:xfrm>
        <a:graphic>
          <a:graphicData uri="http://schemas.openxmlformats.org/presentationml/2006/ole">
            <p:oleObj spid="_x0000_s11274" name="Equation" r:id="rId13" imgW="240000" imgH="758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825477" y="3492277"/>
          <a:ext cx="238124" cy="752475"/>
        </p:xfrm>
        <a:graphic>
          <a:graphicData uri="http://schemas.openxmlformats.org/presentationml/2006/ole">
            <p:oleObj spid="_x0000_s11275" name="Equation" r:id="rId14" imgW="240000" imgH="758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7217965" y="2772197"/>
          <a:ext cx="238124" cy="752474"/>
        </p:xfrm>
        <a:graphic>
          <a:graphicData uri="http://schemas.openxmlformats.org/presentationml/2006/ole">
            <p:oleObj spid="_x0000_s11276" name="Equation" r:id="rId15" imgW="240000" imgH="758400" progId="Equation.DSMT4">
              <p:embed/>
            </p:oleObj>
          </a:graphicData>
        </a:graphic>
      </p:graphicFrame>
      <p:graphicFrame>
        <p:nvGraphicFramePr>
          <p:cNvPr id="11277" name="Object 13"/>
          <p:cNvGraphicFramePr>
            <a:graphicFrameLocks noChangeAspect="1"/>
          </p:cNvGraphicFramePr>
          <p:nvPr/>
        </p:nvGraphicFramePr>
        <p:xfrm>
          <a:off x="6137845" y="3541693"/>
          <a:ext cx="413767" cy="697725"/>
        </p:xfrm>
        <a:graphic>
          <a:graphicData uri="http://schemas.openxmlformats.org/presentationml/2006/ole">
            <p:oleObj spid="_x0000_s11277" name="Equation" r:id="rId16" imgW="489600" imgH="825600" progId="Equation.DSMT4">
              <p:embed/>
            </p:oleObj>
          </a:graphicData>
        </a:graphic>
      </p:graphicFrame>
      <p:graphicFrame>
        <p:nvGraphicFramePr>
          <p:cNvPr id="11278" name="Object 14"/>
          <p:cNvGraphicFramePr>
            <a:graphicFrameLocks noChangeAspect="1"/>
          </p:cNvGraphicFramePr>
          <p:nvPr/>
        </p:nvGraphicFramePr>
        <p:xfrm>
          <a:off x="6929933" y="3564286"/>
          <a:ext cx="918721" cy="720079"/>
        </p:xfrm>
        <a:graphic>
          <a:graphicData uri="http://schemas.openxmlformats.org/presentationml/2006/ole">
            <p:oleObj spid="_x0000_s11278" name="Equation" r:id="rId17" imgW="1065600" imgH="835200" progId="Equation.DSMT4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521221" y="4572397"/>
            <a:ext cx="4344074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·ln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800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400" kern="0" spc="64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1279" name="Object 15"/>
          <p:cNvGraphicFramePr>
            <a:graphicFrameLocks noChangeAspect="1"/>
          </p:cNvGraphicFramePr>
          <p:nvPr/>
        </p:nvGraphicFramePr>
        <p:xfrm>
          <a:off x="2897485" y="4572397"/>
          <a:ext cx="250661" cy="792088"/>
        </p:xfrm>
        <a:graphic>
          <a:graphicData uri="http://schemas.openxmlformats.org/presentationml/2006/ole">
            <p:oleObj spid="_x0000_s11279" name="Equation" r:id="rId18" imgW="240000" imgH="758400" progId="Equation.DSMT4">
              <p:embed/>
            </p:oleObj>
          </a:graphicData>
        </a:graphic>
      </p:graphicFrame>
      <p:graphicFrame>
        <p:nvGraphicFramePr>
          <p:cNvPr id="11280" name="Object 16"/>
          <p:cNvGraphicFramePr>
            <a:graphicFrameLocks noChangeAspect="1"/>
          </p:cNvGraphicFramePr>
          <p:nvPr/>
        </p:nvGraphicFramePr>
        <p:xfrm>
          <a:off x="3617565" y="4690134"/>
          <a:ext cx="1175303" cy="746360"/>
        </p:xfrm>
        <a:graphic>
          <a:graphicData uri="http://schemas.openxmlformats.org/presentationml/2006/ole">
            <p:oleObj spid="_x0000_s11280" name="Equation" r:id="rId19" imgW="13152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908101"/>
            <a:ext cx="11340000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1.对于函数求导,一般要遵循先化简,再求导的基本原则,求导时,不但要</a:t>
            </a:r>
            <a:r>
              <a:rPr sz="2800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sz="28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重视求导法则的应用,而且要特别注意求导法则对求导的制约作用,在化简时,要注意变换的等价性,避免不必要的运算失误.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213" y="683965"/>
            <a:ext cx="606425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函数的求导原则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221" y="3780309"/>
            <a:ext cx="11161240" cy="1931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利用公式求导时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一定要注意公式的适用范围及符号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i="1" kern="0" dirty="0" err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en-US" altLang="zh-CN" sz="2800" i="1" kern="0" baseline="59000" dirty="0" err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n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)'=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nx</a:t>
            </a:r>
            <a:r>
              <a:rPr lang="en-US" altLang="zh-CN" sz="2800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n</a:t>
            </a:r>
            <a:r>
              <a:rPr lang="en-US" altLang="zh-CN" sz="2800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-1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中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en-US" altLang="zh-CN" sz="2800" i="1" kern="0" dirty="0" err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n</a:t>
            </a:r>
            <a:r>
              <a:rPr lang="en-US" altLang="zh-CN" sz="2800" kern="0" dirty="0" err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∈N</a:t>
            </a:r>
            <a:r>
              <a:rPr lang="en-US" altLang="zh-CN" sz="2800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*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,(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x)'=-sin x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还要注意公式不要用混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ax)'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en-US" altLang="zh-CN" sz="2800" i="1" kern="0" dirty="0" err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800" i="1" kern="0" baseline="59000" dirty="0" err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en-US" altLang="zh-CN" sz="2800" kern="0" dirty="0" err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ln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而不是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800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)'=</a:t>
            </a:r>
            <a:r>
              <a:rPr lang="en-US" altLang="zh-CN" sz="2800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xa</a:t>
            </a:r>
            <a:r>
              <a:rPr lang="en-US" altLang="zh-CN" sz="2800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en-US" altLang="zh-CN" sz="2800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-1</a:t>
            </a:r>
            <a:r>
              <a:rPr lang="en-US" altLang="zh-CN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+1)e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‘(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)的导函数,则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'(0)的值为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9213" y="1620069"/>
            <a:ext cx="144462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3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213" y="2196133"/>
            <a:ext cx="736932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∵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+3)e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'(0)=3.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233189" y="1764085"/>
            <a:ext cx="82809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3675" y="1044005"/>
            <a:ext cx="399500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求下列函数的导数: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865683" y="1836093"/>
            <a:ext cx="606425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=(3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)(2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+1);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559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800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0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+e.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/>
          </a:p>
        </p:txBody>
      </p:sp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1745357" y="2556173"/>
          <a:ext cx="1039812" cy="673100"/>
        </p:xfrm>
        <a:graphic>
          <a:graphicData uri="http://schemas.openxmlformats.org/presentationml/2006/ole">
            <p:oleObj spid="_x0000_s136194" name="Equation" r:id="rId3" imgW="1171200" imgH="758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64085"/>
            <a:ext cx="11340000" cy="4455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解法二: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'=(3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)'(2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+1)+(3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+1)'=(9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-4)(2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+1)+(3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)·2=24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sz="2800" dirty="0">
                <a:solidFill>
                  <a:srgbClr val="FF0000"/>
                </a:solidFill>
              </a:rPr>
              <a:t/>
            </a:r>
            <a:br>
              <a:rPr sz="2800" dirty="0">
                <a:solidFill>
                  <a:srgbClr val="FF0000"/>
                </a:solidFill>
              </a:rPr>
            </a:b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9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-16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</a:t>
            </a:r>
            <a:r>
              <a:rPr lang="zh-CN" altLang="en-US" sz="2800" kern="0" spc="4046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3821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300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'=(e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)'·ln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·(ln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)'+(2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)'+0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kern="0" spc="-90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2.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57325" y="2916213"/>
          <a:ext cx="5619749" cy="819149"/>
        </p:xfrm>
        <a:graphic>
          <a:graphicData uri="http://schemas.openxmlformats.org/presentationml/2006/ole">
            <p:oleObj spid="_x0000_s14338" name="Equation" r:id="rId5" imgW="5664000" imgH="825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09253" y="3708301"/>
          <a:ext cx="5334000" cy="819149"/>
        </p:xfrm>
        <a:graphic>
          <a:graphicData uri="http://schemas.openxmlformats.org/presentationml/2006/ole">
            <p:oleObj spid="_x0000_s14339" name="Equation" r:id="rId6" imgW="5376000" imgH="825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53269" y="4428381"/>
          <a:ext cx="4223767" cy="805419"/>
        </p:xfrm>
        <a:graphic>
          <a:graphicData uri="http://schemas.openxmlformats.org/presentationml/2006/ole">
            <p:oleObj spid="_x0000_s14340" name="Equation" r:id="rId7" imgW="4329600" imgH="825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673349" y="5582022"/>
          <a:ext cx="352425" cy="790575"/>
        </p:xfrm>
        <a:graphic>
          <a:graphicData uri="http://schemas.openxmlformats.org/presentationml/2006/ole">
            <p:oleObj spid="_x0000_s14341" name="Equation" r:id="rId8" imgW="355200" imgH="796800" progId="Equation.DSMT4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21221" y="1044005"/>
            <a:ext cx="112332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(1)解法一:∵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+1)=6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-8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'=24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+9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-16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89183" y="2268141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导数的概念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89183" y="2988221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基本初等函数的导数公式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9183" y="3708301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导数的运算法则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6554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8424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考点二　导数的几何意义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命题方向一　求切线方程</a:t>
            </a:r>
            <a:endParaRPr lang="zh-CN" altLang="en-US" sz="32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(1)(2016北京东城期中,8)曲线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25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在点(1,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(1))处的切线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方程是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　                            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　                        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463" kern="0" spc="-17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上一点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3814" kern="0" spc="25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,则过点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的切线方程为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+2=0或12    </a:t>
            </a:r>
            <a:endParaRPr lang="en-US" altLang="zh-CN" sz="2806" u="sng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-16=0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001941" y="2268141"/>
          <a:ext cx="771525" cy="752475"/>
        </p:xfrm>
        <a:graphic>
          <a:graphicData uri="http://schemas.openxmlformats.org/presentationml/2006/ole">
            <p:oleObj spid="_x0000_s15362" name="Equation" r:id="rId5" imgW="7776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985717" y="3780309"/>
          <a:ext cx="265113" cy="819150"/>
        </p:xfrm>
        <a:graphic>
          <a:graphicData uri="http://schemas.openxmlformats.org/presentationml/2006/ole">
            <p:oleObj spid="_x0000_s15363" name="Equation" r:id="rId6" imgW="266400" imgH="82548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53469" y="5260082"/>
          <a:ext cx="219075" cy="752475"/>
        </p:xfrm>
        <a:graphic>
          <a:graphicData uri="http://schemas.openxmlformats.org/presentationml/2006/ole">
            <p:oleObj spid="_x0000_s15364" name="Equation" r:id="rId7" imgW="2208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409653" y="5292477"/>
          <a:ext cx="809624" cy="828674"/>
        </p:xfrm>
        <a:graphic>
          <a:graphicData uri="http://schemas.openxmlformats.org/presentationml/2006/ole">
            <p:oleObj spid="_x0000_s15365" name="Equation" r:id="rId8" imgW="816000" imgH="835200" progId="Equation.DSMT4">
              <p:embed/>
            </p:oleObj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2321421" y="320424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802141" y="5436493"/>
            <a:ext cx="2232248" cy="388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593229" y="6084565"/>
            <a:ext cx="1368152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0318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(1)由题意得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482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,故曲线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265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在点(1,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(1))处的切线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3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斜率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'(1)=0,易知切点为</a:t>
            </a:r>
            <a:r>
              <a:rPr lang="zh-CN" altLang="en-US" sz="2800" kern="0" spc="21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,所以切线方程为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,故选B.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(2)设切点坐标为</a:t>
            </a:r>
            <a:r>
              <a:rPr lang="zh-CN" altLang="en-US" sz="2800" kern="0" spc="58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,由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</a:t>
            </a:r>
            <a:r>
              <a:rPr lang="zh-CN" altLang="en-US" sz="2800" kern="0" spc="28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</a:t>
            </a:r>
            <a:r>
              <a:rPr lang="zh-CN" altLang="en-US" sz="2800" kern="0" spc="158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35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,即过点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的切线斜率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800" kern="0" spc="50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,又切线过点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spc="28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2,则</a:t>
            </a:r>
            <a:r>
              <a:rPr lang="zh-CN" altLang="en-US" sz="2800" kern="0" spc="50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334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=-1,所以过点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的切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91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线的斜率为1;若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=2,则过点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的切线的斜率为4.故所求的切线方程是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sz="2800" dirty="0">
                <a:solidFill>
                  <a:srgbClr val="FF0000"/>
                </a:solidFill>
              </a:rPr>
              <a:t/>
            </a:r>
            <a:br>
              <a:rPr sz="2800" dirty="0">
                <a:solidFill>
                  <a:srgbClr val="FF0000"/>
                </a:solidFill>
              </a:rPr>
            </a:br>
            <a:r>
              <a:rPr lang="zh-CN" altLang="en-US" sz="2800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       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-2),即3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+2=0或12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-16=0.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93630" y="827981"/>
          <a:ext cx="1080120" cy="840093"/>
        </p:xfrm>
        <a:graphic>
          <a:graphicData uri="http://schemas.openxmlformats.org/presentationml/2006/ole">
            <p:oleObj spid="_x0000_s16386" name="Equation" r:id="rId5" imgW="1123200" imgH="873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073949" y="899989"/>
          <a:ext cx="720080" cy="702300"/>
        </p:xfrm>
        <a:graphic>
          <a:graphicData uri="http://schemas.openxmlformats.org/presentationml/2006/ole">
            <p:oleObj spid="_x0000_s16387" name="Equation" r:id="rId6" imgW="7776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33947" y="1620069"/>
          <a:ext cx="695786" cy="756666"/>
        </p:xfrm>
        <a:graphic>
          <a:graphicData uri="http://schemas.openxmlformats.org/presentationml/2006/ole">
            <p:oleObj spid="_x0000_s16388" name="Equation" r:id="rId7" imgW="7680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010053" y="1548061"/>
          <a:ext cx="238125" cy="752475"/>
        </p:xfrm>
        <a:graphic>
          <a:graphicData uri="http://schemas.openxmlformats.org/presentationml/2006/ole">
            <p:oleObj spid="_x0000_s16389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41501" y="2268141"/>
          <a:ext cx="1080120" cy="728453"/>
        </p:xfrm>
        <a:graphic>
          <a:graphicData uri="http://schemas.openxmlformats.org/presentationml/2006/ole">
            <p:oleObj spid="_x0000_s16390" name="Equation" r:id="rId9" imgW="1238400" imgH="83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985718" y="2268141"/>
          <a:ext cx="736634" cy="720080"/>
        </p:xfrm>
        <a:graphic>
          <a:graphicData uri="http://schemas.openxmlformats.org/presentationml/2006/ole">
            <p:oleObj spid="_x0000_s16391" name="Equation" r:id="rId10" imgW="854400" imgH="835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976790" y="2478064"/>
          <a:ext cx="457199" cy="438149"/>
        </p:xfrm>
        <a:graphic>
          <a:graphicData uri="http://schemas.openxmlformats.org/presentationml/2006/ole">
            <p:oleObj spid="_x0000_s16392" name="Equation" r:id="rId11" imgW="460800" imgH="441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722021" y="2484165"/>
          <a:ext cx="295274" cy="428624"/>
        </p:xfrm>
        <a:graphic>
          <a:graphicData uri="http://schemas.openxmlformats.org/presentationml/2006/ole">
            <p:oleObj spid="_x0000_s16393" name="Equation" r:id="rId12" imgW="297600" imgH="4320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953269" y="3060229"/>
          <a:ext cx="295275" cy="428625"/>
        </p:xfrm>
        <a:graphic>
          <a:graphicData uri="http://schemas.openxmlformats.org/presentationml/2006/ole">
            <p:oleObj spid="_x0000_s16394" name="Equation" r:id="rId13" imgW="297600" imgH="4320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418094" y="2988221"/>
          <a:ext cx="703527" cy="720080"/>
        </p:xfrm>
        <a:graphic>
          <a:graphicData uri="http://schemas.openxmlformats.org/presentationml/2006/ole">
            <p:oleObj spid="_x0000_s16395" name="Equation" r:id="rId14" imgW="816000" imgH="8352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842571" y="3060229"/>
          <a:ext cx="295274" cy="428624"/>
        </p:xfrm>
        <a:graphic>
          <a:graphicData uri="http://schemas.openxmlformats.org/presentationml/2006/ole">
            <p:oleObj spid="_x0000_s16396" name="Equation" r:id="rId15" imgW="297600" imgH="4320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425877" y="2844205"/>
          <a:ext cx="743719" cy="830044"/>
        </p:xfrm>
        <a:graphic>
          <a:graphicData uri="http://schemas.openxmlformats.org/presentationml/2006/ole">
            <p:oleObj spid="_x0000_s16397" name="Equation" r:id="rId16" imgW="1075200" imgH="12000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1178405" y="3564285"/>
          <a:ext cx="239713" cy="817562"/>
        </p:xfrm>
        <a:graphic>
          <a:graphicData uri="http://schemas.openxmlformats.org/presentationml/2006/ole">
            <p:oleObj spid="_x0000_s16398" name="Equation" r:id="rId17" imgW="241200" imgH="82548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889373" y="4284365"/>
          <a:ext cx="219075" cy="752475"/>
        </p:xfrm>
        <a:graphic>
          <a:graphicData uri="http://schemas.openxmlformats.org/presentationml/2006/ole">
            <p:oleObj spid="_x0000_s16399" name="Equation" r:id="rId18" imgW="2208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153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命题方向二　求切点坐标</a:t>
            </a:r>
            <a:endParaRPr lang="zh-CN" altLang="en-US" sz="32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　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在点(0,1)处的切线与曲线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&gt;0)上点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处的切线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垂直,则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50013" y="1659682"/>
          <a:ext cx="238125" cy="752475"/>
        </p:xfrm>
        <a:graphic>
          <a:graphicData uri="http://schemas.openxmlformats.org/presentationml/2006/ole">
            <p:oleObj spid="_x0000_s17410" name="Equation" r:id="rId5" imgW="240000" imgH="758400" progId="Equation.DSMT4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21221" y="2988221"/>
            <a:ext cx="1951175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(1,1)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221" y="3636293"/>
            <a:ext cx="9577064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∵函数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的导函数为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∴曲线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在点(0,1)处的切线的斜率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49213" y="2988221"/>
            <a:ext cx="8136904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899989"/>
            <a:ext cx="11340000" cy="2598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 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的导函数为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'=-</a:t>
            </a:r>
            <a:r>
              <a:rPr lang="zh-CN" altLang="en-US" sz="2800" kern="0" spc="-5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∴曲线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-148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&gt;0)在点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处的切线的斜率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0" kern="0" spc="-70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,易知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=-1,即1·</a:t>
            </a:r>
            <a:r>
              <a:rPr lang="zh-CN" altLang="en-US" sz="2800" kern="0" spc="287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58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0" kern="0" spc="-11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89373" y="827981"/>
          <a:ext cx="238125" cy="752475"/>
        </p:xfrm>
        <a:graphic>
          <a:graphicData uri="http://schemas.openxmlformats.org/presentationml/2006/ole">
            <p:oleObj spid="_x0000_s18434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337645" y="899989"/>
          <a:ext cx="380999" cy="752474"/>
        </p:xfrm>
        <a:graphic>
          <a:graphicData uri="http://schemas.openxmlformats.org/presentationml/2006/ole">
            <p:oleObj spid="_x0000_s18435" name="Equation" r:id="rId6" imgW="384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889373" y="1587674"/>
          <a:ext cx="215338" cy="680467"/>
        </p:xfrm>
        <a:graphic>
          <a:graphicData uri="http://schemas.openxmlformats.org/presentationml/2006/ole">
            <p:oleObj spid="_x0000_s18436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785917" y="1629070"/>
          <a:ext cx="360040" cy="783087"/>
        </p:xfrm>
        <a:graphic>
          <a:graphicData uri="http://schemas.openxmlformats.org/presentationml/2006/ole">
            <p:oleObj spid="_x0000_s18437" name="Equation" r:id="rId8" imgW="3840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701505" y="1476053"/>
          <a:ext cx="828828" cy="864096"/>
        </p:xfrm>
        <a:graphic>
          <a:graphicData uri="http://schemas.openxmlformats.org/presentationml/2006/ole">
            <p:oleObj spid="_x0000_s18438" name="Equation" r:id="rId9" imgW="902400" imgH="940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241301" y="2340149"/>
          <a:ext cx="295275" cy="428625"/>
        </p:xfrm>
        <a:graphic>
          <a:graphicData uri="http://schemas.openxmlformats.org/presentationml/2006/ole">
            <p:oleObj spid="_x0000_s18439" name="Equation" r:id="rId10" imgW="297600" imgH="432000" progId="Equation.DSMT4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21221" y="3492277"/>
            <a:ext cx="6136258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又∵点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在曲线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  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&gt;0)上,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=1,故点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的坐标为(1,1).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3307432" y="3531890"/>
          <a:ext cx="238125" cy="752475"/>
        </p:xfrm>
        <a:graphic>
          <a:graphicData uri="http://schemas.openxmlformats.org/presentationml/2006/ole">
            <p:oleObj spid="_x0000_s18440" name="Equation" r:id="rId11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755973"/>
            <a:ext cx="11340000" cy="4766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命题方向三　求参数的值(范围)</a:t>
            </a:r>
            <a:endParaRPr lang="zh-CN" altLang="en-US" sz="32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典例4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(1)设曲线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-ln(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+1)在点(0,0)处的切线方程为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A.0　                   B.1　                   C.2　                    D.3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)存在与直线2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=0平行的切线,则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3200" u="sng" kern="0" spc="79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400" u="sng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3200" u="sng" kern="0" spc="62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4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32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endParaRPr lang="zh-CN" altLang="en-US" dirty="0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3545557" y="3820212"/>
          <a:ext cx="1423417" cy="788772"/>
        </p:xfrm>
        <a:graphic>
          <a:graphicData uri="http://schemas.openxmlformats.org/presentationml/2006/ole">
            <p:oleObj spid="_x0000_s112641" name="Equation" r:id="rId5" imgW="1507200" imgH="835200" progId="Equation.DSMT4">
              <p:embed/>
            </p:oleObj>
          </a:graphicData>
        </a:graphic>
      </p:graphicFrame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5345757" y="3827060"/>
          <a:ext cx="1204342" cy="781924"/>
        </p:xfrm>
        <a:graphic>
          <a:graphicData uri="http://schemas.openxmlformats.org/presentationml/2006/ole">
            <p:oleObj spid="_x0000_s112642" name="Equation" r:id="rId6" imgW="1286400" imgH="835200" progId="Equation.DSMT4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81261" y="2196133"/>
            <a:ext cx="504056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473549" y="3852317"/>
            <a:ext cx="3168352" cy="676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827981"/>
            <a:ext cx="11340000" cy="5275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14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-1=2,∴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=3,故选D.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&gt;0).∵曲线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)存在与直线2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=0平行的切线,∴方程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=2在区间(0,+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)上有解,即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在区间(0,+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)上有解,∴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&lt;2.若直线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=0与曲线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)相切,设切点为(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5708" kern="0" spc="1244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=e,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  <a:spcBef>
                <a:spcPts val="638"/>
              </a:spcBef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2-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综上,满足题意的实数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0" kern="0" spc="791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kern="0" spc="619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638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42649" y="1005913"/>
          <a:ext cx="638174" cy="752474"/>
        </p:xfrm>
        <a:graphic>
          <a:graphicData uri="http://schemas.openxmlformats.org/presentationml/2006/ole">
            <p:oleObj spid="_x0000_s21506" name="Equation" r:id="rId5" imgW="6432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08505" y="1863044"/>
          <a:ext cx="238124" cy="752474"/>
        </p:xfrm>
        <a:graphic>
          <a:graphicData uri="http://schemas.openxmlformats.org/presentationml/2006/ole">
            <p:oleObj spid="_x0000_s21507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924930" y="1863044"/>
          <a:ext cx="238124" cy="752474"/>
        </p:xfrm>
        <a:graphic>
          <a:graphicData uri="http://schemas.openxmlformats.org/presentationml/2006/ole">
            <p:oleObj spid="_x0000_s21508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618379" y="2662008"/>
          <a:ext cx="238125" cy="752475"/>
        </p:xfrm>
        <a:graphic>
          <a:graphicData uri="http://schemas.openxmlformats.org/presentationml/2006/ole">
            <p:oleObj spid="_x0000_s21509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124851" y="3420269"/>
          <a:ext cx="2305049" cy="1381124"/>
        </p:xfrm>
        <a:graphic>
          <a:graphicData uri="http://schemas.openxmlformats.org/presentationml/2006/ole">
            <p:oleObj spid="_x0000_s21510" name="Equation" r:id="rId9" imgW="2323200" imgH="1392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36883" y="4861488"/>
          <a:ext cx="219075" cy="752475"/>
        </p:xfrm>
        <a:graphic>
          <a:graphicData uri="http://schemas.openxmlformats.org/presentationml/2006/ole">
            <p:oleObj spid="_x0000_s21511" name="Equation" r:id="rId10" imgW="220800" imgH="758400" progId="Equation.DSMT4">
              <p:embed/>
            </p:oleObj>
          </a:graphicData>
        </a:graphic>
      </p:graphicFrame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6641901" y="4788421"/>
          <a:ext cx="1495425" cy="828675"/>
        </p:xfrm>
        <a:graphic>
          <a:graphicData uri="http://schemas.openxmlformats.org/presentationml/2006/ole">
            <p:oleObj spid="_x0000_s21512" name="Equation" r:id="rId11" imgW="1507200" imgH="835200" progId="Equation.DSMT4">
              <p:embed/>
            </p:oleObj>
          </a:graphicData>
        </a:graphic>
      </p:graphicFrame>
      <p:graphicFrame>
        <p:nvGraphicFramePr>
          <p:cNvPr id="21513" name="Object 9"/>
          <p:cNvGraphicFramePr>
            <a:graphicFrameLocks noChangeAspect="1"/>
          </p:cNvGraphicFramePr>
          <p:nvPr/>
        </p:nvGraphicFramePr>
        <p:xfrm>
          <a:off x="8317879" y="4788421"/>
          <a:ext cx="1276350" cy="828675"/>
        </p:xfrm>
        <a:graphic>
          <a:graphicData uri="http://schemas.openxmlformats.org/presentationml/2006/ole">
            <p:oleObj spid="_x0000_s21513" name="Equation" r:id="rId12" imgW="12864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80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endParaRPr lang="zh-CN" altLang="en-US" sz="28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求函数图象的切线方程的注意事项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(1)首先应判断所给点是不是切点,如果不是,需将切点设出.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(2)切点既在函数的图象上,也在切线上,可将切点代入两者的解析式建</a:t>
            </a:r>
            <a:r>
              <a:rPr sz="2800" dirty="0">
                <a:latin typeface="楷体" pitchFamily="49" charset="-122"/>
                <a:ea typeface="楷体" pitchFamily="49" charset="-122"/>
              </a:rPr>
              <a:t/>
            </a:r>
            <a:br>
              <a:rPr sz="2800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立方程组.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(3)在切点处的导数值对应切线的斜率,这是求切线方程最重要的条件.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(4)曲线上一点处的切线与该曲线并不一定只有一个公共点.如曲线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y=x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/>
            </a:r>
            <a:b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</a:b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在(1,1)处的切线与曲线还有一个交点(-2,-8).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为实数,函数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的导函数为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)是偶函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数,则曲线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)在点(2,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(2))处的切线方程为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9213" y="2196133"/>
            <a:ext cx="2739853" cy="6581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9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-16=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</a:p>
        </p:txBody>
      </p:sp>
      <p:sp>
        <p:nvSpPr>
          <p:cNvPr id="4" name="矩形 3"/>
          <p:cNvSpPr/>
          <p:nvPr/>
        </p:nvSpPr>
        <p:spPr>
          <a:xfrm>
            <a:off x="449213" y="2916213"/>
            <a:ext cx="6064250" cy="131119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)是偶函数,∴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221" y="4356373"/>
            <a:ext cx="91450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-3,∴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(2)=8-6=2,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'(2)=9,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∴曲线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)在点(2,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(2))处的切线方程为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-2=9(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-2),即9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-16=0.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05197" y="2196133"/>
            <a:ext cx="10009112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+1在点(0,1)处的切线方程是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9213" y="1692077"/>
            <a:ext cx="2282997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213" y="2484165"/>
            <a:ext cx="109452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'|</a:t>
            </a:r>
            <a:r>
              <a:rPr lang="zh-CN" altLang="en-US" sz="2800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=-1,则切线的斜率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=-1,故切线程为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77205" y="1692077"/>
            <a:ext cx="1101722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1221" y="1313453"/>
            <a:ext cx="109452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2-3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曲线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zh-CN" altLang="en-US" sz="2800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在点(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))处的切线经过点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(1,0),则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521221" y="2484165"/>
            <a:ext cx="1441420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221" y="3081021"/>
            <a:ext cx="986509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因为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59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)在点(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))处的切线方程为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kern="0" spc="59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59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),将点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(1,0)代入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kern="0" spc="59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59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),解得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5281364" y="3283868"/>
          <a:ext cx="352425" cy="352425"/>
        </p:xfrm>
        <a:graphic>
          <a:graphicData uri="http://schemas.openxmlformats.org/presentationml/2006/ole">
            <p:oleObj spid="_x0000_s137218" name="Equation" r:id="rId3" imgW="355200" imgH="355200" progId="Equation.DSMT4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2329036" y="3931940"/>
          <a:ext cx="352425" cy="352425"/>
        </p:xfrm>
        <a:graphic>
          <a:graphicData uri="http://schemas.openxmlformats.org/presentationml/2006/ole">
            <p:oleObj spid="_x0000_s137219" name="Equation" r:id="rId4" imgW="355200" imgH="355200" progId="Equation.DSMT4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2905100" y="3931940"/>
          <a:ext cx="352425" cy="352425"/>
        </p:xfrm>
        <a:graphic>
          <a:graphicData uri="http://schemas.openxmlformats.org/presentationml/2006/ole">
            <p:oleObj spid="_x0000_s137220" name="Equation" r:id="rId5" imgW="355200" imgH="355200" progId="Equation.DSMT4">
              <p:embed/>
            </p:oleObj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6865540" y="3931940"/>
          <a:ext cx="352425" cy="352425"/>
        </p:xfrm>
        <a:graphic>
          <a:graphicData uri="http://schemas.openxmlformats.org/presentationml/2006/ole">
            <p:oleObj spid="_x0000_s137221" name="Equation" r:id="rId6" imgW="355200" imgH="355200" progId="Equation.DSMT4">
              <p:embed/>
            </p:oleObj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7505997" y="3924325"/>
          <a:ext cx="352425" cy="352425"/>
        </p:xfrm>
        <a:graphic>
          <a:graphicData uri="http://schemas.openxmlformats.org/presentationml/2006/ole">
            <p:oleObj spid="_x0000_s137222" name="Equation" r:id="rId7" imgW="355200" imgH="355200" progId="Equation.DSMT4">
              <p:embed/>
            </p:oleObj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593229" y="2556173"/>
            <a:ext cx="1029714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4749" y="262818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导数的运算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4749" y="3636293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导数的几何意义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38212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49213" y="755973"/>
            <a:ext cx="11430787" cy="73902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194" kern="0" spc="143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1.导数的概念</a:t>
            </a:r>
            <a:endParaRPr lang="zh-CN" altLang="en-US" sz="3000" b="1" kern="0" dirty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处导数的定义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称函数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处的瞬时变化率①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900" u="sng" kern="0" spc="1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5925" u="sng" kern="0" spc="1342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60" kern="0" spc="198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130" kern="0" spc="24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en-US" altLang="zh-CN" sz="3130" kern="0" spc="244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为函数</a:t>
            </a:r>
            <a:r>
              <a:rPr lang="zh-CN" altLang="en-US" sz="32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2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32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2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2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4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处的导数,记作</a:t>
            </a:r>
            <a:r>
              <a:rPr lang="zh-CN" altLang="en-US" sz="32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32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4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)或</a:t>
            </a:r>
            <a:r>
              <a:rPr lang="zh-CN" altLang="en-US" sz="32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</a:t>
            </a:r>
            <a:r>
              <a:rPr lang="zh-CN" altLang="en-US" sz="2000" kern="0" spc="160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32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32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400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400" kern="0" spc="1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600" kern="0" spc="-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en-US" altLang="zh-CN" sz="32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6000" u="sng" kern="0" spc="1342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2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2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32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3130" kern="0" spc="244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7245" y="1548061"/>
            <a:ext cx="1982338" cy="57606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353869" y="3996333"/>
          <a:ext cx="488632" cy="470535"/>
        </p:xfrm>
        <a:graphic>
          <a:graphicData uri="http://schemas.openxmlformats.org/presentationml/2006/ole">
            <p:oleObj spid="_x0000_s1026" name="Equation" r:id="rId6" imgW="518400" imgH="49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57925" y="3852317"/>
          <a:ext cx="2334577" cy="714851"/>
        </p:xfrm>
        <a:graphic>
          <a:graphicData uri="http://schemas.openxmlformats.org/presentationml/2006/ole">
            <p:oleObj spid="_x0000_s1027" name="Equation" r:id="rId7" imgW="24768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098285" y="4140349"/>
          <a:ext cx="514350" cy="495300"/>
        </p:xfrm>
        <a:graphic>
          <a:graphicData uri="http://schemas.openxmlformats.org/presentationml/2006/ole">
            <p:oleObj spid="_x0000_s1028" name="Equation" r:id="rId8" imgW="518400" imgH="49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0674349" y="3924325"/>
          <a:ext cx="428625" cy="752475"/>
        </p:xfrm>
        <a:graphic>
          <a:graphicData uri="http://schemas.openxmlformats.org/presentationml/2006/ole">
            <p:oleObj spid="_x0000_s1029" name="Equation" r:id="rId9" imgW="432000" imgH="758400" progId="Equation.DSMT4">
              <p:embed/>
            </p:oleObj>
          </a:graphicData>
        </a:graphic>
      </p:graphicFrame>
      <p:grpSp>
        <p:nvGrpSpPr>
          <p:cNvPr id="9" name="组合 11"/>
          <p:cNvGrpSpPr/>
          <p:nvPr/>
        </p:nvGrpSpPr>
        <p:grpSpPr>
          <a:xfrm>
            <a:off x="305198" y="611957"/>
            <a:ext cx="3109068" cy="927032"/>
            <a:chOff x="241340" y="968301"/>
            <a:chExt cx="2500330" cy="697089"/>
          </a:xfrm>
        </p:grpSpPr>
        <p:pic>
          <p:nvPicPr>
            <p:cNvPr id="10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41340" y="102244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1" name="矩形 10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81861" y="3708301"/>
            <a:ext cx="3519609" cy="90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1385317" y="6018262"/>
          <a:ext cx="2333625" cy="714375"/>
        </p:xfrm>
        <a:graphic>
          <a:graphicData uri="http://schemas.openxmlformats.org/presentationml/2006/ole">
            <p:oleObj spid="_x0000_s1030" name="Equation" r:id="rId12" imgW="2476800" imgH="758400" progId="Equation.DSMT4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7794029" y="5148461"/>
          <a:ext cx="457200" cy="438150"/>
        </p:xfrm>
        <a:graphic>
          <a:graphicData uri="http://schemas.openxmlformats.org/presentationml/2006/ole">
            <p:oleObj spid="_x0000_s1031" name="Equation" r:id="rId13" imgW="460800" imgH="441600" progId="Equation.DSMT4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9810253" y="5004445"/>
          <a:ext cx="514350" cy="495300"/>
        </p:xfrm>
        <a:graphic>
          <a:graphicData uri="http://schemas.openxmlformats.org/presentationml/2006/ole">
            <p:oleObj spid="_x0000_s1032" name="Equation" r:id="rId14" imgW="518400" imgH="499200" progId="Equation.DSMT4">
              <p:embed/>
            </p:oleObj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10315078" y="4788545"/>
          <a:ext cx="428625" cy="752475"/>
        </p:xfrm>
        <a:graphic>
          <a:graphicData uri="http://schemas.openxmlformats.org/presentationml/2006/ole">
            <p:oleObj spid="_x0000_s1033" name="Equation" r:id="rId15" imgW="432000" imgH="758400" progId="Equation.DSMT4">
              <p:embed/>
            </p:oleObj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953269" y="6156573"/>
          <a:ext cx="488950" cy="469900"/>
        </p:xfrm>
        <a:graphic>
          <a:graphicData uri="http://schemas.openxmlformats.org/presentationml/2006/ole">
            <p:oleObj spid="_x0000_s1034" name="Equation" r:id="rId16" imgW="518400" imgH="499200" progId="Equation.DSMT4">
              <p:embed/>
            </p:oleObj>
          </a:graphicData>
        </a:graphic>
      </p:graphicFrame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53270" y="5932967"/>
            <a:ext cx="2736303" cy="90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1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(2)导数的几何意义</a:t>
            </a:r>
            <a:endParaRPr lang="zh-CN" altLang="en-US" sz="2800" kern="0" dirty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处的导数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)的几何意义是在曲线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的③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切线的斜率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.相应地,切线方程为④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12" name="TextBox 2"/>
          <p:cNvSpPr txBox="1"/>
          <p:nvPr/>
        </p:nvSpPr>
        <p:spPr>
          <a:xfrm>
            <a:off x="521221" y="3060229"/>
            <a:ext cx="11340000" cy="20601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(3)函数f(x)的导函数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)=⑤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900" u="sng" kern="0" spc="1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5925" u="sng" kern="0" spc="117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)的导函数.</a:t>
            </a:r>
            <a:endParaRPr lang="zh-CN" altLang="en-US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446658" y="4212346"/>
          <a:ext cx="488632" cy="470534"/>
        </p:xfrm>
        <a:graphic>
          <a:graphicData uri="http://schemas.openxmlformats.org/presentationml/2006/ole">
            <p:oleObj spid="_x0000_s2055" name="Equation" r:id="rId5" imgW="518400" imgH="4992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022722" y="3996322"/>
          <a:ext cx="2126456" cy="714851"/>
        </p:xfrm>
        <a:graphic>
          <a:graphicData uri="http://schemas.openxmlformats.org/presentationml/2006/ole">
            <p:oleObj spid="_x0000_s2056" name="Equation" r:id="rId6" imgW="2256000" imgH="758400" progId="Equation.DSMT4">
              <p:embed/>
            </p:oleObj>
          </a:graphicData>
        </a:graphic>
      </p:graphicFrame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85317" y="2268141"/>
            <a:ext cx="2160239" cy="547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7966" y="2268141"/>
            <a:ext cx="2448272" cy="547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65437" y="3924325"/>
            <a:ext cx="3024336" cy="90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2.基本初等函数的导数公式</a:t>
            </a:r>
            <a:endParaRPr lang="zh-CN" altLang="en-US" sz="3000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1548648"/>
          <a:ext cx="10987200" cy="5116240"/>
        </p:xfrm>
        <a:graphic>
          <a:graphicData uri="http://schemas.openxmlformats.org/drawingml/2006/table">
            <a:tbl>
              <a:tblPr/>
              <a:tblGrid>
                <a:gridCol w="5493600"/>
                <a:gridCol w="5493600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导数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为常数)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)=⑥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0   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i="1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∈Q</a:t>
                      </a:r>
                      <a:r>
                        <a:rPr lang="zh-CN" altLang="en-US" sz="1800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*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)=⑦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8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αx</a:t>
                      </a:r>
                      <a:r>
                        <a:rPr lang="zh-CN" altLang="en-US" sz="1800" i="1" u="sng" kern="0" baseline="59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  <a:r>
                        <a:rPr lang="zh-CN" altLang="en-US" sz="1800" u="sng" kern="0" baseline="59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-1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)=sin 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)=⑧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cos </a:t>
                      </a:r>
                      <a:r>
                        <a:rPr lang="zh-CN" altLang="en-US" sz="18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)=cos 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)=⑨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-sin </a:t>
                      </a:r>
                      <a:r>
                        <a:rPr lang="zh-CN" altLang="en-US" sz="18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i="1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&gt;0,且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)=⑩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8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i="1" u="sng" kern="0" baseline="59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ln </a:t>
                      </a:r>
                      <a:r>
                        <a:rPr lang="zh-CN" altLang="en-US" sz="18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)=e</a:t>
                      </a:r>
                      <a:r>
                        <a:rPr lang="zh-CN" altLang="en-US" sz="1800" i="1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8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e</a:t>
                      </a:r>
                      <a:r>
                        <a:rPr lang="zh-CN" altLang="en-US" sz="1800" i="1" u="sng" kern="0" baseline="59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</a:p>
                  </a:txBody>
                  <a:tcPr marL="45720" marR="45720"/>
                </a:tc>
              </a:tr>
              <a:tr h="68140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)=log</a:t>
                      </a:r>
                      <a:r>
                        <a:rPr lang="zh-CN" altLang="en-US" sz="1800" i="1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&gt;0,且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800" kern="0" spc="53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 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  <a:tr h="68140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)=ln 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8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800" kern="0" spc="53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u="sng" kern="0" spc="-1425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86117" y="4644405"/>
            <a:ext cx="288032" cy="288032"/>
          </a:xfrm>
          <a:prstGeom prst="rect">
            <a:avLst/>
          </a:prstGeom>
        </p:spPr>
      </p:pic>
      <p:pic>
        <p:nvPicPr>
          <p:cNvPr id="5" name="图片 5" descr="textimage2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658125" y="5220469"/>
            <a:ext cx="216026" cy="216024"/>
          </a:xfrm>
          <a:prstGeom prst="rect">
            <a:avLst/>
          </a:prstGeom>
        </p:spPr>
      </p:pic>
      <p:pic>
        <p:nvPicPr>
          <p:cNvPr id="6" name="图片 6" descr="textimage3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58125" y="6156573"/>
            <a:ext cx="288032" cy="288032"/>
          </a:xfrm>
          <a:prstGeom prst="rect">
            <a:avLst/>
          </a:prstGeom>
        </p:spPr>
      </p:pic>
      <p:graphicFrame>
        <p:nvGraphicFramePr>
          <p:cNvPr id="7" name="对象 7"/>
          <p:cNvGraphicFramePr>
            <a:graphicFrameLocks noChangeAspect="1"/>
          </p:cNvGraphicFramePr>
          <p:nvPr/>
        </p:nvGraphicFramePr>
        <p:xfrm>
          <a:off x="9018165" y="5076453"/>
          <a:ext cx="432048" cy="360040"/>
        </p:xfrm>
        <a:graphic>
          <a:graphicData uri="http://schemas.openxmlformats.org/presentationml/2006/ole">
            <p:oleObj spid="_x0000_s4098" name="Equation" r:id="rId8" imgW="297600" imgH="297600" progId="Equation.DSMT4">
              <p:embed/>
            </p:oleObj>
          </a:graphicData>
        </a:graphic>
      </p:graphicFrame>
      <p:graphicFrame>
        <p:nvGraphicFramePr>
          <p:cNvPr id="8" name="对象 8"/>
          <p:cNvGraphicFramePr>
            <a:graphicFrameLocks noChangeAspect="1"/>
          </p:cNvGraphicFramePr>
          <p:nvPr/>
        </p:nvGraphicFramePr>
        <p:xfrm>
          <a:off x="9018165" y="6012557"/>
          <a:ext cx="288032" cy="360040"/>
        </p:xfrm>
        <a:graphic>
          <a:graphicData uri="http://schemas.openxmlformats.org/presentationml/2006/ole">
            <p:oleObj spid="_x0000_s4099" name="Equation" r:id="rId9" imgW="115200" imgH="297600" progId="Equation.DSMT4">
              <p:embed/>
            </p:oleObj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018165" y="2095960"/>
            <a:ext cx="288032" cy="316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946157" y="2672024"/>
            <a:ext cx="504056" cy="244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874149" y="3132237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874149" y="363629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874149" y="4112184"/>
            <a:ext cx="576064" cy="316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018165" y="4716413"/>
            <a:ext cx="360040" cy="28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018165" y="5148461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018165" y="6084565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329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3.导数的运算法则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)]'=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 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)]'=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 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3670" kern="0" spc="40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'=</a:t>
            </a:r>
            <a:r>
              <a:rPr lang="zh-CN" altLang="en-US" sz="1640" kern="0" spc="143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6450" u="sng" kern="0" spc="174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18"/>
              </a:spcBef>
              <a:buNone/>
            </a:pPr>
            <a:r>
              <a:rPr lang="zh-CN" altLang="en-US" sz="3194" kern="0" spc="143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24759" y="1672946"/>
            <a:ext cx="390524" cy="400049"/>
          </a:xfrm>
          <a:prstGeom prst="rect">
            <a:avLst/>
          </a:prstGeom>
        </p:spPr>
      </p:pic>
      <p:pic>
        <p:nvPicPr>
          <p:cNvPr id="4" name="图片 4" descr="textimage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18257" y="2321595"/>
            <a:ext cx="390524" cy="400049"/>
          </a:xfrm>
          <a:prstGeom prst="rect">
            <a:avLst/>
          </a:prstGeom>
        </p:spPr>
      </p:pic>
      <p:pic>
        <p:nvPicPr>
          <p:cNvPr id="5" name="图片 5" descr="textimage6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01854" y="3572656"/>
            <a:ext cx="390524" cy="400049"/>
          </a:xfrm>
          <a:prstGeom prst="rect">
            <a:avLst/>
          </a:prstGeom>
        </p:spPr>
      </p:pic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55567" y="3380287"/>
          <a:ext cx="981075" cy="895350"/>
        </p:xfrm>
        <a:graphic>
          <a:graphicData uri="http://schemas.openxmlformats.org/presentationml/2006/ole">
            <p:oleObj spid="_x0000_s5122" name="Equation" r:id="rId8" imgW="988800" imgH="902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024503" y="3202274"/>
          <a:ext cx="2877502" cy="778192"/>
        </p:xfrm>
        <a:graphic>
          <a:graphicData uri="http://schemas.openxmlformats.org/presentationml/2006/ole">
            <p:oleObj spid="_x0000_s5123" name="Equation" r:id="rId9" imgW="3052800" imgH="825600" progId="Equation.DSMT4">
              <p:embed/>
            </p:oleObj>
          </a:graphicData>
        </a:graphic>
      </p:graphicFrame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85517" y="1620069"/>
            <a:ext cx="1944215" cy="547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13509" y="2340149"/>
            <a:ext cx="2952327" cy="47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81461" y="3204245"/>
            <a:ext cx="3519609" cy="90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49213" y="1505338"/>
            <a:ext cx="11340000" cy="53544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1.下列求导运算正确的是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814" kern="0" spc="41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'=1+</a:t>
            </a:r>
            <a:r>
              <a:rPr lang="zh-CN" altLang="en-US" sz="3463" kern="0" spc="-4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B.(log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)'=</a:t>
            </a:r>
            <a:r>
              <a:rPr lang="zh-CN" altLang="en-US" sz="3553" kern="0" spc="21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C.(3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)'=3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)'=-2sin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en-US" altLang="zh-CN" sz="2806" i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i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i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09253" y="2412157"/>
          <a:ext cx="1009649" cy="828674"/>
        </p:xfrm>
        <a:graphic>
          <a:graphicData uri="http://schemas.openxmlformats.org/presentationml/2006/ole">
            <p:oleObj spid="_x0000_s6146" name="Equation" r:id="rId5" imgW="10176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465437" y="2268141"/>
          <a:ext cx="380999" cy="752474"/>
        </p:xfrm>
        <a:graphic>
          <a:graphicData uri="http://schemas.openxmlformats.org/presentationml/2006/ole">
            <p:oleObj spid="_x0000_s6147" name="Equation" r:id="rId6" imgW="384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961381" y="3132237"/>
          <a:ext cx="723900" cy="752475"/>
        </p:xfrm>
        <a:graphic>
          <a:graphicData uri="http://schemas.openxmlformats.org/presentationml/2006/ole">
            <p:oleObj spid="_x0000_s6148" name="Equation" r:id="rId7" imgW="729600" imgH="758400" progId="Equation.DSMT4">
              <p:embed/>
            </p:oleObj>
          </a:graphicData>
        </a:graphic>
      </p:graphicFrame>
      <p:pic>
        <p:nvPicPr>
          <p:cNvPr id="7" name="图片 6" descr="textimage7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7205" y="755973"/>
            <a:ext cx="2160240" cy="6277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9213" y="5076453"/>
            <a:ext cx="10945216" cy="1315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  </a:t>
            </a:r>
            <a:r>
              <a:rPr lang="zh-CN" altLang="en-US" sz="2800" kern="0" spc="41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'+</a:t>
            </a:r>
            <a:r>
              <a:rPr lang="zh-CN" altLang="en-US" sz="2800" kern="0" spc="6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 =1-</a:t>
            </a:r>
            <a:r>
              <a:rPr lang="zh-CN" altLang="en-US" sz="2800" kern="0" spc="-46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;(3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)'=3</a:t>
            </a:r>
            <a:r>
              <a:rPr lang="zh-CN" altLang="en-US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3;(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)'=(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)'cos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(cos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)'=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1601341" y="5148462"/>
          <a:ext cx="936104" cy="768312"/>
        </p:xfrm>
        <a:graphic>
          <a:graphicData uri="http://schemas.openxmlformats.org/presentationml/2006/ole">
            <p:oleObj spid="_x0000_s6149" name="Equation" r:id="rId9" imgW="1017600" imgH="835200" progId="Equation.DSMT4">
              <p:embed/>
            </p:oleObj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3257525" y="5148461"/>
          <a:ext cx="488330" cy="720080"/>
        </p:xfrm>
        <a:graphic>
          <a:graphicData uri="http://schemas.openxmlformats.org/presentationml/2006/ole">
            <p:oleObj spid="_x0000_s6150" name="Equation" r:id="rId10" imgW="566400" imgH="835200" progId="Equation.DSMT4">
              <p:embed/>
            </p:oleObj>
          </a:graphicData>
        </a:graphic>
      </p:graphicFrame>
      <p:graphicFrame>
        <p:nvGraphicFramePr>
          <p:cNvPr id="6151" name="Object 7"/>
          <p:cNvGraphicFramePr>
            <a:graphicFrameLocks noChangeAspect="1"/>
          </p:cNvGraphicFramePr>
          <p:nvPr/>
        </p:nvGraphicFramePr>
        <p:xfrm>
          <a:off x="4409653" y="5148461"/>
          <a:ext cx="364597" cy="720080"/>
        </p:xfrm>
        <a:graphic>
          <a:graphicData uri="http://schemas.openxmlformats.org/presentationml/2006/ole">
            <p:oleObj spid="_x0000_s6151" name="Equation" r:id="rId11" imgW="384000" imgH="758400" progId="Equation.DSMT4">
              <p:embed/>
            </p:oleObj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5129733" y="162006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49213" y="5076453"/>
            <a:ext cx="105851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329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+1在点(-1,0)处的切线方程为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32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+3=0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+3=0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-3=0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21221" y="4356373"/>
            <a:ext cx="10657184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∵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+1,∴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'=3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曲线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在点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(-1,0)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处的切线的斜率为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i="1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'|</a:t>
            </a:r>
            <a:r>
              <a:rPr lang="en-US" altLang="zh-CN" sz="2800" i="1" kern="0" baseline="-1500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=3,∴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切线方程为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+3=0.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7361981" y="111601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521221" y="4284365"/>
            <a:ext cx="1044116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4764F0F2-A58B-4685-A66C-CC0C9BBE8384}">
  <ds:schemaRefs/>
</ds:datastoreItem>
</file>

<file path=customXml/itemProps10.xml><?xml version="1.0" encoding="utf-8"?>
<ds:datastoreItem xmlns:ds="http://schemas.openxmlformats.org/officeDocument/2006/customXml" ds:itemID="{158A0542-0834-4D97-AD1B-72C954D16EEE}">
  <ds:schemaRefs/>
</ds:datastoreItem>
</file>

<file path=customXml/itemProps11.xml><?xml version="1.0" encoding="utf-8"?>
<ds:datastoreItem xmlns:ds="http://schemas.openxmlformats.org/officeDocument/2006/customXml" ds:itemID="{BD6C5BB3-0EFA-4356-9434-00F9B6732C5C}">
  <ds:schemaRefs/>
</ds:datastoreItem>
</file>

<file path=customXml/itemProps12.xml><?xml version="1.0" encoding="utf-8"?>
<ds:datastoreItem xmlns:ds="http://schemas.openxmlformats.org/officeDocument/2006/customXml" ds:itemID="{52FAB59E-7775-46A8-B0A3-F2E9F5E047A3}">
  <ds:schemaRefs/>
</ds:datastoreItem>
</file>

<file path=customXml/itemProps13.xml><?xml version="1.0" encoding="utf-8"?>
<ds:datastoreItem xmlns:ds="http://schemas.openxmlformats.org/officeDocument/2006/customXml" ds:itemID="{84F26BD7-730C-42CB-9679-0736291094BE}">
  <ds:schemaRefs/>
</ds:datastoreItem>
</file>

<file path=customXml/itemProps14.xml><?xml version="1.0" encoding="utf-8"?>
<ds:datastoreItem xmlns:ds="http://schemas.openxmlformats.org/officeDocument/2006/customXml" ds:itemID="{1EACCE79-A27D-4883-B0EB-E1E8B5F46089}">
  <ds:schemaRefs/>
</ds:datastoreItem>
</file>

<file path=customXml/itemProps15.xml><?xml version="1.0" encoding="utf-8"?>
<ds:datastoreItem xmlns:ds="http://schemas.openxmlformats.org/officeDocument/2006/customXml" ds:itemID="{EE37869D-34DB-4DC3-B350-5C5426152DB1}">
  <ds:schemaRefs/>
</ds:datastoreItem>
</file>

<file path=customXml/itemProps16.xml><?xml version="1.0" encoding="utf-8"?>
<ds:datastoreItem xmlns:ds="http://schemas.openxmlformats.org/officeDocument/2006/customXml" ds:itemID="{91574A37-EAF4-46D9-A7AF-40F12E893604}">
  <ds:schemaRefs/>
</ds:datastoreItem>
</file>

<file path=customXml/itemProps17.xml><?xml version="1.0" encoding="utf-8"?>
<ds:datastoreItem xmlns:ds="http://schemas.openxmlformats.org/officeDocument/2006/customXml" ds:itemID="{51F3AAA8-CD8F-456B-9DAB-643B915494BB}">
  <ds:schemaRefs/>
</ds:datastoreItem>
</file>

<file path=customXml/itemProps18.xml><?xml version="1.0" encoding="utf-8"?>
<ds:datastoreItem xmlns:ds="http://schemas.openxmlformats.org/officeDocument/2006/customXml" ds:itemID="{F3FECC8E-E189-4E5B-B77B-741621DAE45B}">
  <ds:schemaRefs/>
</ds:datastoreItem>
</file>

<file path=customXml/itemProps19.xml><?xml version="1.0" encoding="utf-8"?>
<ds:datastoreItem xmlns:ds="http://schemas.openxmlformats.org/officeDocument/2006/customXml" ds:itemID="{F26958D8-283A-44BE-929D-76A4B05B391A}">
  <ds:schemaRefs/>
</ds:datastoreItem>
</file>

<file path=customXml/itemProps2.xml><?xml version="1.0" encoding="utf-8"?>
<ds:datastoreItem xmlns:ds="http://schemas.openxmlformats.org/officeDocument/2006/customXml" ds:itemID="{07145B8E-C8EE-48B6-A626-BD2F08B73958}">
  <ds:schemaRefs/>
</ds:datastoreItem>
</file>

<file path=customXml/itemProps20.xml><?xml version="1.0" encoding="utf-8"?>
<ds:datastoreItem xmlns:ds="http://schemas.openxmlformats.org/officeDocument/2006/customXml" ds:itemID="{7D23328B-7638-4D0C-B6D7-44FF4FA13F15}">
  <ds:schemaRefs/>
</ds:datastoreItem>
</file>

<file path=customXml/itemProps21.xml><?xml version="1.0" encoding="utf-8"?>
<ds:datastoreItem xmlns:ds="http://schemas.openxmlformats.org/officeDocument/2006/customXml" ds:itemID="{DC2F801A-54AE-42FD-8368-1BA20F1A29B9}">
  <ds:schemaRefs/>
</ds:datastoreItem>
</file>

<file path=customXml/itemProps22.xml><?xml version="1.0" encoding="utf-8"?>
<ds:datastoreItem xmlns:ds="http://schemas.openxmlformats.org/officeDocument/2006/customXml" ds:itemID="{6F989B46-B433-4432-8D59-55E5AEB66DDA}">
  <ds:schemaRefs/>
</ds:datastoreItem>
</file>

<file path=customXml/itemProps23.xml><?xml version="1.0" encoding="utf-8"?>
<ds:datastoreItem xmlns:ds="http://schemas.openxmlformats.org/officeDocument/2006/customXml" ds:itemID="{D364FAD9-B036-481B-811B-52EB46A46366}">
  <ds:schemaRefs/>
</ds:datastoreItem>
</file>

<file path=customXml/itemProps24.xml><?xml version="1.0" encoding="utf-8"?>
<ds:datastoreItem xmlns:ds="http://schemas.openxmlformats.org/officeDocument/2006/customXml" ds:itemID="{04AECC7D-A61C-4ED8-AC42-739DD6A64F13}">
  <ds:schemaRefs/>
</ds:datastoreItem>
</file>

<file path=customXml/itemProps3.xml><?xml version="1.0" encoding="utf-8"?>
<ds:datastoreItem xmlns:ds="http://schemas.openxmlformats.org/officeDocument/2006/customXml" ds:itemID="{7638CEC9-7ECE-4E99-B15D-13AFA6778CD1}">
  <ds:schemaRefs/>
</ds:datastoreItem>
</file>

<file path=customXml/itemProps4.xml><?xml version="1.0" encoding="utf-8"?>
<ds:datastoreItem xmlns:ds="http://schemas.openxmlformats.org/officeDocument/2006/customXml" ds:itemID="{F0BD2695-FFAD-42AB-AC6B-023E48FE9C5A}">
  <ds:schemaRefs/>
</ds:datastoreItem>
</file>

<file path=customXml/itemProps5.xml><?xml version="1.0" encoding="utf-8"?>
<ds:datastoreItem xmlns:ds="http://schemas.openxmlformats.org/officeDocument/2006/customXml" ds:itemID="{93EED0E5-880B-4A8E-B3B4-B3786EF08C2F}">
  <ds:schemaRefs/>
</ds:datastoreItem>
</file>

<file path=customXml/itemProps6.xml><?xml version="1.0" encoding="utf-8"?>
<ds:datastoreItem xmlns:ds="http://schemas.openxmlformats.org/officeDocument/2006/customXml" ds:itemID="{27E891EC-2A4C-49CC-A21A-04D58A3553E0}">
  <ds:schemaRefs/>
</ds:datastoreItem>
</file>

<file path=customXml/itemProps7.xml><?xml version="1.0" encoding="utf-8"?>
<ds:datastoreItem xmlns:ds="http://schemas.openxmlformats.org/officeDocument/2006/customXml" ds:itemID="{1ED8BD27-B01C-451C-B3C6-52F94976FFAA}">
  <ds:schemaRefs/>
</ds:datastoreItem>
</file>

<file path=customXml/itemProps8.xml><?xml version="1.0" encoding="utf-8"?>
<ds:datastoreItem xmlns:ds="http://schemas.openxmlformats.org/officeDocument/2006/customXml" ds:itemID="{458A5B5C-7032-4B0A-B25C-3248B66491D6}">
  <ds:schemaRefs/>
</ds:datastoreItem>
</file>

<file path=customXml/itemProps9.xml><?xml version="1.0" encoding="utf-8"?>
<ds:datastoreItem xmlns:ds="http://schemas.openxmlformats.org/officeDocument/2006/customXml" ds:itemID="{CDEAAF03-DA97-4F16-A200-0F0BD78F41B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第一节　匀变速直线运动</Template>
  <TotalTime>245</TotalTime>
  <Words>782</Words>
  <Application>Microsoft Office PowerPoint</Application>
  <PresentationFormat>自定义</PresentationFormat>
  <Paragraphs>188</Paragraphs>
  <Slides>29</Slides>
  <Notes>24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93</cp:revision>
  <dcterms:modified xsi:type="dcterms:W3CDTF">2019-12-05T00:06:43Z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