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6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25"/>
  </p:sldMasterIdLst>
  <p:notesMasterIdLst>
    <p:notesMasterId r:id="rId49"/>
  </p:notesMasterIdLst>
  <p:sldIdLst>
    <p:sldId id="256" r:id="rId26"/>
    <p:sldId id="289" r:id="rId27"/>
    <p:sldId id="265" r:id="rId28"/>
    <p:sldId id="266" r:id="rId29"/>
    <p:sldId id="267" r:id="rId30"/>
    <p:sldId id="268" r:id="rId31"/>
    <p:sldId id="269" r:id="rId32"/>
    <p:sldId id="270" r:id="rId33"/>
    <p:sldId id="271" r:id="rId34"/>
    <p:sldId id="272" r:id="rId35"/>
    <p:sldId id="274" r:id="rId36"/>
    <p:sldId id="275" r:id="rId37"/>
    <p:sldId id="276" r:id="rId38"/>
    <p:sldId id="277" r:id="rId39"/>
    <p:sldId id="278" r:id="rId40"/>
    <p:sldId id="279" r:id="rId41"/>
    <p:sldId id="280" r:id="rId42"/>
    <p:sldId id="281" r:id="rId43"/>
    <p:sldId id="282" r:id="rId44"/>
    <p:sldId id="283" r:id="rId45"/>
    <p:sldId id="285" r:id="rId46"/>
    <p:sldId id="286" r:id="rId47"/>
    <p:sldId id="287" r:id="rId48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8142" autoAdjust="0"/>
  </p:normalViewPr>
  <p:slideViewPr>
    <p:cSldViewPr>
      <p:cViewPr varScale="1">
        <p:scale>
          <a:sx n="69" d="100"/>
          <a:sy n="69" d="100"/>
        </p:scale>
        <p:origin x="-13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1.xml"/><Relationship Id="rId39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ustomXml" Target="../customXml/item21.xml"/><Relationship Id="rId34" Type="http://schemas.openxmlformats.org/officeDocument/2006/relationships/slide" Target="slides/slide9.xml"/><Relationship Id="rId42" Type="http://schemas.openxmlformats.org/officeDocument/2006/relationships/slide" Target="slides/slide17.xml"/><Relationship Id="rId47" Type="http://schemas.openxmlformats.org/officeDocument/2006/relationships/slide" Target="slides/slide22.xml"/><Relationship Id="rId50" Type="http://schemas.openxmlformats.org/officeDocument/2006/relationships/presProps" Target="pres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Master" Target="slideMasters/slideMaster1.xml"/><Relationship Id="rId33" Type="http://schemas.openxmlformats.org/officeDocument/2006/relationships/slide" Target="slides/slide8.xml"/><Relationship Id="rId38" Type="http://schemas.openxmlformats.org/officeDocument/2006/relationships/slide" Target="slides/slide13.xml"/><Relationship Id="rId46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4.xml"/><Relationship Id="rId41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7.xml"/><Relationship Id="rId37" Type="http://schemas.openxmlformats.org/officeDocument/2006/relationships/slide" Target="slides/slide12.xml"/><Relationship Id="rId40" Type="http://schemas.openxmlformats.org/officeDocument/2006/relationships/slide" Target="slides/slide15.xml"/><Relationship Id="rId45" Type="http://schemas.openxmlformats.org/officeDocument/2006/relationships/slide" Target="slides/slide20.xml"/><Relationship Id="rId53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slide" Target="slides/slide3.xml"/><Relationship Id="rId36" Type="http://schemas.openxmlformats.org/officeDocument/2006/relationships/slide" Target="slides/slide11.xml"/><Relationship Id="rId49" Type="http://schemas.openxmlformats.org/officeDocument/2006/relationships/notesMaster" Target="notesMasters/notesMaster1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6.xml"/><Relationship Id="rId44" Type="http://schemas.openxmlformats.org/officeDocument/2006/relationships/slide" Target="slides/slide19.xml"/><Relationship Id="rId52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slide" Target="slides/slide2.xml"/><Relationship Id="rId30" Type="http://schemas.openxmlformats.org/officeDocument/2006/relationships/slide" Target="slides/slide5.xml"/><Relationship Id="rId35" Type="http://schemas.openxmlformats.org/officeDocument/2006/relationships/slide" Target="slides/slide10.xml"/><Relationship Id="rId43" Type="http://schemas.openxmlformats.org/officeDocument/2006/relationships/slide" Target="slides/slide18.xml"/><Relationship Id="rId48" Type="http://schemas.openxmlformats.org/officeDocument/2006/relationships/slide" Target="slides/slide23.xml"/><Relationship Id="rId8" Type="http://schemas.openxmlformats.org/officeDocument/2006/relationships/customXml" Target="../customXml/item8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image" Target="../media/image59.wmf"/><Relationship Id="rId7" Type="http://schemas.openxmlformats.org/officeDocument/2006/relationships/image" Target="../media/image63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6" Type="http://schemas.openxmlformats.org/officeDocument/2006/relationships/image" Target="../media/image62.wmf"/><Relationship Id="rId5" Type="http://schemas.openxmlformats.org/officeDocument/2006/relationships/image" Target="../media/image61.wmf"/><Relationship Id="rId4" Type="http://schemas.openxmlformats.org/officeDocument/2006/relationships/image" Target="../media/image60.wmf"/><Relationship Id="rId9" Type="http://schemas.openxmlformats.org/officeDocument/2006/relationships/image" Target="../media/image6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12" Type="http://schemas.openxmlformats.org/officeDocument/2006/relationships/image" Target="../media/image22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11" Type="http://schemas.openxmlformats.org/officeDocument/2006/relationships/image" Target="../media/image21.wmf"/><Relationship Id="rId5" Type="http://schemas.openxmlformats.org/officeDocument/2006/relationships/image" Target="../media/image15.wmf"/><Relationship Id="rId10" Type="http://schemas.openxmlformats.org/officeDocument/2006/relationships/image" Target="../media/image20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12" Type="http://schemas.openxmlformats.org/officeDocument/2006/relationships/image" Target="../media/image46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11" Type="http://schemas.openxmlformats.org/officeDocument/2006/relationships/image" Target="../media/image45.wmf"/><Relationship Id="rId5" Type="http://schemas.openxmlformats.org/officeDocument/2006/relationships/image" Target="../media/image39.wmf"/><Relationship Id="rId10" Type="http://schemas.openxmlformats.org/officeDocument/2006/relationships/image" Target="../media/image44.wmf"/><Relationship Id="rId4" Type="http://schemas.openxmlformats.org/officeDocument/2006/relationships/image" Target="../media/image38.wmf"/><Relationship Id="rId9" Type="http://schemas.openxmlformats.org/officeDocument/2006/relationships/image" Target="../media/image4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"/>
            <a:ext cx="12131675" cy="13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2017与2018年工作文件\2017与2018图书制作文件\3·2项目\2018年工作文件\2019版32一轮制作文件\2019版一轮PPT模板\2019版32一轮PPT模板(终稿)+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2131675" cy="688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9959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总纲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008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总纲目录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6685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教材研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39343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教材研读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634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考点突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39385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考点突破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1947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584" y="274679"/>
            <a:ext cx="10918508" cy="114315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584" y="1600424"/>
            <a:ext cx="10918508" cy="4526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6584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44989" y="6357239"/>
            <a:ext cx="3841697" cy="3651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4368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48071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3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2017与2018年工作文件\2017与2018图书制作文件\3·2项目\2018年工作文件\2019版32一轮制作文件\2019版一轮PPT模板\2019版32一轮PPT模板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6574"/>
            <a:ext cx="12131675" cy="6839903"/>
          </a:xfrm>
          <a:prstGeom prst="rect">
            <a:avLst/>
          </a:prstGeom>
          <a:noFill/>
        </p:spPr>
      </p:pic>
      <p:pic>
        <p:nvPicPr>
          <p:cNvPr id="10" name="Picture 3" descr="E:\2017年工作文件\2017图书制作文件\3·2项目\2019版32 学考与选考浙江版\32选考ppt设计制作参考\2019版32一轮PPT模板(终稿)-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63934" y="285044"/>
            <a:ext cx="3704794" cy="437094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>
          <a:xfrm>
            <a:off x="10415854" y="-1260252"/>
            <a:ext cx="1427409" cy="837409"/>
            <a:chOff x="7870558" y="-1072311"/>
            <a:chExt cx="936105" cy="394264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1043708"/>
              <a:ext cx="833140" cy="358815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225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70558" y="-1072311"/>
              <a:ext cx="936105" cy="394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0" action="ppaction://hlinksldjump"/>
                </a:rPr>
                <a:t>总纲目录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1" action="ppaction://hlinksldjump"/>
                </a:rPr>
                <a:t>考点突破</a:t>
              </a:r>
              <a:endParaRPr lang="zh-CN" altLang="en-US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55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栏目索引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-17582" y="576084"/>
            <a:ext cx="8547683" cy="18430"/>
          </a:xfrm>
          <a:prstGeom prst="line">
            <a:avLst/>
          </a:prstGeom>
          <a:ln>
            <a:solidFill>
              <a:srgbClr val="E27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9061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14467 L 0.004 0.2972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7269 L 0.004 -0.3877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225" rtl="0" eaLnBrk="1" latinLnBrk="0" hangingPunct="1">
        <a:spcBef>
          <a:spcPct val="0"/>
        </a:spcBef>
        <a:buNone/>
        <a:defRPr sz="58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84" indent="-456084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182" indent="-380069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281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393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506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61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72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59997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110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113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225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337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448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561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674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786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052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7.xml"/><Relationship Id="rId5" Type="http://schemas.openxmlformats.org/officeDocument/2006/relationships/image" Target="../media/image6.png"/><Relationship Id="rId4" Type="http://schemas.openxmlformats.org/officeDocument/2006/relationships/hyperlink" Target="http://www.mzwhzx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7.bin"/><Relationship Id="rId2" Type="http://schemas.openxmlformats.org/officeDocument/2006/relationships/customXml" Target="../../customXml/item1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notesSlide" Target="../notesSlides/notesSlide11.xml"/><Relationship Id="rId9" Type="http://schemas.openxmlformats.org/officeDocument/2006/relationships/oleObject" Target="../embeddings/oleObject1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2.bin"/><Relationship Id="rId2" Type="http://schemas.openxmlformats.org/officeDocument/2006/relationships/customXml" Target="../../customXml/item19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notesSlide" Target="../notesSlides/notesSlide12.xml"/><Relationship Id="rId9" Type="http://schemas.openxmlformats.org/officeDocument/2006/relationships/oleObject" Target="../embeddings/oleObject2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7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25.bin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oleObject" Target="../embeddings/oleObject3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8.bin"/><Relationship Id="rId12" Type="http://schemas.openxmlformats.org/officeDocument/2006/relationships/oleObject" Target="../embeddings/oleObject33.bin"/><Relationship Id="rId2" Type="http://schemas.openxmlformats.org/officeDocument/2006/relationships/customXml" Target="../../customXml/item9.xml"/><Relationship Id="rId16" Type="http://schemas.openxmlformats.org/officeDocument/2006/relationships/oleObject" Target="../embeddings/oleObject37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7.bin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6.bin"/><Relationship Id="rId15" Type="http://schemas.openxmlformats.org/officeDocument/2006/relationships/oleObject" Target="../embeddings/oleObject36.bin"/><Relationship Id="rId10" Type="http://schemas.openxmlformats.org/officeDocument/2006/relationships/oleObject" Target="../embeddings/oleObject31.bin"/><Relationship Id="rId4" Type="http://schemas.openxmlformats.org/officeDocument/2006/relationships/notesSlide" Target="../notesSlides/notesSlide15.xml"/><Relationship Id="rId9" Type="http://schemas.openxmlformats.org/officeDocument/2006/relationships/oleObject" Target="../embeddings/oleObject30.bin"/><Relationship Id="rId14" Type="http://schemas.openxmlformats.org/officeDocument/2006/relationships/oleObject" Target="../embeddings/oleObject35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0.bin"/><Relationship Id="rId2" Type="http://schemas.openxmlformats.org/officeDocument/2006/relationships/customXml" Target="../../customXml/item24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9.bin"/><Relationship Id="rId5" Type="http://schemas.openxmlformats.org/officeDocument/2006/relationships/oleObject" Target="../embeddings/oleObject38.bin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3.bin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2.bin"/><Relationship Id="rId5" Type="http://schemas.openxmlformats.org/officeDocument/2006/relationships/oleObject" Target="../embeddings/oleObject41.bin"/><Relationship Id="rId4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0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44.bin"/><Relationship Id="rId4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7.bin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6.bin"/><Relationship Id="rId5" Type="http://schemas.openxmlformats.org/officeDocument/2006/relationships/oleObject" Target="../embeddings/oleObject45.bin"/><Relationship Id="rId4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13" Type="http://schemas.openxmlformats.org/officeDocument/2006/relationships/oleObject" Target="../embeddings/oleObject5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0.bin"/><Relationship Id="rId12" Type="http://schemas.openxmlformats.org/officeDocument/2006/relationships/oleObject" Target="../embeddings/oleObject55.bin"/><Relationship Id="rId2" Type="http://schemas.openxmlformats.org/officeDocument/2006/relationships/customXml" Target="../../customXml/item2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9.bin"/><Relationship Id="rId11" Type="http://schemas.openxmlformats.org/officeDocument/2006/relationships/oleObject" Target="../embeddings/oleObject54.bin"/><Relationship Id="rId5" Type="http://schemas.openxmlformats.org/officeDocument/2006/relationships/oleObject" Target="../embeddings/oleObject48.bin"/><Relationship Id="rId10" Type="http://schemas.openxmlformats.org/officeDocument/2006/relationships/oleObject" Target="../embeddings/oleObject53.bin"/><Relationship Id="rId4" Type="http://schemas.openxmlformats.org/officeDocument/2006/relationships/notesSlide" Target="../notesSlides/notesSlide22.xml"/><Relationship Id="rId9" Type="http://schemas.openxmlformats.org/officeDocument/2006/relationships/oleObject" Target="../embeddings/oleObject5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9.png"/><Relationship Id="rId2" Type="http://schemas.openxmlformats.org/officeDocument/2006/relationships/customXml" Target="../../customXml/item1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2" Type="http://schemas.openxmlformats.org/officeDocument/2006/relationships/customXml" Target="../../customXml/item13.xml"/><Relationship Id="rId16" Type="http://schemas.openxmlformats.org/officeDocument/2006/relationships/oleObject" Target="../embeddings/oleObject14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13.bin"/><Relationship Id="rId10" Type="http://schemas.openxmlformats.org/officeDocument/2006/relationships/oleObject" Target="../embeddings/oleObject8.bin"/><Relationship Id="rId4" Type="http://schemas.openxmlformats.org/officeDocument/2006/relationships/notesSlide" Target="../notesSlides/notesSlide3.xml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1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 bwMode="auto">
          <a:xfrm>
            <a:off x="1183581" y="2196133"/>
            <a:ext cx="9726934" cy="881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en-US" altLang="zh-CN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第五节</a:t>
            </a:r>
            <a:r>
              <a:rPr lang="zh-CN" altLang="en-US" sz="55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导数的综合应用</a:t>
            </a:r>
            <a:r>
              <a:rPr lang="en-US" altLang="zh-CN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5500" b="1" kern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endParaRPr lang="zh-CN" altLang="en-US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01901" y="3777459"/>
            <a:ext cx="7621588" cy="2400300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164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-1,由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=e.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&gt;e,由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)&lt;0得0&lt;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&lt;e,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)在(0,e)上单调递减,在(e,+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)上单调递增,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)在(1,+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)上的最小值为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(e)=3-e&gt;0.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于是在(1,+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)上,都有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(e)&gt;0,所以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)&gt;3(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120179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典例2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(2018石家庄质量检测(一))已知函数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+1)(2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=1,求函数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)的图象在点(0,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(0))处的切线方程;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(2)当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&gt;0时,函数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0恒成立,求实数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7517" y="1062815"/>
            <a:ext cx="11015951" cy="5843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不等式恒成立问题</a:t>
            </a:r>
            <a:endParaRPr lang="en-US" altLang="zh-CN" sz="2676" b="1" kern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2565" y="1179248"/>
            <a:ext cx="1584176" cy="61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0511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-2(2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+e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-4,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'(0)=-3,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(0)=2,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所以所求切线方程为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=-3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(2)由已知可得,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3553" kern="0" spc="124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0对任意的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&gt;0恒成立可转化为</a:t>
            </a:r>
            <a:r>
              <a:rPr lang="zh-CN" altLang="en-US" sz="3553" kern="0" spc="154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3553" kern="0" spc="267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对任意的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&gt;0恒成立.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设函数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267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&gt;0),则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3553" kern="0" spc="1062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&gt;1时,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949447" y="2951857"/>
          <a:ext cx="609600" cy="752475"/>
        </p:xfrm>
        <a:graphic>
          <a:graphicData uri="http://schemas.openxmlformats.org/presentationml/2006/ole">
            <p:oleObj spid="_x0000_s3074" name="Equation" r:id="rId5" imgW="6144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029638" y="3750821"/>
          <a:ext cx="647700" cy="752475"/>
        </p:xfrm>
        <a:graphic>
          <a:graphicData uri="http://schemas.openxmlformats.org/presentationml/2006/ole">
            <p:oleObj spid="_x0000_s3075" name="Equation" r:id="rId6" imgW="6528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033738" y="3750821"/>
          <a:ext cx="790575" cy="752475"/>
        </p:xfrm>
        <a:graphic>
          <a:graphicData uri="http://schemas.openxmlformats.org/presentationml/2006/ole">
            <p:oleObj spid="_x0000_s3076" name="Equation" r:id="rId7" imgW="7968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422415" y="4549785"/>
          <a:ext cx="790575" cy="752475"/>
        </p:xfrm>
        <a:graphic>
          <a:graphicData uri="http://schemas.openxmlformats.org/presentationml/2006/ole">
            <p:oleObj spid="_x0000_s3077" name="Equation" r:id="rId8" imgW="7968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427984" y="4549785"/>
          <a:ext cx="1800224" cy="752475"/>
        </p:xfrm>
        <a:graphic>
          <a:graphicData uri="http://schemas.openxmlformats.org/presentationml/2006/ole">
            <p:oleObj spid="_x0000_s3078" name="Equation" r:id="rId9" imgW="18144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0413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)在(0,1)上单调递增,在(1,+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)上单调递减,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max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</a:t>
            </a:r>
            <a:r>
              <a:rPr lang="zh-CN" altLang="en-US" sz="3553" kern="0" spc="-18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于是</a:t>
            </a:r>
            <a:r>
              <a:rPr lang="zh-CN" altLang="en-US" sz="3553" kern="0" spc="154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3553" kern="0" spc="-18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3553" kern="0" spc="124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故实数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3814" kern="0" spc="75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207417" y="1654561"/>
          <a:ext cx="219074" cy="752474"/>
        </p:xfrm>
        <a:graphic>
          <a:graphicData uri="http://schemas.openxmlformats.org/presentationml/2006/ole">
            <p:oleObj spid="_x0000_s4098" name="Equation" r:id="rId5" imgW="2208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252800" y="2453525"/>
          <a:ext cx="647700" cy="752475"/>
        </p:xfrm>
        <a:graphic>
          <a:graphicData uri="http://schemas.openxmlformats.org/presentationml/2006/ole">
            <p:oleObj spid="_x0000_s4099" name="Equation" r:id="rId6" imgW="6528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256900" y="2453525"/>
          <a:ext cx="219075" cy="752475"/>
        </p:xfrm>
        <a:graphic>
          <a:graphicData uri="http://schemas.openxmlformats.org/presentationml/2006/ole">
            <p:oleObj spid="_x0000_s4100" name="Equation" r:id="rId7" imgW="2208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811444" y="2453525"/>
          <a:ext cx="609600" cy="752475"/>
        </p:xfrm>
        <a:graphic>
          <a:graphicData uri="http://schemas.openxmlformats.org/presentationml/2006/ole">
            <p:oleObj spid="_x0000_s4101" name="Equation" r:id="rId8" imgW="6144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924769" y="3276810"/>
          <a:ext cx="1447800" cy="828675"/>
        </p:xfrm>
        <a:graphic>
          <a:graphicData uri="http://schemas.openxmlformats.org/presentationml/2006/ole">
            <p:oleObj spid="_x0000_s4102" name="Equation" r:id="rId9" imgW="14592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方法技巧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利用导数解决不等式恒成立问题的策略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(1)首先要构造函数,利用导数研究函数的单调性,求出最值,进而得出相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应的含参不等式,从而求出参数的取值范围.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(2)分离变量,构造函数,直接把问题转化为函数的最值问题.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1539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同类练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设函数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+2ln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(1)讨论函数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)的单调性;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(2)如果对所有的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1,都有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,求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734422" y="1005913"/>
          <a:ext cx="238124" cy="752474"/>
        </p:xfrm>
        <a:graphic>
          <a:graphicData uri="http://schemas.openxmlformats.org/presentationml/2006/ole">
            <p:oleObj spid="_x0000_s5122" name="Equation" r:id="rId5" imgW="2400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0197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)的定义域为(0,+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267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所以当0&lt;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3814" kern="0" spc="26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上单调递减,在</a:t>
            </a:r>
            <a:r>
              <a:rPr lang="zh-CN" altLang="en-US" sz="3814" kern="0" spc="48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上单调递增.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3553" kern="0" spc="214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53" kern="0" spc="-55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214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53" kern="0" spc="-55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1),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567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6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1174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398596" y="1005913"/>
          <a:ext cx="790575" cy="752475"/>
        </p:xfrm>
        <a:graphic>
          <a:graphicData uri="http://schemas.openxmlformats.org/presentationml/2006/ole">
            <p:oleObj spid="_x0000_s6146" name="Equation" r:id="rId5" imgW="7968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46210" y="1863044"/>
          <a:ext cx="238124" cy="752474"/>
        </p:xfrm>
        <a:graphic>
          <a:graphicData uri="http://schemas.openxmlformats.org/presentationml/2006/ole">
            <p:oleObj spid="_x0000_s6147" name="Equation" r:id="rId6" imgW="240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953385" y="1863044"/>
          <a:ext cx="238125" cy="752475"/>
        </p:xfrm>
        <a:graphic>
          <a:graphicData uri="http://schemas.openxmlformats.org/presentationml/2006/ole">
            <p:oleObj spid="_x0000_s6148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464225" y="2686329"/>
          <a:ext cx="819149" cy="828674"/>
        </p:xfrm>
        <a:graphic>
          <a:graphicData uri="http://schemas.openxmlformats.org/presentationml/2006/ole">
            <p:oleObj spid="_x0000_s6149" name="Equation" r:id="rId8" imgW="825600" imgH="835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510875" y="2686329"/>
          <a:ext cx="1095375" cy="828674"/>
        </p:xfrm>
        <a:graphic>
          <a:graphicData uri="http://schemas.openxmlformats.org/presentationml/2006/ole">
            <p:oleObj spid="_x0000_s6150" name="Equation" r:id="rId9" imgW="1104000" imgH="835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616965" y="3533888"/>
          <a:ext cx="723900" cy="752475"/>
        </p:xfrm>
        <a:graphic>
          <a:graphicData uri="http://schemas.openxmlformats.org/presentationml/2006/ole">
            <p:oleObj spid="_x0000_s6151" name="Equation" r:id="rId10" imgW="729600" imgH="758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541862" y="3533888"/>
          <a:ext cx="381000" cy="752475"/>
        </p:xfrm>
        <a:graphic>
          <a:graphicData uri="http://schemas.openxmlformats.org/presentationml/2006/ole">
            <p:oleObj spid="_x0000_s6152" name="Equation" r:id="rId11" imgW="384000" imgH="758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669781" y="4332852"/>
          <a:ext cx="723900" cy="752475"/>
        </p:xfrm>
        <a:graphic>
          <a:graphicData uri="http://schemas.openxmlformats.org/presentationml/2006/ole">
            <p:oleObj spid="_x0000_s6153" name="Equation" r:id="rId12" imgW="729600" imgH="758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594678" y="4332852"/>
          <a:ext cx="380999" cy="752475"/>
        </p:xfrm>
        <a:graphic>
          <a:graphicData uri="http://schemas.openxmlformats.org/presentationml/2006/ole">
            <p:oleObj spid="_x0000_s6154" name="Equation" r:id="rId13" imgW="384000" imgH="758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733995" y="5131816"/>
          <a:ext cx="1171575" cy="752475"/>
        </p:xfrm>
        <a:graphic>
          <a:graphicData uri="http://schemas.openxmlformats.org/presentationml/2006/ole">
            <p:oleObj spid="_x0000_s6155" name="Equation" r:id="rId14" imgW="1180800" imgH="758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024254" y="5131816"/>
          <a:ext cx="371474" cy="752474"/>
        </p:xfrm>
        <a:graphic>
          <a:graphicData uri="http://schemas.openxmlformats.org/presentationml/2006/ole">
            <p:oleObj spid="_x0000_s6156" name="Equation" r:id="rId15" imgW="374400" imgH="7584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3596726" y="5131816"/>
          <a:ext cx="1943099" cy="752475"/>
        </p:xfrm>
        <a:graphic>
          <a:graphicData uri="http://schemas.openxmlformats.org/presentationml/2006/ole">
            <p:oleObj spid="_x0000_s6157" name="Equation" r:id="rId16" imgW="19584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4598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1),则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显然,当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)在[1,+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)上为减函数,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因此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0,于是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)在[1,+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)上为减函数,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)有最大值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(1)=1,故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的取值范围是[1,+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变式练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(2018沈阳质量检测(一))已知函数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)的图象经过的定点坐标;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(2)若对任意的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∈[1,e],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4恒成立,求实数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9087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=1时,ln 1=0,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(1)=4,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)的图象经过定点(1,4).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+2-</a:t>
            </a:r>
            <a:r>
              <a:rPr lang="zh-CN" altLang="en-US" sz="3506" kern="0" spc="-43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683" kern="0" spc="1019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)在[1,e]上单调递增.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min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(1)=4,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4不恒成立.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&gt;0时,设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)图象的对称轴为直线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(0)=-3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41402" y="2324913"/>
          <a:ext cx="390524" cy="752474"/>
        </p:xfrm>
        <a:graphic>
          <a:graphicData uri="http://schemas.openxmlformats.org/presentationml/2006/ole">
            <p:oleObj spid="_x0000_s7170" name="Equation" r:id="rId5" imgW="3936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232924" y="2288450"/>
          <a:ext cx="1762124" cy="790575"/>
        </p:xfrm>
        <a:graphic>
          <a:graphicData uri="http://schemas.openxmlformats.org/presentationml/2006/ole">
            <p:oleObj spid="_x0000_s7171" name="Equation" r:id="rId6" imgW="1776000" imgH="796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152881" y="5084574"/>
          <a:ext cx="238125" cy="752475"/>
        </p:xfrm>
        <a:graphic>
          <a:graphicData uri="http://schemas.openxmlformats.org/presentationml/2006/ole">
            <p:oleObj spid="_x0000_s7172" name="Equation" r:id="rId7" imgW="2400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2006" y="2733489"/>
            <a:ext cx="7795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考点一  不等式证明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2007" y="3611429"/>
            <a:ext cx="8511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考点二  不等式恒成立问题</a:t>
            </a:r>
            <a:endParaRPr lang="zh-CN" altLang="en-US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1180800" y="228730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考点突破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5167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)上单调递增,且存在唯一的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),使得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∈(0,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)在(0,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)上单调递减;当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)上单调递增.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)在[1,e]上的最大值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max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=max{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(e)},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0000" y="3563145"/>
            <a:ext cx="11340000" cy="2056167"/>
            <a:chOff x="540000" y="900000"/>
            <a:chExt cx="11340000" cy="2056167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900000"/>
              <a:ext cx="11340000" cy="18083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4043" kern="0" spc="638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由(e+1)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-3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4,解得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3569" kern="0" spc="7605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467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即实数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的取值范围为</a:t>
              </a:r>
              <a:r>
                <a:rPr lang="zh-CN" altLang="en-US" sz="4140" kern="0" spc="13559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896400" y="1042357"/>
            <a:ext cx="1323975" cy="895350"/>
          </p:xfrm>
          <a:graphic>
            <a:graphicData uri="http://schemas.openxmlformats.org/presentationml/2006/ole">
              <p:oleObj spid="_x0000_s63489" name="Equation" r:id="rId5" imgW="1334400" imgH="902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5784750" y="1050840"/>
            <a:ext cx="1419224" cy="790574"/>
          </p:xfrm>
          <a:graphic>
            <a:graphicData uri="http://schemas.openxmlformats.org/presentationml/2006/ole">
              <p:oleObj spid="_x0000_s63490" name="Equation" r:id="rId6" imgW="1430400" imgH="796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924769" y="2032242"/>
            <a:ext cx="2247899" cy="923925"/>
          </p:xfrm>
          <a:graphic>
            <a:graphicData uri="http://schemas.openxmlformats.org/presentationml/2006/ole">
              <p:oleObj spid="_x0000_s63491" name="Equation" r:id="rId7" imgW="2265600" imgH="9312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02180"/>
            <a:ext cx="11340000" cy="33754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深化练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(2018山西八校第一次联考)已知函数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∈R),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(1)当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=-2时,求曲线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=1处的切线方程;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&lt;0,且对任意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∈(0,1],都有|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)|&lt;4|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)|,求实数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值范围.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40997" y="2156741"/>
          <a:ext cx="238124" cy="752474"/>
        </p:xfrm>
        <a:graphic>
          <a:graphicData uri="http://schemas.openxmlformats.org/presentationml/2006/ole">
            <p:oleObj spid="_x0000_s9218" name="Equation" r:id="rId5" imgW="2400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0511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=-2时,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-1+2ln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)=1+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(1)=0,切线的斜率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'(1)=3,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故曲线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=1处的切线方程为3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-3=0.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(2)对任意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∈(0,1],当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)=1-</a:t>
            </a:r>
            <a:r>
              <a:rPr lang="zh-CN" altLang="en-US" sz="3553" kern="0" spc="-15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)在(0,1]上单调递增,易知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在(0,1]上单调递减,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不妨设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∈(0,1]且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 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)&lt;4</a:t>
            </a:r>
            <a:r>
              <a:rPr lang="zh-CN" altLang="en-US" sz="2806" kern="0" dirty="0" smtClean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[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)],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772134" y="1654561"/>
          <a:ext cx="238124" cy="752474"/>
        </p:xfrm>
        <a:graphic>
          <a:graphicData uri="http://schemas.openxmlformats.org/presentationml/2006/ole">
            <p:oleObj spid="_x0000_s10242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907140" y="3102173"/>
          <a:ext cx="257175" cy="752475"/>
        </p:xfrm>
        <a:graphic>
          <a:graphicData uri="http://schemas.openxmlformats.org/presentationml/2006/ole">
            <p:oleObj spid="_x0000_s10243" name="Equation" r:id="rId6" imgW="2592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135181" y="3901137"/>
          <a:ext cx="238124" cy="752474"/>
        </p:xfrm>
        <a:graphic>
          <a:graphicData uri="http://schemas.openxmlformats.org/presentationml/2006/ole">
            <p:oleObj spid="_x0000_s10244" name="Equation" r:id="rId7" imgW="2400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40000" y="827981"/>
            <a:ext cx="11340000" cy="4266361"/>
            <a:chOff x="540000" y="777063"/>
            <a:chExt cx="11340000" cy="4266361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777063"/>
              <a:ext cx="11340000" cy="4266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即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)+</a:t>
              </a:r>
              <a:r>
                <a:rPr lang="zh-CN" altLang="en-US" sz="3814" kern="0" spc="-1264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)+</a:t>
              </a:r>
              <a:r>
                <a:rPr lang="zh-CN" altLang="en-US" sz="3814" kern="0" spc="-1039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令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)+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时,有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)&gt;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)在(0,1]上单调递减,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)=1-</a:t>
              </a:r>
              <a:r>
                <a:rPr lang="zh-CN" altLang="en-US" sz="3506" kern="0" spc="-148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506" kern="0" spc="-50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683" kern="0" spc="749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0在(0,1]上恒成立,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-4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0在(0,1]上恒成立,等价于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在(0,1]上恒成立,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∴只需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3879" kern="0" spc="677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685122" y="926719"/>
            <a:ext cx="323849" cy="828674"/>
          </p:xfrm>
          <a:graphic>
            <a:graphicData uri="http://schemas.openxmlformats.org/presentationml/2006/ole">
              <p:oleObj spid="_x0000_s11266" name="Equation" r:id="rId5" imgW="326400" imgH="8352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998692" y="926719"/>
            <a:ext cx="352425" cy="828675"/>
          </p:xfrm>
          <a:graphic>
            <a:graphicData uri="http://schemas.openxmlformats.org/presentationml/2006/ole">
              <p:oleObj spid="_x0000_s11267" name="Equation" r:id="rId6" imgW="355200" imgH="8352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369403" y="1754855"/>
            <a:ext cx="238124" cy="752474"/>
          </p:xfrm>
          <a:graphic>
            <a:graphicData uri="http://schemas.openxmlformats.org/presentationml/2006/ole">
              <p:oleObj spid="_x0000_s11268" name="Equation" r:id="rId7" imgW="240000" imgH="758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030879" y="2612326"/>
            <a:ext cx="257174" cy="752474"/>
          </p:xfrm>
          <a:graphic>
            <a:graphicData uri="http://schemas.openxmlformats.org/presentationml/2006/ole">
              <p:oleObj spid="_x0000_s11269" name="Equation" r:id="rId8" imgW="259200" imgH="758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406738" y="2612326"/>
            <a:ext cx="380999" cy="752474"/>
          </p:xfrm>
          <a:graphic>
            <a:graphicData uri="http://schemas.openxmlformats.org/presentationml/2006/ole">
              <p:oleObj spid="_x0000_s11270" name="Equation" r:id="rId9" imgW="384000" imgH="758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988735" y="2575864"/>
            <a:ext cx="1419225" cy="790574"/>
          </p:xfrm>
          <a:graphic>
            <a:graphicData uri="http://schemas.openxmlformats.org/presentationml/2006/ole">
              <p:oleObj spid="_x0000_s11271" name="Equation" r:id="rId10" imgW="1430400" imgH="796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6858707" y="3294430"/>
            <a:ext cx="238125" cy="752475"/>
          </p:xfrm>
          <a:graphic>
            <a:graphicData uri="http://schemas.openxmlformats.org/presentationml/2006/ole">
              <p:oleObj spid="_x0000_s11272" name="Equation" r:id="rId11" imgW="240000" imgH="758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142769" y="4130428"/>
            <a:ext cx="1352550" cy="847725"/>
          </p:xfrm>
          <a:graphic>
            <a:graphicData uri="http://schemas.openxmlformats.org/presentationml/2006/ole">
              <p:oleObj spid="_x0000_s11273" name="Equation" r:id="rId12" imgW="1363200" imgH="854400" progId="Equation.DSMT4">
                <p:embed/>
              </p:oleObj>
            </a:graphicData>
          </a:graphic>
        </p:graphicFrame>
      </p:grpSp>
      <p:grpSp>
        <p:nvGrpSpPr>
          <p:cNvPr id="13" name="组合 12"/>
          <p:cNvGrpSpPr/>
          <p:nvPr/>
        </p:nvGrpSpPr>
        <p:grpSpPr>
          <a:xfrm>
            <a:off x="540000" y="5122705"/>
            <a:ext cx="11340000" cy="1393908"/>
            <a:chOff x="540000" y="900000"/>
            <a:chExt cx="11340000" cy="1393908"/>
          </a:xfrm>
        </p:grpSpPr>
        <p:sp>
          <p:nvSpPr>
            <p:cNvPr id="14" name="TextBox 2"/>
            <p:cNvSpPr txBox="1"/>
            <p:nvPr/>
          </p:nvSpPr>
          <p:spPr>
            <a:xfrm>
              <a:off x="540000" y="900000"/>
              <a:ext cx="11340000" cy="13939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∵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在(0,1]上单调递增,∴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max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=-3,∴-3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&lt;0,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故实数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的取值范围为[-3,0).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1529713" y="1005913"/>
            <a:ext cx="238124" cy="752474"/>
          </p:xfrm>
          <a:graphic>
            <a:graphicData uri="http://schemas.openxmlformats.org/presentationml/2006/ole">
              <p:oleObj spid="_x0000_s11274" name="Equation" r:id="rId13" imgW="240000" imgH="7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407593"/>
            <a:ext cx="11340000" cy="20024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(2018福建第一学期考试)已知函数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)=1-ln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(1)讨论函数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)的单调性;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∈(0,1),求证:</a:t>
            </a:r>
            <a:r>
              <a:rPr lang="zh-CN" altLang="en-US" sz="3553" kern="0" spc="192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321738" y="3810802"/>
          <a:ext cx="695324" cy="752474"/>
        </p:xfrm>
        <a:graphic>
          <a:graphicData uri="http://schemas.openxmlformats.org/presentationml/2006/ole">
            <p:oleObj spid="_x0000_s1026" name="Equation" r:id="rId5" imgW="7008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582660" y="3810802"/>
          <a:ext cx="238125" cy="752475"/>
        </p:xfrm>
        <a:graphic>
          <a:graphicData uri="http://schemas.openxmlformats.org/presentationml/2006/ole">
            <p:oleObj spid="_x0000_s1027" name="Equation" r:id="rId6" imgW="240000" imgH="758400" progId="Equation.DSMT4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608790" y="1348359"/>
            <a:ext cx="11015951" cy="597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不等式证明</a:t>
            </a:r>
            <a:r>
              <a:rPr lang="en-US" altLang="zh-CN" sz="267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</a:t>
            </a:r>
            <a:endParaRPr lang="en-US" altLang="zh-CN" sz="2676" b="1" kern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11"/>
          <p:cNvGrpSpPr/>
          <p:nvPr/>
        </p:nvGrpSpPr>
        <p:grpSpPr>
          <a:xfrm>
            <a:off x="391493" y="683965"/>
            <a:ext cx="3043949" cy="897323"/>
            <a:chOff x="357158" y="968301"/>
            <a:chExt cx="2500330" cy="674749"/>
          </a:xfrm>
        </p:grpSpPr>
        <p:pic>
          <p:nvPicPr>
            <p:cNvPr id="8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9" name="矩形 8"/>
            <p:cNvSpPr/>
            <p:nvPr/>
          </p:nvSpPr>
          <p:spPr>
            <a:xfrm>
              <a:off x="857224" y="968301"/>
              <a:ext cx="1500198" cy="624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考点突破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08383" y="1502787"/>
            <a:ext cx="1296144" cy="48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)的定义域为(0,+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3506" kern="0" spc="-163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683" kern="0" spc="1056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06" kern="0" spc="1291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)上单调递减.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&gt;0,则当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5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)=0,当0&lt;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3553" kern="0" spc="-15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3553" kern="0" spc="-15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3814" kern="0" spc="27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上单调递减,在</a:t>
            </a:r>
            <a:r>
              <a:rPr lang="zh-CN" altLang="en-US" sz="3814" kern="0" spc="48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上单调递增.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=0且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∈(0,1),欲证 </a:t>
            </a:r>
            <a:r>
              <a:rPr lang="zh-CN" altLang="en-US" sz="3553" kern="0" spc="192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只需证</a:t>
            </a:r>
            <a:r>
              <a:rPr lang="zh-CN" altLang="en-US" sz="3553" kern="0" spc="372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&lt;1,即证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(1-ln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)&lt;(1+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)e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511621" y="1676265"/>
          <a:ext cx="238124" cy="752474"/>
        </p:xfrm>
        <a:graphic>
          <a:graphicData uri="http://schemas.openxmlformats.org/presentationml/2006/ole">
            <p:oleObj spid="_x0000_s2050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048880" y="1639802"/>
          <a:ext cx="1809750" cy="790575"/>
        </p:xfrm>
        <a:graphic>
          <a:graphicData uri="http://schemas.openxmlformats.org/presentationml/2006/ole">
            <p:oleObj spid="_x0000_s2051" name="Equation" r:id="rId6" imgW="1824000" imgH="796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59627" y="1676265"/>
          <a:ext cx="2085974" cy="752474"/>
        </p:xfrm>
        <a:graphic>
          <a:graphicData uri="http://schemas.openxmlformats.org/presentationml/2006/ole">
            <p:oleObj spid="_x0000_s2052" name="Equation" r:id="rId7" imgW="21024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612479" y="3138630"/>
          <a:ext cx="257174" cy="752474"/>
        </p:xfrm>
        <a:graphic>
          <a:graphicData uri="http://schemas.openxmlformats.org/presentationml/2006/ole">
            <p:oleObj spid="_x0000_s2053" name="Equation" r:id="rId8" imgW="2592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617902" y="3138630"/>
          <a:ext cx="257175" cy="752475"/>
        </p:xfrm>
        <a:graphic>
          <a:graphicData uri="http://schemas.openxmlformats.org/presentationml/2006/ole">
            <p:oleObj spid="_x0000_s2054" name="Equation" r:id="rId9" imgW="259200" imgH="758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8244128" y="3138630"/>
          <a:ext cx="257175" cy="752475"/>
        </p:xfrm>
        <a:graphic>
          <a:graphicData uri="http://schemas.openxmlformats.org/presentationml/2006/ole">
            <p:oleObj spid="_x0000_s2055" name="Equation" r:id="rId10" imgW="259200" imgH="758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751425" y="3961916"/>
          <a:ext cx="828674" cy="828674"/>
        </p:xfrm>
        <a:graphic>
          <a:graphicData uri="http://schemas.openxmlformats.org/presentationml/2006/ole">
            <p:oleObj spid="_x0000_s2056" name="Equation" r:id="rId11" imgW="835200" imgH="8352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807600" y="3961916"/>
          <a:ext cx="1104899" cy="828674"/>
        </p:xfrm>
        <a:graphic>
          <a:graphicData uri="http://schemas.openxmlformats.org/presentationml/2006/ole">
            <p:oleObj spid="_x0000_s2057" name="Equation" r:id="rId12" imgW="1113600" imgH="8352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311818" y="4809474"/>
          <a:ext cx="695325" cy="752475"/>
        </p:xfrm>
        <a:graphic>
          <a:graphicData uri="http://schemas.openxmlformats.org/presentationml/2006/ole">
            <p:oleObj spid="_x0000_s2058" name="Equation" r:id="rId13" imgW="700800" imgH="758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572740" y="4809474"/>
          <a:ext cx="238125" cy="752475"/>
        </p:xfrm>
        <a:graphic>
          <a:graphicData uri="http://schemas.openxmlformats.org/presentationml/2006/ole">
            <p:oleObj spid="_x0000_s2059" name="Equation" r:id="rId14" imgW="240000" imgH="758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1609200" y="5687541"/>
          <a:ext cx="923925" cy="752475"/>
        </p:xfrm>
        <a:graphic>
          <a:graphicData uri="http://schemas.openxmlformats.org/presentationml/2006/ole">
            <p:oleObj spid="_x0000_s2060" name="Equation" r:id="rId15" imgW="931200" imgH="7584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3098722" y="5687541"/>
          <a:ext cx="238124" cy="752474"/>
        </p:xfrm>
        <a:graphic>
          <a:graphicData uri="http://schemas.openxmlformats.org/presentationml/2006/ole">
            <p:oleObj spid="_x0000_s2061" name="Equation" r:id="rId16" imgW="2400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1074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设函数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(1-ln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∈(0,1),则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∈(0,1)时,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)&gt;0,故函数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)在(0,1)上单调递增.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(1)=1.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设函数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)=(1+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)e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∈(0,1),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因为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∈(0,1),所以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,所以1+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&gt;1,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又0&lt;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&lt;1时,1&lt;e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&lt;e,所以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)&gt;1,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)&lt;1&lt;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即原不等式成立.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63031"/>
            <a:ext cx="11340000" cy="3886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方法技巧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利用导数证明不等式成立问题的常用方法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(1)直接将不等式成立问题转化成求某个函数最值问题: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若证明f(x)&lt;g(x),x∈(a,b),可以构造函数F(x)=f(x)-g(x),如果F'(x)</a:t>
            </a:r>
            <a:endParaRPr lang="en-US" altLang="zh-CN" sz="2806" kern="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&lt;0,则F(x)在(a,b)上是减函数,同时若F(a)≤0,由减函数的定义可知,x∈(a,b)时,有F(x)&lt;0,即证明了f(x)&lt;g(x).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758254"/>
            <a:ext cx="11340000" cy="2489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(2)将不等式成立问题转化为比较两个函数的最值问题:</a:t>
            </a:r>
            <a:endParaRPr lang="zh-CN" altLang="en-US" sz="3200" dirty="0" smtClean="0">
              <a:latin typeface="楷体" pitchFamily="49" charset="-122"/>
              <a:ea typeface="楷体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在证明不等式时,若通过不等式的变形无法将问题转化为一个函数的最</a:t>
            </a:r>
            <a:endParaRPr lang="zh-CN" altLang="en-US" sz="3200" dirty="0" smtClean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值问题,可转化为比较两个函数的最值问题进行证明,如要证f(x)≥g(x)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在D上成立,则需证明f(x)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min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≥g(x)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max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(2018广西柳州毕业班摸底)已知函数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=e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处取得极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小值.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(2)当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&gt;1时,求证: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)&gt;3(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1814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(1)因为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因为函数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=e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处取得极小值,所以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'(e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+ln e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+1=0,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&gt;e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)&lt;0时,0&lt;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&lt;e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)在(0,e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)上单调递减,在(e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)上单调递增,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=e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处取得极小值,符合题意.所以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(2)证明:由(1)知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)-3(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+3(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&gt;0).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63B667C5-E114-41E9-AD4D-E5B1BF4D323A}">
  <ds:schemaRefs/>
</ds:datastoreItem>
</file>

<file path=customXml/itemProps10.xml><?xml version="1.0" encoding="utf-8"?>
<ds:datastoreItem xmlns:ds="http://schemas.openxmlformats.org/officeDocument/2006/customXml" ds:itemID="{D33EB95E-B75D-4883-B2C2-73A5C5C419F9}">
  <ds:schemaRefs/>
</ds:datastoreItem>
</file>

<file path=customXml/itemProps11.xml><?xml version="1.0" encoding="utf-8"?>
<ds:datastoreItem xmlns:ds="http://schemas.openxmlformats.org/officeDocument/2006/customXml" ds:itemID="{C1AA09DD-9DE1-4593-B671-4305808F100C}">
  <ds:schemaRefs/>
</ds:datastoreItem>
</file>

<file path=customXml/itemProps12.xml><?xml version="1.0" encoding="utf-8"?>
<ds:datastoreItem xmlns:ds="http://schemas.openxmlformats.org/officeDocument/2006/customXml" ds:itemID="{7A66C98A-5BDE-4597-AAEA-483717CD19AE}">
  <ds:schemaRefs/>
</ds:datastoreItem>
</file>

<file path=customXml/itemProps13.xml><?xml version="1.0" encoding="utf-8"?>
<ds:datastoreItem xmlns:ds="http://schemas.openxmlformats.org/officeDocument/2006/customXml" ds:itemID="{C0E4FB67-A0FF-48CE-8A33-2DAD903A7175}">
  <ds:schemaRefs/>
</ds:datastoreItem>
</file>

<file path=customXml/itemProps14.xml><?xml version="1.0" encoding="utf-8"?>
<ds:datastoreItem xmlns:ds="http://schemas.openxmlformats.org/officeDocument/2006/customXml" ds:itemID="{3DF33927-8D86-4327-82F0-C2C5AF8D1411}">
  <ds:schemaRefs/>
</ds:datastoreItem>
</file>

<file path=customXml/itemProps15.xml><?xml version="1.0" encoding="utf-8"?>
<ds:datastoreItem xmlns:ds="http://schemas.openxmlformats.org/officeDocument/2006/customXml" ds:itemID="{E85861EF-1B1F-45C9-A7E8-2897FFD9EF13}">
  <ds:schemaRefs/>
</ds:datastoreItem>
</file>

<file path=customXml/itemProps16.xml><?xml version="1.0" encoding="utf-8"?>
<ds:datastoreItem xmlns:ds="http://schemas.openxmlformats.org/officeDocument/2006/customXml" ds:itemID="{BD9251B9-86CA-42C9-AAB5-DD48A962FA50}">
  <ds:schemaRefs/>
</ds:datastoreItem>
</file>

<file path=customXml/itemProps17.xml><?xml version="1.0" encoding="utf-8"?>
<ds:datastoreItem xmlns:ds="http://schemas.openxmlformats.org/officeDocument/2006/customXml" ds:itemID="{FCCC55D4-8761-4A11-8456-44C3212F8C67}">
  <ds:schemaRefs/>
</ds:datastoreItem>
</file>

<file path=customXml/itemProps18.xml><?xml version="1.0" encoding="utf-8"?>
<ds:datastoreItem xmlns:ds="http://schemas.openxmlformats.org/officeDocument/2006/customXml" ds:itemID="{2D95028F-9848-4DDF-B70D-47A1D61D4736}">
  <ds:schemaRefs/>
</ds:datastoreItem>
</file>

<file path=customXml/itemProps19.xml><?xml version="1.0" encoding="utf-8"?>
<ds:datastoreItem xmlns:ds="http://schemas.openxmlformats.org/officeDocument/2006/customXml" ds:itemID="{2FE0333F-72C9-4EC7-B926-7CB054021EDF}">
  <ds:schemaRefs/>
</ds:datastoreItem>
</file>

<file path=customXml/itemProps2.xml><?xml version="1.0" encoding="utf-8"?>
<ds:datastoreItem xmlns:ds="http://schemas.openxmlformats.org/officeDocument/2006/customXml" ds:itemID="{4C950295-4FBC-48C9-980C-E93010615BF6}">
  <ds:schemaRefs/>
</ds:datastoreItem>
</file>

<file path=customXml/itemProps20.xml><?xml version="1.0" encoding="utf-8"?>
<ds:datastoreItem xmlns:ds="http://schemas.openxmlformats.org/officeDocument/2006/customXml" ds:itemID="{B8B9D008-D2D4-4CC5-A4C1-CC319545AF85}">
  <ds:schemaRefs/>
</ds:datastoreItem>
</file>

<file path=customXml/itemProps21.xml><?xml version="1.0" encoding="utf-8"?>
<ds:datastoreItem xmlns:ds="http://schemas.openxmlformats.org/officeDocument/2006/customXml" ds:itemID="{3AC225CF-18CA-4309-819B-80F3C9FE7187}">
  <ds:schemaRefs/>
</ds:datastoreItem>
</file>

<file path=customXml/itemProps22.xml><?xml version="1.0" encoding="utf-8"?>
<ds:datastoreItem xmlns:ds="http://schemas.openxmlformats.org/officeDocument/2006/customXml" ds:itemID="{C0F4307E-7276-4093-8FAE-3A5DF0B8CE15}">
  <ds:schemaRefs/>
</ds:datastoreItem>
</file>

<file path=customXml/itemProps23.xml><?xml version="1.0" encoding="utf-8"?>
<ds:datastoreItem xmlns:ds="http://schemas.openxmlformats.org/officeDocument/2006/customXml" ds:itemID="{BCF00F81-C891-46A1-9DF2-53DE756BD106}">
  <ds:schemaRefs/>
</ds:datastoreItem>
</file>

<file path=customXml/itemProps24.xml><?xml version="1.0" encoding="utf-8"?>
<ds:datastoreItem xmlns:ds="http://schemas.openxmlformats.org/officeDocument/2006/customXml" ds:itemID="{A48A9BE0-085A-4C07-9531-B29B774765F5}">
  <ds:schemaRefs/>
</ds:datastoreItem>
</file>

<file path=customXml/itemProps3.xml><?xml version="1.0" encoding="utf-8"?>
<ds:datastoreItem xmlns:ds="http://schemas.openxmlformats.org/officeDocument/2006/customXml" ds:itemID="{E5BEBDA7-0885-44C1-A4DE-B93828B7A2DE}">
  <ds:schemaRefs/>
</ds:datastoreItem>
</file>

<file path=customXml/itemProps4.xml><?xml version="1.0" encoding="utf-8"?>
<ds:datastoreItem xmlns:ds="http://schemas.openxmlformats.org/officeDocument/2006/customXml" ds:itemID="{C7FBF27A-4A2B-4A43-8987-7E0290F39D80}">
  <ds:schemaRefs/>
</ds:datastoreItem>
</file>

<file path=customXml/itemProps5.xml><?xml version="1.0" encoding="utf-8"?>
<ds:datastoreItem xmlns:ds="http://schemas.openxmlformats.org/officeDocument/2006/customXml" ds:itemID="{865E0B33-5525-43C3-A89F-36860C9FB5FF}">
  <ds:schemaRefs/>
</ds:datastoreItem>
</file>

<file path=customXml/itemProps6.xml><?xml version="1.0" encoding="utf-8"?>
<ds:datastoreItem xmlns:ds="http://schemas.openxmlformats.org/officeDocument/2006/customXml" ds:itemID="{832DC880-8C7A-4614-9FCF-0931D205E1C3}">
  <ds:schemaRefs/>
</ds:datastoreItem>
</file>

<file path=customXml/itemProps7.xml><?xml version="1.0" encoding="utf-8"?>
<ds:datastoreItem xmlns:ds="http://schemas.openxmlformats.org/officeDocument/2006/customXml" ds:itemID="{675A6C12-449C-4370-9091-AFDB0CF74093}">
  <ds:schemaRefs/>
</ds:datastoreItem>
</file>

<file path=customXml/itemProps8.xml><?xml version="1.0" encoding="utf-8"?>
<ds:datastoreItem xmlns:ds="http://schemas.openxmlformats.org/officeDocument/2006/customXml" ds:itemID="{6D962D82-6AAA-4523-8B35-9500CF3DEB2B}">
  <ds:schemaRefs/>
</ds:datastoreItem>
</file>

<file path=customXml/itemProps9.xml><?xml version="1.0" encoding="utf-8"?>
<ds:datastoreItem xmlns:ds="http://schemas.openxmlformats.org/officeDocument/2006/customXml" ds:itemID="{D1FBBDCA-9904-4F9E-9810-572A1E240D9C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模版</Template>
  <TotalTime>16</TotalTime>
  <Words>806</Words>
  <Application>Microsoft Office PowerPoint</Application>
  <PresentationFormat>自定义</PresentationFormat>
  <Paragraphs>116</Paragraphs>
  <Slides>23</Slides>
  <Notes>22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1_Office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66</cp:revision>
  <dcterms:modified xsi:type="dcterms:W3CDTF">2019-12-03T00:23:29Z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