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4"/>
  </p:sldMasterIdLst>
  <p:notesMasterIdLst>
    <p:notesMasterId r:id="rId70"/>
  </p:notesMasterIdLst>
  <p:sldIdLst>
    <p:sldId id="256" r:id="rId35"/>
    <p:sldId id="315" r:id="rId36"/>
    <p:sldId id="316" r:id="rId37"/>
    <p:sldId id="264" r:id="rId38"/>
    <p:sldId id="265" r:id="rId39"/>
    <p:sldId id="267" r:id="rId40"/>
    <p:sldId id="269" r:id="rId41"/>
    <p:sldId id="271" r:id="rId42"/>
    <p:sldId id="273" r:id="rId43"/>
    <p:sldId id="276" r:id="rId44"/>
    <p:sldId id="281" r:id="rId45"/>
    <p:sldId id="282" r:id="rId46"/>
    <p:sldId id="283" r:id="rId47"/>
    <p:sldId id="285" r:id="rId48"/>
    <p:sldId id="286" r:id="rId49"/>
    <p:sldId id="287" r:id="rId50"/>
    <p:sldId id="288" r:id="rId51"/>
    <p:sldId id="289" r:id="rId52"/>
    <p:sldId id="290" r:id="rId53"/>
    <p:sldId id="293" r:id="rId54"/>
    <p:sldId id="294" r:id="rId55"/>
    <p:sldId id="295" r:id="rId56"/>
    <p:sldId id="297" r:id="rId57"/>
    <p:sldId id="298" r:id="rId58"/>
    <p:sldId id="299" r:id="rId59"/>
    <p:sldId id="300" r:id="rId60"/>
    <p:sldId id="301" r:id="rId61"/>
    <p:sldId id="303" r:id="rId62"/>
    <p:sldId id="304" r:id="rId63"/>
    <p:sldId id="306" r:id="rId64"/>
    <p:sldId id="308" r:id="rId65"/>
    <p:sldId id="310" r:id="rId66"/>
    <p:sldId id="311" r:id="rId67"/>
    <p:sldId id="313" r:id="rId68"/>
    <p:sldId id="314" r:id="rId69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208" autoAdjust="0"/>
  </p:normalViewPr>
  <p:slideViewPr>
    <p:cSldViewPr>
      <p:cViewPr varScale="1">
        <p:scale>
          <a:sx n="82" d="100"/>
          <a:sy n="82" d="100"/>
        </p:scale>
        <p:origin x="-8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5.xml"/><Relationship Id="rId21" Type="http://schemas.openxmlformats.org/officeDocument/2006/relationships/customXml" Target="../customXml/item21.xml"/><Relationship Id="rId34" Type="http://schemas.openxmlformats.org/officeDocument/2006/relationships/slideMaster" Target="slideMasters/slideMaster1.xml"/><Relationship Id="rId42" Type="http://schemas.openxmlformats.org/officeDocument/2006/relationships/slide" Target="slides/slide8.xml"/><Relationship Id="rId47" Type="http://schemas.openxmlformats.org/officeDocument/2006/relationships/slide" Target="slides/slide13.xml"/><Relationship Id="rId50" Type="http://schemas.openxmlformats.org/officeDocument/2006/relationships/slide" Target="slides/slide16.xml"/><Relationship Id="rId55" Type="http://schemas.openxmlformats.org/officeDocument/2006/relationships/slide" Target="slides/slide21.xml"/><Relationship Id="rId63" Type="http://schemas.openxmlformats.org/officeDocument/2006/relationships/slide" Target="slides/slide29.xml"/><Relationship Id="rId68" Type="http://schemas.openxmlformats.org/officeDocument/2006/relationships/slide" Target="slides/slide34.xml"/><Relationship Id="rId7" Type="http://schemas.openxmlformats.org/officeDocument/2006/relationships/customXml" Target="../customXml/item7.xml"/><Relationship Id="rId71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3.xml"/><Relationship Id="rId40" Type="http://schemas.openxmlformats.org/officeDocument/2006/relationships/slide" Target="slides/slide6.xml"/><Relationship Id="rId45" Type="http://schemas.openxmlformats.org/officeDocument/2006/relationships/slide" Target="slides/slide11.xml"/><Relationship Id="rId53" Type="http://schemas.openxmlformats.org/officeDocument/2006/relationships/slide" Target="slides/slide19.xml"/><Relationship Id="rId58" Type="http://schemas.openxmlformats.org/officeDocument/2006/relationships/slide" Target="slides/slide24.xml"/><Relationship Id="rId66" Type="http://schemas.openxmlformats.org/officeDocument/2006/relationships/slide" Target="slides/slide32.xml"/><Relationship Id="rId7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2.xml"/><Relationship Id="rId49" Type="http://schemas.openxmlformats.org/officeDocument/2006/relationships/slide" Target="slides/slide15.xml"/><Relationship Id="rId57" Type="http://schemas.openxmlformats.org/officeDocument/2006/relationships/slide" Target="slides/slide23.xml"/><Relationship Id="rId61" Type="http://schemas.openxmlformats.org/officeDocument/2006/relationships/slide" Target="slides/slide27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10.xml"/><Relationship Id="rId52" Type="http://schemas.openxmlformats.org/officeDocument/2006/relationships/slide" Target="slides/slide18.xml"/><Relationship Id="rId60" Type="http://schemas.openxmlformats.org/officeDocument/2006/relationships/slide" Target="slides/slide26.xml"/><Relationship Id="rId65" Type="http://schemas.openxmlformats.org/officeDocument/2006/relationships/slide" Target="slides/slide31.xml"/><Relationship Id="rId73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1.xml"/><Relationship Id="rId43" Type="http://schemas.openxmlformats.org/officeDocument/2006/relationships/slide" Target="slides/slide9.xml"/><Relationship Id="rId48" Type="http://schemas.openxmlformats.org/officeDocument/2006/relationships/slide" Target="slides/slide14.xml"/><Relationship Id="rId56" Type="http://schemas.openxmlformats.org/officeDocument/2006/relationships/slide" Target="slides/slide22.xml"/><Relationship Id="rId64" Type="http://schemas.openxmlformats.org/officeDocument/2006/relationships/slide" Target="slides/slide30.xml"/><Relationship Id="rId69" Type="http://schemas.openxmlformats.org/officeDocument/2006/relationships/slide" Target="slides/slide35.xml"/><Relationship Id="rId8" Type="http://schemas.openxmlformats.org/officeDocument/2006/relationships/customXml" Target="../customXml/item8.xml"/><Relationship Id="rId51" Type="http://schemas.openxmlformats.org/officeDocument/2006/relationships/slide" Target="slides/slide1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" Target="slides/slide4.xml"/><Relationship Id="rId46" Type="http://schemas.openxmlformats.org/officeDocument/2006/relationships/slide" Target="slides/slide12.xml"/><Relationship Id="rId59" Type="http://schemas.openxmlformats.org/officeDocument/2006/relationships/slide" Target="slides/slide25.xml"/><Relationship Id="rId67" Type="http://schemas.openxmlformats.org/officeDocument/2006/relationships/slide" Target="slides/slide33.xml"/><Relationship Id="rId20" Type="http://schemas.openxmlformats.org/officeDocument/2006/relationships/customXml" Target="../customXml/item20.xml"/><Relationship Id="rId41" Type="http://schemas.openxmlformats.org/officeDocument/2006/relationships/slide" Target="slides/slide7.xml"/><Relationship Id="rId54" Type="http://schemas.openxmlformats.org/officeDocument/2006/relationships/slide" Target="slides/slide20.xml"/><Relationship Id="rId62" Type="http://schemas.openxmlformats.org/officeDocument/2006/relationships/slide" Target="slides/slide28.xml"/><Relationship Id="rId7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image" Target="../media/image62.wmf"/><Relationship Id="rId7" Type="http://schemas.openxmlformats.org/officeDocument/2006/relationships/image" Target="../media/image66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10" Type="http://schemas.openxmlformats.org/officeDocument/2006/relationships/image" Target="../media/image69.wmf"/><Relationship Id="rId4" Type="http://schemas.openxmlformats.org/officeDocument/2006/relationships/image" Target="../media/image63.wmf"/><Relationship Id="rId9" Type="http://schemas.openxmlformats.org/officeDocument/2006/relationships/image" Target="../media/image68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90.wmf"/><Relationship Id="rId7" Type="http://schemas.openxmlformats.org/officeDocument/2006/relationships/image" Target="../media/image94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6" Type="http://schemas.openxmlformats.org/officeDocument/2006/relationships/image" Target="../media/image93.wmf"/><Relationship Id="rId5" Type="http://schemas.openxmlformats.org/officeDocument/2006/relationships/image" Target="../media/image92.wmf"/><Relationship Id="rId4" Type="http://schemas.openxmlformats.org/officeDocument/2006/relationships/image" Target="../media/image91.wmf"/><Relationship Id="rId9" Type="http://schemas.openxmlformats.org/officeDocument/2006/relationships/image" Target="../media/image9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4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4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9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17.bin"/><Relationship Id="rId10" Type="http://schemas.openxmlformats.org/officeDocument/2006/relationships/oleObject" Target="../embeddings/oleObject22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2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oleObject" Target="../embeddings/oleObject3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6.bin"/><Relationship Id="rId12" Type="http://schemas.openxmlformats.org/officeDocument/2006/relationships/oleObject" Target="../embeddings/oleObject31.bin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5.bin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4.bin"/><Relationship Id="rId10" Type="http://schemas.openxmlformats.org/officeDocument/2006/relationships/oleObject" Target="../embeddings/oleObject29.bin"/><Relationship Id="rId4" Type="http://schemas.openxmlformats.org/officeDocument/2006/relationships/notesSlide" Target="../notesSlides/notesSlide17.xml"/><Relationship Id="rId9" Type="http://schemas.openxmlformats.org/officeDocument/2006/relationships/oleObject" Target="../embeddings/oleObject28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33.bin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6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0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3.bin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oleObject" Target="../embeddings/oleObject5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7.bin"/><Relationship Id="rId12" Type="http://schemas.openxmlformats.org/officeDocument/2006/relationships/oleObject" Target="../embeddings/oleObject52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6.bin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5.bin"/><Relationship Id="rId10" Type="http://schemas.openxmlformats.org/officeDocument/2006/relationships/oleObject" Target="../embeddings/oleObject50.bin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49.bin"/><Relationship Id="rId14" Type="http://schemas.openxmlformats.org/officeDocument/2006/relationships/oleObject" Target="../embeddings/oleObject54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2.png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4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9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8.bin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57.bin"/><Relationship Id="rId10" Type="http://schemas.openxmlformats.org/officeDocument/2006/relationships/oleObject" Target="../embeddings/oleObject62.bin"/><Relationship Id="rId4" Type="http://schemas.openxmlformats.org/officeDocument/2006/relationships/notesSlide" Target="../notesSlides/notesSlide27.xml"/><Relationship Id="rId9" Type="http://schemas.openxmlformats.org/officeDocument/2006/relationships/oleObject" Target="../embeddings/oleObject6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5.bin"/><Relationship Id="rId5" Type="http://schemas.openxmlformats.org/officeDocument/2006/relationships/oleObject" Target="../embeddings/oleObject64.bin"/><Relationship Id="rId4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8.bin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67.bin"/><Relationship Id="rId5" Type="http://schemas.openxmlformats.org/officeDocument/2006/relationships/oleObject" Target="../embeddings/oleObject66.bin"/><Relationship Id="rId10" Type="http://schemas.openxmlformats.org/officeDocument/2006/relationships/oleObject" Target="../embeddings/oleObject71.bin"/><Relationship Id="rId4" Type="http://schemas.openxmlformats.org/officeDocument/2006/relationships/notesSlide" Target="../notesSlides/notesSlide29.xml"/><Relationship Id="rId9" Type="http://schemas.openxmlformats.org/officeDocument/2006/relationships/oleObject" Target="../embeddings/oleObject70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oleObject" Target="../embeddings/oleObject8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4.bin"/><Relationship Id="rId12" Type="http://schemas.openxmlformats.org/officeDocument/2006/relationships/oleObject" Target="../embeddings/oleObject79.bin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73.bin"/><Relationship Id="rId11" Type="http://schemas.openxmlformats.org/officeDocument/2006/relationships/oleObject" Target="../embeddings/oleObject78.bin"/><Relationship Id="rId5" Type="http://schemas.openxmlformats.org/officeDocument/2006/relationships/oleObject" Target="../embeddings/oleObject72.bin"/><Relationship Id="rId10" Type="http://schemas.openxmlformats.org/officeDocument/2006/relationships/oleObject" Target="../embeddings/oleObject77.bin"/><Relationship Id="rId4" Type="http://schemas.openxmlformats.org/officeDocument/2006/relationships/notesSlide" Target="../notesSlides/notesSlide33.xml"/><Relationship Id="rId9" Type="http://schemas.openxmlformats.org/officeDocument/2006/relationships/oleObject" Target="../embeddings/oleObject7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0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3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83581" y="2196133"/>
            <a:ext cx="9726934" cy="88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导数与函数的单调性</a:t>
            </a:r>
            <a:endParaRPr lang="zh-CN" altLang="en-US" sz="55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在[1,+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)上是增函数,则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36549" y="1705757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2563013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,由题意知在[1,+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的最大值是3.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705889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(2017课标全国Ⅰ,21节选)已知函数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-2)e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.讨论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的单调性.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8790" y="1991509"/>
            <a:ext cx="11015951" cy="597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  利用导数判断或证明函数的单调性</a:t>
            </a:r>
            <a:r>
              <a:rPr lang="en-US" altLang="zh-CN" sz="267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391493" y="1022748"/>
            <a:ext cx="3043949" cy="897323"/>
            <a:chOff x="357158" y="968301"/>
            <a:chExt cx="2500330" cy="674749"/>
          </a:xfrm>
        </p:grpSpPr>
        <p:pic>
          <p:nvPicPr>
            <p:cNvPr id="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6747" y="2131349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-1=(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-1)(2e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(i)若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)上单调递减.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(ii)若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&gt;0,则由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)&lt;0;当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∈(-ln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)&gt;0.所以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,-ln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)上单调递减,在(-ln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用导数法判断函数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)在(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)内的单调性的步骤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①求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②确定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)在(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)内的符号.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③得出结论,依据是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)&gt;0时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)为增函数;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)&lt;0时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)为减函数.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4134649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易错警示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研究含参数的函数的单调性时,需注意依据参数取值对不等式解集的影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响进行分类讨论.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35504"/>
            <a:ext cx="11340000" cy="2175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A.在(0,+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)上递增　    B.在(0,+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)上递减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C.在</a:t>
            </a:r>
            <a:r>
              <a:rPr lang="zh-CN" altLang="en-US" sz="3814" kern="0" spc="24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上递增   　    D.在</a:t>
            </a:r>
            <a:r>
              <a:rPr lang="zh-CN" altLang="en-US" sz="3814" kern="0" spc="24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上递减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23216" y="2663033"/>
          <a:ext cx="790575" cy="828674"/>
        </p:xfrm>
        <a:graphic>
          <a:graphicData uri="http://schemas.openxmlformats.org/presentationml/2006/ole">
            <p:oleObj spid="_x0000_s3074" name="Equation" r:id="rId5" imgW="7968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75197" y="2663033"/>
          <a:ext cx="790574" cy="828674"/>
        </p:xfrm>
        <a:graphic>
          <a:graphicData uri="http://schemas.openxmlformats.org/presentationml/2006/ole">
            <p:oleObj spid="_x0000_s3075" name="Equation" r:id="rId6" imgW="796800" imgH="835200" progId="Equation.DSMT4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5993829" y="134856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0488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D　因为函数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,定义域为(0,+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)&gt;0时,解得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即函数的单调递增区间为</a:t>
            </a:r>
            <a:r>
              <a:rPr lang="zh-CN" altLang="en-US" sz="3814" kern="0" spc="47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)&lt;0时,解得0&lt;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即函数的单调递减区间为</a:t>
            </a:r>
            <a:r>
              <a:rPr lang="zh-CN" altLang="en-US" sz="3814" kern="0" spc="24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43650" y="1654561"/>
          <a:ext cx="219074" cy="752474"/>
        </p:xfrm>
        <a:graphic>
          <a:graphicData uri="http://schemas.openxmlformats.org/presentationml/2006/ole">
            <p:oleObj spid="_x0000_s4098" name="Equation" r:id="rId5" imgW="2208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60400" y="2477846"/>
          <a:ext cx="1085850" cy="828675"/>
        </p:xfrm>
        <a:graphic>
          <a:graphicData uri="http://schemas.openxmlformats.org/presentationml/2006/ole">
            <p:oleObj spid="_x0000_s4099" name="Equation" r:id="rId6" imgW="10944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22847" y="3325404"/>
          <a:ext cx="219075" cy="752475"/>
        </p:xfrm>
        <a:graphic>
          <a:graphicData uri="http://schemas.openxmlformats.org/presentationml/2006/ole">
            <p:oleObj spid="_x0000_s4100" name="Equation" r:id="rId7" imgW="2208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460400" y="4148690"/>
          <a:ext cx="790574" cy="828674"/>
        </p:xfrm>
        <a:graphic>
          <a:graphicData uri="http://schemas.openxmlformats.org/presentationml/2006/ole">
            <p:oleObj spid="_x0000_s4101" name="Equation" r:id="rId8" imgW="7968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91509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&gt;0,试讨论函数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)的单调性.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-(2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683" kern="0" spc="1589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06" kern="0" spc="1171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由题意知函数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2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3553" kern="0" spc="-2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&gt;1或0&lt;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3553" kern="0" spc="-2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)&lt;0得</a:t>
            </a:r>
            <a:r>
              <a:rPr lang="zh-CN" altLang="en-US" sz="3553" kern="0" spc="-2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3814" kern="0" spc="39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90395" y="1639802"/>
          <a:ext cx="2486025" cy="790575"/>
        </p:xfrm>
        <a:graphic>
          <a:graphicData uri="http://schemas.openxmlformats.org/presentationml/2006/ole">
            <p:oleObj spid="_x0000_s5122" name="Equation" r:id="rId5" imgW="2505600" imgH="796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77417" y="1676265"/>
          <a:ext cx="1933575" cy="752475"/>
        </p:xfrm>
        <a:graphic>
          <a:graphicData uri="http://schemas.openxmlformats.org/presentationml/2006/ole">
            <p:oleObj spid="_x0000_s5123" name="Equation" r:id="rId6" imgW="19488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18821" y="3138630"/>
          <a:ext cx="419099" cy="752475"/>
        </p:xfrm>
        <a:graphic>
          <a:graphicData uri="http://schemas.openxmlformats.org/presentationml/2006/ole">
            <p:oleObj spid="_x0000_s5124" name="Equation" r:id="rId7" imgW="4224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96400" y="3937595"/>
          <a:ext cx="419099" cy="752475"/>
        </p:xfrm>
        <a:graphic>
          <a:graphicData uri="http://schemas.openxmlformats.org/presentationml/2006/ole">
            <p:oleObj spid="_x0000_s5125" name="Equation" r:id="rId8" imgW="4224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18363" y="3937595"/>
          <a:ext cx="238124" cy="752474"/>
        </p:xfrm>
        <a:graphic>
          <a:graphicData uri="http://schemas.openxmlformats.org/presentationml/2006/ole">
            <p:oleObj spid="_x0000_s5126" name="Equation" r:id="rId9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203607" y="3937595"/>
          <a:ext cx="419100" cy="752475"/>
        </p:xfrm>
        <a:graphic>
          <a:graphicData uri="http://schemas.openxmlformats.org/presentationml/2006/ole">
            <p:oleObj spid="_x0000_s5127" name="Equation" r:id="rId10" imgW="4224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268595" y="4736559"/>
          <a:ext cx="419099" cy="752475"/>
        </p:xfrm>
        <a:graphic>
          <a:graphicData uri="http://schemas.openxmlformats.org/presentationml/2006/ole">
            <p:oleObj spid="_x0000_s5128" name="Equation" r:id="rId11" imgW="4224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537983" y="5628228"/>
          <a:ext cx="990600" cy="828675"/>
        </p:xfrm>
        <a:graphic>
          <a:graphicData uri="http://schemas.openxmlformats.org/presentationml/2006/ole">
            <p:oleObj spid="_x0000_s5129" name="Equation" r:id="rId12" imgW="9984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974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3814" kern="0" spc="38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上单调递减;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3553" kern="0" spc="-2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&gt;1,即0&lt;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3553" kern="0" spc="-2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)&lt;0或1&lt;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3553" kern="0" spc="-2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)在(0,1),</a:t>
            </a:r>
            <a:r>
              <a:rPr lang="zh-CN" altLang="en-US" sz="3814" kern="0" spc="61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上单调递增,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3814" kern="0" spc="3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上单调递减;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96400" y="1030233"/>
          <a:ext cx="971550" cy="828675"/>
        </p:xfrm>
        <a:graphic>
          <a:graphicData uri="http://schemas.openxmlformats.org/presentationml/2006/ole">
            <p:oleObj spid="_x0000_s6146" name="Equation" r:id="rId5" imgW="9792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96400" y="1877792"/>
          <a:ext cx="419099" cy="752474"/>
        </p:xfrm>
        <a:graphic>
          <a:graphicData uri="http://schemas.openxmlformats.org/presentationml/2006/ole">
            <p:oleObj spid="_x0000_s6147" name="Equation" r:id="rId6" imgW="4224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97560" y="1877792"/>
          <a:ext cx="238124" cy="752474"/>
        </p:xfrm>
        <a:graphic>
          <a:graphicData uri="http://schemas.openxmlformats.org/presentationml/2006/ole">
            <p:oleObj spid="_x0000_s6148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26408" y="2676756"/>
          <a:ext cx="419099" cy="752475"/>
        </p:xfrm>
        <a:graphic>
          <a:graphicData uri="http://schemas.openxmlformats.org/presentationml/2006/ole">
            <p:oleObj spid="_x0000_s6149" name="Equation" r:id="rId8" imgW="4224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05605" y="3475721"/>
          <a:ext cx="419099" cy="752475"/>
        </p:xfrm>
        <a:graphic>
          <a:graphicData uri="http://schemas.openxmlformats.org/presentationml/2006/ole">
            <p:oleObj spid="_x0000_s6150" name="Equation" r:id="rId9" imgW="4224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309951" y="4299006"/>
          <a:ext cx="1266825" cy="828675"/>
        </p:xfrm>
        <a:graphic>
          <a:graphicData uri="http://schemas.openxmlformats.org/presentationml/2006/ole">
            <p:oleObj spid="_x0000_s6151" name="Equation" r:id="rId10" imgW="1276800" imgH="835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96400" y="5170885"/>
          <a:ext cx="933450" cy="828675"/>
        </p:xfrm>
        <a:graphic>
          <a:graphicData uri="http://schemas.openxmlformats.org/presentationml/2006/ole">
            <p:oleObj spid="_x0000_s6152" name="Equation" r:id="rId11" imgW="9408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65879"/>
            <a:ext cx="11340000" cy="4741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3553" kern="0" spc="-2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)上恒有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综上可得:当0&lt;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)在(0,1)上单调递增,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3814" kern="0" spc="3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上单调递减,在</a:t>
            </a:r>
            <a:r>
              <a:rPr lang="zh-CN" altLang="en-US" sz="3814" kern="0" spc="61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上单调递增;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3814" kern="0" spc="39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上单调递增,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96400" y="871792"/>
          <a:ext cx="419099" cy="752474"/>
        </p:xfrm>
        <a:graphic>
          <a:graphicData uri="http://schemas.openxmlformats.org/presentationml/2006/ole">
            <p:oleObj spid="_x0000_s7170" name="Equation" r:id="rId5" imgW="4224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18363" y="871792"/>
          <a:ext cx="238124" cy="752474"/>
        </p:xfrm>
        <a:graphic>
          <a:graphicData uri="http://schemas.openxmlformats.org/presentationml/2006/ole">
            <p:oleObj spid="_x0000_s7171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178383" y="2319404"/>
          <a:ext cx="238124" cy="752474"/>
        </p:xfrm>
        <a:graphic>
          <a:graphicData uri="http://schemas.openxmlformats.org/presentationml/2006/ole">
            <p:oleObj spid="_x0000_s7172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96400" y="3142689"/>
          <a:ext cx="933450" cy="828674"/>
        </p:xfrm>
        <a:graphic>
          <a:graphicData uri="http://schemas.openxmlformats.org/presentationml/2006/ole">
            <p:oleObj spid="_x0000_s7173" name="Equation" r:id="rId8" imgW="9408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057350" y="3142689"/>
          <a:ext cx="1266825" cy="828674"/>
        </p:xfrm>
        <a:graphic>
          <a:graphicData uri="http://schemas.openxmlformats.org/presentationml/2006/ole">
            <p:oleObj spid="_x0000_s7174" name="Equation" r:id="rId9" imgW="1276800" imgH="835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274566" y="3990248"/>
          <a:ext cx="238124" cy="752474"/>
        </p:xfrm>
        <a:graphic>
          <a:graphicData uri="http://schemas.openxmlformats.org/presentationml/2006/ole">
            <p:oleObj spid="_x0000_s7175" name="Equation" r:id="rId10" imgW="2400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274566" y="4832620"/>
          <a:ext cx="238124" cy="752474"/>
        </p:xfrm>
        <a:graphic>
          <a:graphicData uri="http://schemas.openxmlformats.org/presentationml/2006/ole">
            <p:oleObj spid="_x0000_s7176" name="Equation" r:id="rId11" imgW="2400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599775" y="4813533"/>
          <a:ext cx="990600" cy="828675"/>
        </p:xfrm>
        <a:graphic>
          <a:graphicData uri="http://schemas.openxmlformats.org/presentationml/2006/ole">
            <p:oleObj spid="_x0000_s7177" name="Equation" r:id="rId12" imgW="998400" imgH="835200" progId="Equation.DSMT4">
              <p:embed/>
            </p:oleObj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540000" y="5676071"/>
            <a:ext cx="11340000" cy="958908"/>
            <a:chOff x="540000" y="5747509"/>
            <a:chExt cx="11340000" cy="958908"/>
          </a:xfrm>
        </p:grpSpPr>
        <p:sp>
          <p:nvSpPr>
            <p:cNvPr id="12" name="TextBox 2"/>
            <p:cNvSpPr txBox="1"/>
            <p:nvPr/>
          </p:nvSpPr>
          <p:spPr>
            <a:xfrm>
              <a:off x="540000" y="5747509"/>
              <a:ext cx="11340000" cy="7533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</a:t>
              </a:r>
              <a:r>
                <a:rPr lang="zh-CN" altLang="en-US" sz="3814" kern="0" spc="383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上单调递减,在(1,+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)上单调递增.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896400" y="5877742"/>
            <a:ext cx="971550" cy="828675"/>
          </p:xfrm>
          <a:graphic>
            <a:graphicData uri="http://schemas.openxmlformats.org/presentationml/2006/ole">
              <p:oleObj spid="_x0000_s7178" name="Equation" r:id="rId13" imgW="979200" imgH="835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2991641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函数的导数与单调性的关系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75060"/>
            <a:ext cx="11340000" cy="25167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(2019河南开封定位考)已知函数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)与曲线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)在它们的交点(1,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)处有公共切线,求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时,求函数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)的单调区间.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7517" y="1062815"/>
            <a:ext cx="11015951" cy="584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利用导数求函数的单调区间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6747" y="1179248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706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因为曲线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)与曲线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)在它们的交点(1,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)处有公共切线,所以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(1),且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'(1)=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'(1),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+1=1+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,且2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44763" y="4897801"/>
          <a:ext cx="238124" cy="752474"/>
        </p:xfrm>
        <a:graphic>
          <a:graphicData uri="http://schemas.openxmlformats.org/presentationml/2006/ole">
            <p:oleObj spid="_x0000_s9218" name="Equation" r:id="rId5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564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649" kern="0" spc="-177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)的情况如下: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84376" y="1004133"/>
          <a:ext cx="238124" cy="752474"/>
        </p:xfrm>
        <a:graphic>
          <a:graphicData uri="http://schemas.openxmlformats.org/presentationml/2006/ole">
            <p:oleObj spid="_x0000_s10242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15891" y="1831835"/>
          <a:ext cx="238124" cy="752474"/>
        </p:xfrm>
        <a:graphic>
          <a:graphicData uri="http://schemas.openxmlformats.org/presentationml/2006/ole">
            <p:oleObj spid="_x0000_s10243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23292" y="2630800"/>
          <a:ext cx="257174" cy="752474"/>
        </p:xfrm>
        <a:graphic>
          <a:graphicData uri="http://schemas.openxmlformats.org/presentationml/2006/ole">
            <p:oleObj spid="_x0000_s10244" name="Equation" r:id="rId7" imgW="2592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35164" y="2630800"/>
          <a:ext cx="257174" cy="752474"/>
        </p:xfrm>
        <a:graphic>
          <a:graphicData uri="http://schemas.openxmlformats.org/presentationml/2006/ole">
            <p:oleObj spid="_x0000_s10245" name="Equation" r:id="rId8" imgW="259200" imgH="758400" progId="Equation.DSMT4">
              <p:embed/>
            </p:oleObj>
          </a:graphicData>
        </a:graphic>
      </p:graphicFrame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36681" y="4063211"/>
            <a:ext cx="7561262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6850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　∴函数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)的单调递增区间为</a:t>
            </a:r>
            <a:r>
              <a:rPr lang="zh-CN" altLang="en-US" sz="3814" kern="0" spc="63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3814" kern="0" spc="6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,单调递减区间为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3814" kern="0" spc="66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745583" y="1030233"/>
          <a:ext cx="1285875" cy="828674"/>
        </p:xfrm>
        <a:graphic>
          <a:graphicData uri="http://schemas.openxmlformats.org/presentationml/2006/ole">
            <p:oleObj spid="_x0000_s12290" name="Equation" r:id="rId5" imgW="12960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387858" y="1030233"/>
          <a:ext cx="1314449" cy="828674"/>
        </p:xfrm>
        <a:graphic>
          <a:graphicData uri="http://schemas.openxmlformats.org/presentationml/2006/ole">
            <p:oleObj spid="_x0000_s12291" name="Equation" r:id="rId6" imgW="13248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0000" y="2008292"/>
          <a:ext cx="1333500" cy="828675"/>
        </p:xfrm>
        <a:graphic>
          <a:graphicData uri="http://schemas.openxmlformats.org/presentationml/2006/ole">
            <p:oleObj spid="_x0000_s12292" name="Equation" r:id="rId7" imgW="13440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求可导函数单调区间的一般步骤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6747" y="2348699"/>
            <a:ext cx="72278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9386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1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∈R,且曲线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)在点(1,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(1))处的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切线垂直于直线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)的单调区间.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96706" y="1005913"/>
          <a:ext cx="238124" cy="752474"/>
        </p:xfrm>
        <a:graphic>
          <a:graphicData uri="http://schemas.openxmlformats.org/presentationml/2006/ole">
            <p:oleObj spid="_x0000_s13314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35828" y="1005913"/>
          <a:ext cx="257174" cy="752474"/>
        </p:xfrm>
        <a:graphic>
          <a:graphicData uri="http://schemas.openxmlformats.org/presentationml/2006/ole">
            <p:oleObj spid="_x0000_s13315" name="Equation" r:id="rId6" imgW="2592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953507" y="1005913"/>
          <a:ext cx="238125" cy="752475"/>
        </p:xfrm>
        <a:graphic>
          <a:graphicData uri="http://schemas.openxmlformats.org/presentationml/2006/ole">
            <p:oleObj spid="_x0000_s13316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92613" y="1863044"/>
          <a:ext cx="238124" cy="752474"/>
        </p:xfrm>
        <a:graphic>
          <a:graphicData uri="http://schemas.openxmlformats.org/presentationml/2006/ole">
            <p:oleObj spid="_x0000_s13317" name="Equation" r:id="rId8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989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(1)对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)求导得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5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又曲线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)在点(1,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(1))处的切线垂直于直线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'(1)=-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=-2,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(2)由(1)知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2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683" kern="0" spc="756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01931" y="1005913"/>
          <a:ext cx="238125" cy="752475"/>
        </p:xfrm>
        <a:graphic>
          <a:graphicData uri="http://schemas.openxmlformats.org/presentationml/2006/ole">
            <p:oleObj spid="_x0000_s14338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58740" y="1005913"/>
          <a:ext cx="381000" cy="752475"/>
        </p:xfrm>
        <a:graphic>
          <a:graphicData uri="http://schemas.openxmlformats.org/presentationml/2006/ole">
            <p:oleObj spid="_x0000_s14339" name="Equation" r:id="rId6" imgW="384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658424" y="1005913"/>
          <a:ext cx="238125" cy="752475"/>
        </p:xfrm>
        <a:graphic>
          <a:graphicData uri="http://schemas.openxmlformats.org/presentationml/2006/ole">
            <p:oleObj spid="_x0000_s14340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857629" y="1863044"/>
          <a:ext cx="238125" cy="752475"/>
        </p:xfrm>
        <a:graphic>
          <a:graphicData uri="http://schemas.openxmlformats.org/presentationml/2006/ole">
            <p:oleObj spid="_x0000_s14341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245805" y="2662008"/>
          <a:ext cx="238124" cy="752474"/>
        </p:xfrm>
        <a:graphic>
          <a:graphicData uri="http://schemas.openxmlformats.org/presentationml/2006/ole">
            <p:oleObj spid="_x0000_s14342" name="Equation" r:id="rId9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630966" y="3460972"/>
          <a:ext cx="238125" cy="752475"/>
        </p:xfrm>
        <a:graphic>
          <a:graphicData uri="http://schemas.openxmlformats.org/presentationml/2006/ole">
            <p:oleObj spid="_x0000_s14343" name="Equation" r:id="rId10" imgW="2400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783558" y="4259937"/>
          <a:ext cx="238124" cy="752474"/>
        </p:xfrm>
        <a:graphic>
          <a:graphicData uri="http://schemas.openxmlformats.org/presentationml/2006/ole">
            <p:oleObj spid="_x0000_s14344" name="Equation" r:id="rId11" imgW="2400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222680" y="4259937"/>
          <a:ext cx="419099" cy="752474"/>
        </p:xfrm>
        <a:graphic>
          <a:graphicData uri="http://schemas.openxmlformats.org/presentationml/2006/ole">
            <p:oleObj spid="_x0000_s14345" name="Equation" r:id="rId12" imgW="422400" imgH="758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402284" y="4259937"/>
          <a:ext cx="238124" cy="752474"/>
        </p:xfrm>
        <a:graphic>
          <a:graphicData uri="http://schemas.openxmlformats.org/presentationml/2006/ole">
            <p:oleObj spid="_x0000_s14346" name="Equation" r:id="rId13" imgW="240000" imgH="758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749337" y="5044142"/>
          <a:ext cx="1428750" cy="790575"/>
        </p:xfrm>
        <a:graphic>
          <a:graphicData uri="http://schemas.openxmlformats.org/presentationml/2006/ole">
            <p:oleObj spid="_x0000_s14347" name="Equation" r:id="rId14" imgW="1440000" imgH="796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4598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=5.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=-1不在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)内,故舍去.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∈(0,5)时,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)在(0,5)内为减函数;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∈(5,+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)在(5,+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)内为增函数.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)的单调减区间为(0,5),单调增区间为(5,+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16560"/>
            <a:ext cx="11340000" cy="33754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)在点(0,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(0))处的切线方程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)在区间(-2,-1)内存在单调递减区间,求实数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56222" y="2222473"/>
          <a:ext cx="219074" cy="752474"/>
        </p:xfrm>
        <a:graphic>
          <a:graphicData uri="http://schemas.openxmlformats.org/presentationml/2006/ole">
            <p:oleObj spid="_x0000_s15362" name="Equation" r:id="rId5" imgW="2208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39897" y="2222473"/>
          <a:ext cx="257174" cy="752474"/>
        </p:xfrm>
        <a:graphic>
          <a:graphicData uri="http://schemas.openxmlformats.org/presentationml/2006/ole">
            <p:oleObj spid="_x0000_s15363" name="Equation" r:id="rId6" imgW="259200" imgH="7584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718125" y="1205691"/>
            <a:ext cx="1100559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函数单调性的应用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94003" y="1349707"/>
            <a:ext cx="1473595" cy="56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0000" y="777063"/>
            <a:ext cx="11340000" cy="5808660"/>
            <a:chOff x="540000" y="777063"/>
            <a:chExt cx="11340000" cy="580866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777063"/>
              <a:ext cx="11340000" cy="52395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由题意得</a:t>
              </a:r>
              <a:r>
                <a:rPr lang="zh-CN" altLang="en-US" sz="4043" kern="0" spc="795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4043" kern="0" spc="293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9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依题意,存在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∈(-2,-1),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使不等式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+2&lt;0成立,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∈(-2,-1)时,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3879" kern="0" spc="677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=-2</a:t>
              </a:r>
              <a:r>
                <a:rPr lang="zh-CN" altLang="en-US" sz="1830" kern="0" spc="161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当且仅当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1889" kern="0" spc="156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时等号成立.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965600" y="1568068"/>
            <a:ext cx="1524000" cy="895350"/>
          </p:xfrm>
          <a:graphic>
            <a:graphicData uri="http://schemas.openxmlformats.org/presentationml/2006/ole">
              <p:oleObj spid="_x0000_s16386" name="Equation" r:id="rId5" imgW="1536000" imgH="902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846000" y="1568068"/>
            <a:ext cx="885824" cy="895349"/>
          </p:xfrm>
          <a:graphic>
            <a:graphicData uri="http://schemas.openxmlformats.org/presentationml/2006/ole">
              <p:oleObj spid="_x0000_s16387" name="Equation" r:id="rId6" imgW="892800" imgH="902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153518" y="4450281"/>
            <a:ext cx="1352550" cy="847725"/>
          </p:xfrm>
          <a:graphic>
            <a:graphicData uri="http://schemas.openxmlformats.org/presentationml/2006/ole">
              <p:oleObj spid="_x0000_s16388" name="Equation" r:id="rId7" imgW="1363200" imgH="854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003949" y="4601454"/>
            <a:ext cx="438150" cy="400050"/>
          </p:xfrm>
          <a:graphic>
            <a:graphicData uri="http://schemas.openxmlformats.org/presentationml/2006/ole">
              <p:oleObj spid="_x0000_s16389" name="Equation" r:id="rId8" imgW="441600" imgH="403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323413" y="5303357"/>
            <a:ext cx="238124" cy="752474"/>
          </p:xfrm>
          <a:graphic>
            <a:graphicData uri="http://schemas.openxmlformats.org/presentationml/2006/ole">
              <p:oleObj spid="_x0000_s16390" name="Equation" r:id="rId9" imgW="240000" imgH="75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483535" y="5437302"/>
            <a:ext cx="438150" cy="400050"/>
          </p:xfrm>
          <a:graphic>
            <a:graphicData uri="http://schemas.openxmlformats.org/presentationml/2006/ole">
              <p:oleObj spid="_x0000_s16391" name="Equation" r:id="rId10" imgW="441600" imgH="403200" progId="Equation.DSMT4">
                <p:embed/>
              </p:oleObj>
            </a:graphicData>
          </a:graphic>
        </p:graphicFrame>
        <p:sp>
          <p:nvSpPr>
            <p:cNvPr id="10" name="TextBox 2"/>
            <p:cNvSpPr txBox="1"/>
            <p:nvPr/>
          </p:nvSpPr>
          <p:spPr>
            <a:xfrm>
              <a:off x="540000" y="6011976"/>
              <a:ext cx="11340000" cy="573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所以满足要求的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的取值范围是(-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,-2</a:t>
              </a:r>
              <a:r>
                <a:rPr lang="zh-CN" altLang="en-US" sz="2345" kern="0" spc="110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6330121" y="6127719"/>
            <a:ext cx="438149" cy="400049"/>
          </p:xfrm>
          <a:graphic>
            <a:graphicData uri="http://schemas.openxmlformats.org/presentationml/2006/ole">
              <p:oleObj spid="_x0000_s16392" name="Equation" r:id="rId11" imgW="441600" imgH="403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利用导数判断或证明函数的单调性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利用导数求函数的单调区间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函数单调性的应用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◆探究1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本例(2)变为:若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)在(-2,-1)内为减函数,求实数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0000" y="1758415"/>
            <a:ext cx="11340000" cy="2876300"/>
            <a:chOff x="540000" y="900000"/>
            <a:chExt cx="11340000" cy="2876300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28763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∵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+2,且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)在(-2,-1)内为减函数,∴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0,即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0在(-2,-1)内恒成立,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4043" kern="0" spc="825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4043" kern="0" spc="1148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9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-3.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896400" y="2339653"/>
            <a:ext cx="1562099" cy="895349"/>
          </p:xfrm>
          <a:graphic>
            <a:graphicData uri="http://schemas.openxmlformats.org/presentationml/2006/ole">
              <p:oleObj spid="_x0000_s116737" name="Equation" r:id="rId5" imgW="1574400" imgH="902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814900" y="2339653"/>
            <a:ext cx="1971675" cy="895350"/>
          </p:xfrm>
          <a:graphic>
            <a:graphicData uri="http://schemas.openxmlformats.org/presentationml/2006/ole">
              <p:oleObj spid="_x0000_s116738" name="Equation" r:id="rId6" imgW="1987200" imgH="902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◆探究2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本例(2)变为:若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)在(-2,-1)内不单调,求实数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0000" y="1777195"/>
            <a:ext cx="11340000" cy="4058547"/>
            <a:chOff x="540000" y="900000"/>
            <a:chExt cx="11340000" cy="4058547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4058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由探究1知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)在(-2,-1)内为减函数时,实数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的取值范围是(-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-3].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)在(-2,-1)内为增函数,则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在(-2,-1)内恒成立,又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</a:t>
              </a:r>
              <a:endPara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(-2,-1)内的值域为(-3,-2</a:t>
              </a:r>
              <a:r>
                <a:rPr lang="zh-CN" altLang="en-US" sz="2345" kern="0" spc="110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),∴实数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的取值范围是[-2</a:t>
              </a:r>
              <a:r>
                <a:rPr lang="zh-CN" altLang="en-US" sz="2345" kern="0" spc="110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,+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],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)在(-2,-1)内单调时,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的取值范围是(-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,-3]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∪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[-2</a:t>
              </a:r>
              <a:r>
                <a:rPr lang="zh-CN" altLang="en-US" sz="2345" kern="0" spc="110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,+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],</a:t>
              </a:r>
              <a:endPara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故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)在(-2,-1)内不单调时,实数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的取值范围是(-3,-2</a:t>
              </a:r>
              <a:r>
                <a:rPr lang="zh-CN" altLang="en-US" sz="2345" kern="0" spc="110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864302" y="2303209"/>
            <a:ext cx="238125" cy="752475"/>
          </p:xfrm>
          <a:graphic>
            <a:graphicData uri="http://schemas.openxmlformats.org/presentationml/2006/ole">
              <p:oleObj spid="_x0000_s120833" name="Equation" r:id="rId5" imgW="240000" imgH="75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9965789" y="2303209"/>
            <a:ext cx="238124" cy="752474"/>
          </p:xfrm>
          <a:graphic>
            <a:graphicData uri="http://schemas.openxmlformats.org/presentationml/2006/ole">
              <p:oleObj spid="_x0000_s120834" name="Equation" r:id="rId6" imgW="240000" imgH="758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921677" y="3149984"/>
            <a:ext cx="438150" cy="400049"/>
          </p:xfrm>
          <a:graphic>
            <a:graphicData uri="http://schemas.openxmlformats.org/presentationml/2006/ole">
              <p:oleObj spid="_x0000_s120835" name="Equation" r:id="rId7" imgW="441600" imgH="403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8367949" y="3149984"/>
            <a:ext cx="438150" cy="400050"/>
          </p:xfrm>
          <a:graphic>
            <a:graphicData uri="http://schemas.openxmlformats.org/presentationml/2006/ole">
              <p:oleObj spid="_x0000_s120836" name="Equation" r:id="rId8" imgW="441600" imgH="4032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9018165" y="3798632"/>
            <a:ext cx="438150" cy="400050"/>
          </p:xfrm>
          <a:graphic>
            <a:graphicData uri="http://schemas.openxmlformats.org/presentationml/2006/ole">
              <p:oleObj spid="_x0000_s120837" name="Equation" r:id="rId9" imgW="441600" imgH="403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8413083" y="4447280"/>
            <a:ext cx="438150" cy="400050"/>
          </p:xfrm>
          <a:graphic>
            <a:graphicData uri="http://schemas.openxmlformats.org/presentationml/2006/ole">
              <p:oleObj spid="_x0000_s120838" name="Equation" r:id="rId10" imgW="441600" imgH="403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81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利用函数的单调性求参数的取值范围的解题思路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(1)由可导函数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)在区间[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]上单调递增(减)可知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)≥0(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)≤0)在区间[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]上恒成立,进而列出不等式.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(2)利用分离参数法求解恒成立问题.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(3)对等号是否成立进行单独检验,检验参数的取值能否使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)在整个区间上(或该区间的子区间上)恒等于0,若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)恒等于0,则参数的这个值应舍去;若只有在个别点(有限点)处有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)=0,则参数可取这个值.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)是偶函数,导数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)&gt;0在(0,+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)上恒成立,则下列不等式成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立的是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(-3)&lt;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(-1)&lt;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(-1)&lt;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(-3)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(-3)&lt;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(-1)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(-1)&lt;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(-3)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634583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B　∵函数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)是偶函数,∴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(-3)=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(3).由题易知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(2)&lt;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(-1)&lt;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(-3).故选B.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2422499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79796"/>
            <a:ext cx="11340000" cy="1869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(1)讨论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)的单调性;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)在(2,+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)上为单调函数,求实数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11340000" cy="46682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&gt;0,则当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814" kern="0" spc="27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814" kern="0" spc="48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3814" kern="0" spc="27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上单调递增,在</a:t>
            </a:r>
            <a:r>
              <a:rPr lang="zh-CN" altLang="en-US" sz="3814" kern="0" spc="48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上单调递减.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(2)由(1)知当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)上单调递增,符合要求;当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3814" kern="0" spc="48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上单调递减,则2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3463" kern="0" spc="-143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.所以实数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,0]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398596" y="954414"/>
          <a:ext cx="238125" cy="752475"/>
        </p:xfrm>
        <a:graphic>
          <a:graphicData uri="http://schemas.openxmlformats.org/presentationml/2006/ole">
            <p:oleObj spid="_x0000_s20482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67882" y="2484514"/>
          <a:ext cx="828674" cy="828674"/>
        </p:xfrm>
        <a:graphic>
          <a:graphicData uri="http://schemas.openxmlformats.org/presentationml/2006/ole">
            <p:oleObj spid="_x0000_s20483" name="Equation" r:id="rId6" imgW="8352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409616" y="3356393"/>
          <a:ext cx="1104900" cy="828674"/>
        </p:xfrm>
        <a:graphic>
          <a:graphicData uri="http://schemas.openxmlformats.org/presentationml/2006/ole">
            <p:oleObj spid="_x0000_s20484" name="Equation" r:id="rId7" imgW="11136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737179" y="3356393"/>
          <a:ext cx="828675" cy="828675"/>
        </p:xfrm>
        <a:graphic>
          <a:graphicData uri="http://schemas.openxmlformats.org/presentationml/2006/ole">
            <p:oleObj spid="_x0000_s20485" name="Equation" r:id="rId8" imgW="8352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793354" y="3356393"/>
          <a:ext cx="1104900" cy="828675"/>
        </p:xfrm>
        <a:graphic>
          <a:graphicData uri="http://schemas.openxmlformats.org/presentationml/2006/ole">
            <p:oleObj spid="_x0000_s20486" name="Equation" r:id="rId9" imgW="1113600" imgH="835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40000" y="4868968"/>
          <a:ext cx="1104900" cy="828675"/>
        </p:xfrm>
        <a:graphic>
          <a:graphicData uri="http://schemas.openxmlformats.org/presentationml/2006/ole">
            <p:oleObj spid="_x0000_s20487" name="Equation" r:id="rId10" imgW="1113600" imgH="835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407000" y="4868968"/>
          <a:ext cx="257175" cy="752475"/>
        </p:xfrm>
        <a:graphic>
          <a:graphicData uri="http://schemas.openxmlformats.org/presentationml/2006/ole">
            <p:oleObj spid="_x0000_s20488" name="Equation" r:id="rId11" imgW="2592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643244" y="4868968"/>
          <a:ext cx="238125" cy="752475"/>
        </p:xfrm>
        <a:graphic>
          <a:graphicData uri="http://schemas.openxmlformats.org/presentationml/2006/ole">
            <p:oleObj spid="_x0000_s20489" name="Equation" r:id="rId12" imgW="240000" imgH="758400" progId="Equation.DSMT4">
              <p:embed/>
            </p:oleObj>
          </a:graphicData>
        </a:graphic>
      </p:graphicFrame>
      <p:graphicFrame>
        <p:nvGraphicFramePr>
          <p:cNvPr id="20491" name="Object 11"/>
          <p:cNvGraphicFramePr>
            <a:graphicFrameLocks noChangeAspect="1"/>
          </p:cNvGraphicFramePr>
          <p:nvPr/>
        </p:nvGraphicFramePr>
        <p:xfrm>
          <a:off x="539750" y="5797662"/>
          <a:ext cx="1085850" cy="828675"/>
        </p:xfrm>
        <a:graphic>
          <a:graphicData uri="http://schemas.openxmlformats.org/presentationml/2006/ole">
            <p:oleObj spid="_x0000_s20491" name="Equation" r:id="rId13" imgW="10944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423079"/>
            <a:ext cx="11340000" cy="3283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函数的导数与单调性的关系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)在某个区间内可导,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)在这个区间内①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单调递增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)在这个区间内②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单调递减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)在这个区间内是③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常数函数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pSp>
        <p:nvGrpSpPr>
          <p:cNvPr id="3" name="组合 11"/>
          <p:cNvGrpSpPr/>
          <p:nvPr/>
        </p:nvGrpSpPr>
        <p:grpSpPr>
          <a:xfrm>
            <a:off x="391493" y="737266"/>
            <a:ext cx="3109068" cy="897323"/>
            <a:chOff x="357158" y="968301"/>
            <a:chExt cx="2500330" cy="674749"/>
          </a:xfrm>
        </p:grpSpPr>
        <p:pic>
          <p:nvPicPr>
            <p:cNvPr id="4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5" name="矩形 4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6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493" y="1648611"/>
            <a:ext cx="2266950" cy="62865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96661" y="3724953"/>
            <a:ext cx="171225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967" y="4482192"/>
            <a:ext cx="1712250" cy="49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0893" y="5114801"/>
            <a:ext cx="1712250" cy="49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58188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▶点拨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   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(a)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'(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)&gt;0(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'(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)&lt;0)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806" kern="0" dirty="0" err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内单调递增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或递减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的充分不必要条件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sz="3200" dirty="0" smtClean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(b)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)=0不恒成立时,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)≥0(或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)≤0)是可导函数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)在(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)内单调递增(或递减)的充要条件.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65523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判断正误(正确的打“√”,错误的打“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)内单调递增,那么一定有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(2)如果函数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)在某个区间内恒有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)在此区间内没有单调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性.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(3)在(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)=0的根有有限个,则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)内是减函数.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pic>
        <p:nvPicPr>
          <p:cNvPr id="4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477" y="755973"/>
            <a:ext cx="2276475" cy="609600"/>
          </a:xfrm>
          <a:prstGeom prst="rect">
            <a:avLst/>
          </a:prstGeom>
          <a:noFill/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9209109" y="220582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1850995" y="356314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9738245" y="486042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在(0,π)上的单调性是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A.先增后减　    B.先减后增　    C.单调递增　    D.单调递减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420137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D　∵在(0,π)上,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 cos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-2&lt;0,∴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)在(0,π)上单调递减,故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7423159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)的导函数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)有下列信息: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' 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)&gt;0时,-1&lt;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&lt;2;②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' 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)&lt;0时,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&lt;-1或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&gt;2;③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)=0时,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=-1或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)的大致图象是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3805" y="2920203"/>
            <a:ext cx="9001125" cy="189547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920467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C　根据信息知,函数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)在(-1,2)上是增函数,在(-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,-1),(2,+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是减函数,故选C.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5137143" y="234869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071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的单调递减区间为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77913" y="1005913"/>
          <a:ext cx="238124" cy="752474"/>
        </p:xfrm>
        <a:graphic>
          <a:graphicData uri="http://schemas.openxmlformats.org/presentationml/2006/ole">
            <p:oleObj spid="_x0000_s1026" name="Equation" r:id="rId5" imgW="240000" imgH="758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062947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(0,1]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0000" y="2848765"/>
            <a:ext cx="11340000" cy="1506310"/>
            <a:chOff x="540000" y="900000"/>
            <a:chExt cx="11340000" cy="1506310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15063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由题意知函数的定义域为(0,+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),由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'=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&gt;0),解得0&lt;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所以函数的单调递减区间为(0,1].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734692" y="1005913"/>
            <a:ext cx="238125" cy="752475"/>
          </p:xfrm>
          <a:graphic>
            <a:graphicData uri="http://schemas.openxmlformats.org/presentationml/2006/ole">
              <p:oleObj spid="_x0000_s1027" name="Equation" r:id="rId6" imgW="2400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8762029A-72FF-4416-8E2C-1622B9BFCBCB}">
  <ds:schemaRefs/>
</ds:datastoreItem>
</file>

<file path=customXml/itemProps10.xml><?xml version="1.0" encoding="utf-8"?>
<ds:datastoreItem xmlns:ds="http://schemas.openxmlformats.org/officeDocument/2006/customXml" ds:itemID="{C5DFF20B-3701-48DC-8733-3085DCE18458}">
  <ds:schemaRefs/>
</ds:datastoreItem>
</file>

<file path=customXml/itemProps11.xml><?xml version="1.0" encoding="utf-8"?>
<ds:datastoreItem xmlns:ds="http://schemas.openxmlformats.org/officeDocument/2006/customXml" ds:itemID="{77C51DDE-D6C1-44AF-8BB0-36374F81A586}">
  <ds:schemaRefs/>
</ds:datastoreItem>
</file>

<file path=customXml/itemProps12.xml><?xml version="1.0" encoding="utf-8"?>
<ds:datastoreItem xmlns:ds="http://schemas.openxmlformats.org/officeDocument/2006/customXml" ds:itemID="{8BC8DD45-B920-4F0C-AFD5-B941FC7850C1}">
  <ds:schemaRefs/>
</ds:datastoreItem>
</file>

<file path=customXml/itemProps13.xml><?xml version="1.0" encoding="utf-8"?>
<ds:datastoreItem xmlns:ds="http://schemas.openxmlformats.org/officeDocument/2006/customXml" ds:itemID="{F6C77EAB-6C9A-4952-B374-2DCA9A75540F}">
  <ds:schemaRefs/>
</ds:datastoreItem>
</file>

<file path=customXml/itemProps14.xml><?xml version="1.0" encoding="utf-8"?>
<ds:datastoreItem xmlns:ds="http://schemas.openxmlformats.org/officeDocument/2006/customXml" ds:itemID="{AF91B862-C205-44FA-AAA3-232C198281DA}">
  <ds:schemaRefs/>
</ds:datastoreItem>
</file>

<file path=customXml/itemProps15.xml><?xml version="1.0" encoding="utf-8"?>
<ds:datastoreItem xmlns:ds="http://schemas.openxmlformats.org/officeDocument/2006/customXml" ds:itemID="{81DDCFA9-1B69-4ED2-86ED-E936274D7C1A}">
  <ds:schemaRefs/>
</ds:datastoreItem>
</file>

<file path=customXml/itemProps16.xml><?xml version="1.0" encoding="utf-8"?>
<ds:datastoreItem xmlns:ds="http://schemas.openxmlformats.org/officeDocument/2006/customXml" ds:itemID="{DAC4B829-B024-479D-9E90-6B51AAACBB0B}">
  <ds:schemaRefs/>
</ds:datastoreItem>
</file>

<file path=customXml/itemProps17.xml><?xml version="1.0" encoding="utf-8"?>
<ds:datastoreItem xmlns:ds="http://schemas.openxmlformats.org/officeDocument/2006/customXml" ds:itemID="{CA0D97E0-B1CE-4F88-BCE6-A74DD2CEF963}">
  <ds:schemaRefs/>
</ds:datastoreItem>
</file>

<file path=customXml/itemProps18.xml><?xml version="1.0" encoding="utf-8"?>
<ds:datastoreItem xmlns:ds="http://schemas.openxmlformats.org/officeDocument/2006/customXml" ds:itemID="{D15CFC66-E3FF-416F-9622-E771DF6AD99C}">
  <ds:schemaRefs/>
</ds:datastoreItem>
</file>

<file path=customXml/itemProps19.xml><?xml version="1.0" encoding="utf-8"?>
<ds:datastoreItem xmlns:ds="http://schemas.openxmlformats.org/officeDocument/2006/customXml" ds:itemID="{6CBA1D61-C8BE-4907-8FAA-DF7D6C68D11A}">
  <ds:schemaRefs/>
</ds:datastoreItem>
</file>

<file path=customXml/itemProps2.xml><?xml version="1.0" encoding="utf-8"?>
<ds:datastoreItem xmlns:ds="http://schemas.openxmlformats.org/officeDocument/2006/customXml" ds:itemID="{77743B41-18B5-4B1E-9999-C28C488C044D}">
  <ds:schemaRefs/>
</ds:datastoreItem>
</file>

<file path=customXml/itemProps20.xml><?xml version="1.0" encoding="utf-8"?>
<ds:datastoreItem xmlns:ds="http://schemas.openxmlformats.org/officeDocument/2006/customXml" ds:itemID="{CA5B4EAE-AFC5-49E4-808F-282FEB4D5D0C}">
  <ds:schemaRefs/>
</ds:datastoreItem>
</file>

<file path=customXml/itemProps21.xml><?xml version="1.0" encoding="utf-8"?>
<ds:datastoreItem xmlns:ds="http://schemas.openxmlformats.org/officeDocument/2006/customXml" ds:itemID="{9908D584-63D9-4DF0-A17E-C4634F91955F}">
  <ds:schemaRefs/>
</ds:datastoreItem>
</file>

<file path=customXml/itemProps22.xml><?xml version="1.0" encoding="utf-8"?>
<ds:datastoreItem xmlns:ds="http://schemas.openxmlformats.org/officeDocument/2006/customXml" ds:itemID="{351563C3-34AC-4650-BAC6-099E849D7D8A}">
  <ds:schemaRefs/>
</ds:datastoreItem>
</file>

<file path=customXml/itemProps23.xml><?xml version="1.0" encoding="utf-8"?>
<ds:datastoreItem xmlns:ds="http://schemas.openxmlformats.org/officeDocument/2006/customXml" ds:itemID="{815AE739-864D-4704-93FC-36218D1BE969}">
  <ds:schemaRefs/>
</ds:datastoreItem>
</file>

<file path=customXml/itemProps24.xml><?xml version="1.0" encoding="utf-8"?>
<ds:datastoreItem xmlns:ds="http://schemas.openxmlformats.org/officeDocument/2006/customXml" ds:itemID="{FFDDF0DB-8D33-49B7-B18E-385EA8F5356A}">
  <ds:schemaRefs/>
</ds:datastoreItem>
</file>

<file path=customXml/itemProps25.xml><?xml version="1.0" encoding="utf-8"?>
<ds:datastoreItem xmlns:ds="http://schemas.openxmlformats.org/officeDocument/2006/customXml" ds:itemID="{EA3199B1-B6B9-4B42-9425-BE3539FFCCA7}">
  <ds:schemaRefs/>
</ds:datastoreItem>
</file>

<file path=customXml/itemProps26.xml><?xml version="1.0" encoding="utf-8"?>
<ds:datastoreItem xmlns:ds="http://schemas.openxmlformats.org/officeDocument/2006/customXml" ds:itemID="{9E3710B0-6CAC-4F1B-A21F-CE41DC1259E5}">
  <ds:schemaRefs/>
</ds:datastoreItem>
</file>

<file path=customXml/itemProps27.xml><?xml version="1.0" encoding="utf-8"?>
<ds:datastoreItem xmlns:ds="http://schemas.openxmlformats.org/officeDocument/2006/customXml" ds:itemID="{9AA34B5C-7175-4DE5-9863-F8731C414FA6}">
  <ds:schemaRefs/>
</ds:datastoreItem>
</file>

<file path=customXml/itemProps28.xml><?xml version="1.0" encoding="utf-8"?>
<ds:datastoreItem xmlns:ds="http://schemas.openxmlformats.org/officeDocument/2006/customXml" ds:itemID="{9465F0D9-CAE2-4225-9169-E94CC14E75E3}">
  <ds:schemaRefs/>
</ds:datastoreItem>
</file>

<file path=customXml/itemProps29.xml><?xml version="1.0" encoding="utf-8"?>
<ds:datastoreItem xmlns:ds="http://schemas.openxmlformats.org/officeDocument/2006/customXml" ds:itemID="{1F31AA59-A322-4C35-B4EF-C9EA5328B55B}">
  <ds:schemaRefs/>
</ds:datastoreItem>
</file>

<file path=customXml/itemProps3.xml><?xml version="1.0" encoding="utf-8"?>
<ds:datastoreItem xmlns:ds="http://schemas.openxmlformats.org/officeDocument/2006/customXml" ds:itemID="{DB73A4FD-D85E-47C5-A3D7-DB3104E52D9A}">
  <ds:schemaRefs/>
</ds:datastoreItem>
</file>

<file path=customXml/itemProps30.xml><?xml version="1.0" encoding="utf-8"?>
<ds:datastoreItem xmlns:ds="http://schemas.openxmlformats.org/officeDocument/2006/customXml" ds:itemID="{45798DBF-B915-4A13-940D-95D06C4DF97C}">
  <ds:schemaRefs/>
</ds:datastoreItem>
</file>

<file path=customXml/itemProps31.xml><?xml version="1.0" encoding="utf-8"?>
<ds:datastoreItem xmlns:ds="http://schemas.openxmlformats.org/officeDocument/2006/customXml" ds:itemID="{5E664454-12D5-4831-89D2-3008696F5E4F}">
  <ds:schemaRefs/>
</ds:datastoreItem>
</file>

<file path=customXml/itemProps32.xml><?xml version="1.0" encoding="utf-8"?>
<ds:datastoreItem xmlns:ds="http://schemas.openxmlformats.org/officeDocument/2006/customXml" ds:itemID="{B66A4606-D0D5-42C2-9340-F33098600FB2}">
  <ds:schemaRefs/>
</ds:datastoreItem>
</file>

<file path=customXml/itemProps33.xml><?xml version="1.0" encoding="utf-8"?>
<ds:datastoreItem xmlns:ds="http://schemas.openxmlformats.org/officeDocument/2006/customXml" ds:itemID="{F0977868-ABBF-4F25-BB68-2B84E228CB4B}">
  <ds:schemaRefs/>
</ds:datastoreItem>
</file>

<file path=customXml/itemProps4.xml><?xml version="1.0" encoding="utf-8"?>
<ds:datastoreItem xmlns:ds="http://schemas.openxmlformats.org/officeDocument/2006/customXml" ds:itemID="{F068FBFF-4BEE-4285-BD4C-0A93288538C0}">
  <ds:schemaRefs/>
</ds:datastoreItem>
</file>

<file path=customXml/itemProps5.xml><?xml version="1.0" encoding="utf-8"?>
<ds:datastoreItem xmlns:ds="http://schemas.openxmlformats.org/officeDocument/2006/customXml" ds:itemID="{E7FCDED0-1EB8-4E11-A39A-03F39B128EEC}">
  <ds:schemaRefs/>
</ds:datastoreItem>
</file>

<file path=customXml/itemProps6.xml><?xml version="1.0" encoding="utf-8"?>
<ds:datastoreItem xmlns:ds="http://schemas.openxmlformats.org/officeDocument/2006/customXml" ds:itemID="{6397464E-B06E-4A8E-AB6C-8BA839E958F3}">
  <ds:schemaRefs/>
</ds:datastoreItem>
</file>

<file path=customXml/itemProps7.xml><?xml version="1.0" encoding="utf-8"?>
<ds:datastoreItem xmlns:ds="http://schemas.openxmlformats.org/officeDocument/2006/customXml" ds:itemID="{DC2C6909-5F0C-4E01-A297-51B51C0A0749}">
  <ds:schemaRefs/>
</ds:datastoreItem>
</file>

<file path=customXml/itemProps8.xml><?xml version="1.0" encoding="utf-8"?>
<ds:datastoreItem xmlns:ds="http://schemas.openxmlformats.org/officeDocument/2006/customXml" ds:itemID="{A8A701D4-C6B1-4F98-98F4-BA693D9F36F0}">
  <ds:schemaRefs/>
</ds:datastoreItem>
</file>

<file path=customXml/itemProps9.xml><?xml version="1.0" encoding="utf-8"?>
<ds:datastoreItem xmlns:ds="http://schemas.openxmlformats.org/officeDocument/2006/customXml" ds:itemID="{1D8268AB-F11D-4191-B749-DBD058B76D1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46</TotalTime>
  <Words>736</Words>
  <Application>Microsoft Office PowerPoint</Application>
  <PresentationFormat>自定义</PresentationFormat>
  <Paragraphs>163</Paragraphs>
  <Slides>35</Slides>
  <Notes>33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142</cp:revision>
  <dcterms:modified xsi:type="dcterms:W3CDTF">2019-12-03T00:24:00Z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