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5"/>
  </p:sldMasterIdLst>
  <p:notesMasterIdLst>
    <p:notesMasterId r:id="rId52"/>
  </p:notesMasterIdLst>
  <p:sldIdLst>
    <p:sldId id="256" r:id="rId26"/>
    <p:sldId id="311" r:id="rId27"/>
    <p:sldId id="312" r:id="rId28"/>
    <p:sldId id="265" r:id="rId29"/>
    <p:sldId id="266" r:id="rId30"/>
    <p:sldId id="267" r:id="rId31"/>
    <p:sldId id="269" r:id="rId32"/>
    <p:sldId id="272" r:id="rId33"/>
    <p:sldId id="274" r:id="rId34"/>
    <p:sldId id="277" r:id="rId35"/>
    <p:sldId id="280" r:id="rId36"/>
    <p:sldId id="285" r:id="rId37"/>
    <p:sldId id="287" r:id="rId38"/>
    <p:sldId id="289" r:id="rId39"/>
    <p:sldId id="290" r:id="rId40"/>
    <p:sldId id="293" r:id="rId41"/>
    <p:sldId id="295" r:id="rId42"/>
    <p:sldId id="297" r:id="rId43"/>
    <p:sldId id="298" r:id="rId44"/>
    <p:sldId id="301" r:id="rId45"/>
    <p:sldId id="302" r:id="rId46"/>
    <p:sldId id="304" r:id="rId47"/>
    <p:sldId id="305" r:id="rId48"/>
    <p:sldId id="306" r:id="rId49"/>
    <p:sldId id="308" r:id="rId50"/>
    <p:sldId id="310" r:id="rId51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customXml" Target="../customXml/item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Master" Target="slideMasters/slideMaster1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4.xml"/><Relationship Id="rId41" Type="http://schemas.openxmlformats.org/officeDocument/2006/relationships/slide" Target="slides/slide16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slide" Target="slides/slide26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5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jpeg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5.png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第八节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函数与方程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的零点有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777195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2491575"/>
            <a:ext cx="11340000" cy="1393908"/>
            <a:chOff x="540000" y="900000"/>
            <a:chExt cx="11340000" cy="1393908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13939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)=e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+3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在R上是增函数,∵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3553" kern="0" spc="-18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-3&lt;0,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(0)=1&gt;0,</a:t>
              </a:r>
              <a:endPara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(-1)·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(0)&lt;0,∴函数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)有唯一零点,且在(-1,0)内.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455538" y="1005913"/>
            <a:ext cx="219075" cy="752475"/>
          </p:xfrm>
          <a:graphic>
            <a:graphicData uri="http://schemas.openxmlformats.org/presentationml/2006/ole">
              <p:oleObj spid="_x0000_s59393" name="Equation" r:id="rId5" imgW="2208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93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有两个零点,则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77913" y="1003885"/>
          <a:ext cx="714375" cy="895349"/>
        </p:xfrm>
        <a:graphic>
          <a:graphicData uri="http://schemas.openxmlformats.org/presentationml/2006/ole">
            <p:oleObj spid="_x0000_s7170" name="Equation" r:id="rId5" imgW="720000" imgH="902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986773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(0,1)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0000" y="2491575"/>
            <a:ext cx="11340000" cy="3806811"/>
            <a:chOff x="540000" y="2491575"/>
            <a:chExt cx="11340000" cy="3806811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2491575"/>
              <a:ext cx="11340000" cy="38068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在同一直角坐标系内,画出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043" kern="0" spc="158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和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113" kern="0" baseline="-15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的图象,如图所示,由于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原函数有两个零点,故0&lt;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365" kern="0" spc="15984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8" name="图片 3" descr="textimage3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65573" y="4206087"/>
              <a:ext cx="2304121" cy="1751950"/>
            </a:xfrm>
            <a:prstGeom prst="rect">
              <a:avLst/>
            </a:prstGeom>
          </p:spPr>
        </p:pic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065613" y="2617150"/>
            <a:ext cx="714375" cy="895349"/>
          </p:xfrm>
          <a:graphic>
            <a:graphicData uri="http://schemas.openxmlformats.org/presentationml/2006/ole">
              <p:oleObj spid="_x0000_s7171" name="Equation" r:id="rId7" imgW="7200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41763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(1)(2018河南濮阳一模)函数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-1的零点所在的区间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A.(2,3)　    B.(3,4)　    C.(0,1)　    D.(1,2)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)的零点所在的区间为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A.(0,1)　    B.(1,2)　    C.(2,3)　    D.(3,4)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790" y="1348359"/>
            <a:ext cx="11015951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函数零点所在区间的判断</a:t>
            </a:r>
            <a:endParaRPr lang="en-US" altLang="zh-CN" sz="3000" b="1" dirty="0" smtClean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6553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457325" y="28487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923357" y="413464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-1是增函数,并且是连续函数,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(1)=ln 2-1&lt;0,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(2)=ln 4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-1&gt;0,根据函数零点存在性定理可得,函数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)的零点位于区间(1,2)内,故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)的零点所在的区间可转化为函数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+2图象交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点的横坐标所在的取值范围.作图如下: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3570821"/>
            <a:ext cx="11340000" cy="2635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699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699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69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由图可知,函数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spc="-1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的图象交点的横坐标的取值范围是(1,2).故选B.</a:t>
            </a:r>
            <a:endParaRPr lang="zh-CN" altLang="en-US" spc="-100" dirty="0">
              <a:solidFill>
                <a:srgbClr val="FF0000"/>
              </a:solidFill>
            </a:endParaRPr>
          </a:p>
        </p:txBody>
      </p:sp>
      <p:pic>
        <p:nvPicPr>
          <p:cNvPr id="4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5573" y="4122386"/>
            <a:ext cx="1951664" cy="140953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判断函数零点所在区间的两种常用方法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(1)定义法:利用函数零点存在性定理,首先看函数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]上的图象是否连续,再看是否有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)·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)&lt;0.若有,则函数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)在区间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)内必有零点.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(2)图象法:通过画函数图象,观察图象与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轴在给定区间上是否有交点来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&gt;1,0&lt;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的零点所在的区间是(  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A.(-2,-1)　    B.(-1,0)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C.(0,1)　       D.(1,2)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2991641"/>
            <a:ext cx="11340000" cy="1506310"/>
            <a:chOff x="540000" y="2991641"/>
            <a:chExt cx="11340000" cy="1506310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991641"/>
              <a:ext cx="11340000" cy="1506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B　∵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&gt;1,0&lt;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113" i="1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)为增函数,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3553" kern="0" spc="-1528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&lt;0,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(0)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=1-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&gt;0,由零点存在性定理可知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)的零点在区间(-1,0)内.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9317491" y="3097554"/>
            <a:ext cx="257175" cy="752475"/>
          </p:xfrm>
          <a:graphic>
            <a:graphicData uri="http://schemas.openxmlformats.org/presentationml/2006/ole">
              <p:oleObj spid="_x0000_s69633" name="Equation" r:id="rId5" imgW="259200" imgH="758400" progId="Equation.DSMT4">
                <p:embed/>
              </p:oleObj>
            </a:graphicData>
          </a:graphic>
        </p:graphicFrame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0852183" y="9913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22672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)是R上最小正周期为2的周期函数,且当0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&lt;2时,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endParaRPr lang="en-US" altLang="zh-CN" sz="2113" kern="0" baseline="5900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)在区间[-4,4]上的零点个数为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A.8　    B.9　    C.10　    D.11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7517" y="1134253"/>
            <a:ext cx="1101595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判断函数零点的个数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6813" y="1250686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082061" y="292020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)是最小正周期为2的周期函数,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所以当0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)=0有两个根,即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由周期函数的性质知,当-4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&lt;-2时,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)=0有两个根,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=-4,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=-3;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当-2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)=0有两个根,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=-1;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3229" y="4212357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当2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&lt;4时,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)=0有两个根,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7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=4也是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)=0的根,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)在[-4,4]上有9个零点.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判断函数零点个数的方法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(1)解方程法:所对应方程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)=0有几个不同的实数解就有几个零点.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(2)零点存在性定理法:利用零点存在性定理并结合函数的性质进行判断.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(3)数形结合法:转化为两个函数图象的交点个数问题,先画出两个函数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的图象,看其交点的个数,交点的个数就是函数零点的个数.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6826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1311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的零点个数为</a:t>
            </a:r>
            <a:r>
              <a:rPr lang="zh-CN" altLang="en-US" sz="1589" kern="0" spc="12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2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　    B.2　    C.7　    D.0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3906" y="1041767"/>
          <a:ext cx="2200274" cy="942974"/>
        </p:xfrm>
        <a:graphic>
          <a:graphicData uri="http://schemas.openxmlformats.org/presentationml/2006/ole">
            <p:oleObj spid="_x0000_s10242" name="Equation" r:id="rId5" imgW="2217600" imgH="9504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777327"/>
            <a:ext cx="11340000" cy="1645066"/>
            <a:chOff x="540000" y="900000"/>
            <a:chExt cx="11340000" cy="164506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16450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B　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)=0,得</a:t>
              </a:r>
              <a:r>
                <a:rPr lang="zh-CN" altLang="en-US" sz="4043" kern="0" spc="1065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4043" kern="0" spc="1013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=-2或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=e.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7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)共有2个零点.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883038" y="1042357"/>
            <a:ext cx="1866900" cy="895350"/>
          </p:xfrm>
          <a:graphic>
            <a:graphicData uri="http://schemas.openxmlformats.org/presentationml/2006/ole">
              <p:oleObj spid="_x0000_s10243" name="Equation" r:id="rId6" imgW="1881600" imgH="902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106338" y="1042357"/>
            <a:ext cx="1800224" cy="895349"/>
          </p:xfrm>
          <a:graphic>
            <a:graphicData uri="http://schemas.openxmlformats.org/presentationml/2006/ole">
              <p:oleObj spid="_x0000_s10244" name="Equation" r:id="rId7" imgW="1814400" imgH="902400" progId="Equation.DSMT4">
                <p:embed/>
              </p:oleObj>
            </a:graphicData>
          </a:graphic>
        </p:graphicFrame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994663" y="12771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418038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函数的零点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2" action="ppaction://hlinksldjump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3109104"/>
            <a:ext cx="7742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二次函数</a:t>
            </a:r>
            <a:r>
              <a:rPr lang="zh-CN" altLang="en-US" sz="2800" i="1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ｙ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 ＝</a:t>
            </a:r>
            <a:r>
              <a:rPr lang="zh-CN" altLang="en-US" sz="2800" i="1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ａｘ</a:t>
            </a:r>
            <a:r>
              <a:rPr lang="zh-CN" altLang="en-US" sz="2800" baseline="300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２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 ＋</a:t>
            </a:r>
            <a:r>
              <a:rPr lang="zh-CN" altLang="en-US" sz="2800" i="1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ｂｘ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＋</a:t>
            </a:r>
            <a:r>
              <a:rPr lang="zh-CN" altLang="en-US" sz="2800" i="1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ｃ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(</a:t>
            </a:r>
            <a:r>
              <a:rPr lang="zh-CN" altLang="en-US" sz="2800" i="1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&gt;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０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)</a:t>
            </a:r>
          </a:p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的图象与零点的关系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13910"/>
            <a:ext cx="11340000" cy="50806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的一个零点在区间(1,2)内,则实数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A.(1,3)　    B.(1,2)　    C.(0,3)　    D.(0,2)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(2)(2018课标全国Ⅰ,9,5分)已知函数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73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70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存在2个零点,则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A.[-1,0)　        B.[0,+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C.[-1,+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　    D.[1,+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90682" y="1519823"/>
          <a:ext cx="238124" cy="752474"/>
        </p:xfrm>
        <a:graphic>
          <a:graphicData uri="http://schemas.openxmlformats.org/presentationml/2006/ole">
            <p:oleObj spid="_x0000_s1229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703958" y="3710105"/>
          <a:ext cx="1466850" cy="942975"/>
        </p:xfrm>
        <a:graphic>
          <a:graphicData uri="http://schemas.openxmlformats.org/presentationml/2006/ole">
            <p:oleObj spid="_x0000_s12291" name="Equation" r:id="rId6" imgW="1478400" imgH="950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718125" y="824217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函数零点的应用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8317" y="968233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2136747" y="23486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6137275" y="470615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332037"/>
            <a:ext cx="11340000" cy="3137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的一个零点在区间(1,2)内,则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(1)·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(2)&lt;0,即(2-2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)(4-1-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)&lt;0,故0&lt;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存在2个零点等价于函数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206" kern="0" spc="666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象存在2个交点,如图,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12482" y="1437950"/>
          <a:ext cx="238124" cy="752474"/>
        </p:xfrm>
        <a:graphic>
          <a:graphicData uri="http://schemas.openxmlformats.org/presentationml/2006/ole">
            <p:oleObj spid="_x0000_s108545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05377" y="2979584"/>
          <a:ext cx="1381125" cy="942975"/>
        </p:xfrm>
        <a:graphic>
          <a:graphicData uri="http://schemas.openxmlformats.org/presentationml/2006/ole">
            <p:oleObj spid="_x0000_s108546" name="Equation" r:id="rId6" imgW="1392000" imgH="95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53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487" kern="0" spc="2458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由图可知要满足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)的图象存在2个交点,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需要-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6879" y="1562881"/>
            <a:ext cx="3306511" cy="2213506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848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方法技巧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已知函数有零点(方程有根)求参数的取值范围(值)常用的方法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直接法→直接解方程得到方程的根,再通过解不等式确定参数范围分离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参数法→先将参数分离,转化成求函数值域问题加以解决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数形结合→先对解析式变形,在同一平面直角坐标系中,画出函数的图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象,然后观察求解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+1在区间(-1,1)上存在一个零点,则实数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dirty="0"/>
              <a:t> </a:t>
            </a:r>
            <a:r>
              <a:rPr lang="zh-CN" altLang="en-US" dirty="0" smtClean="0"/>
              <a:t>                                      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,-1)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dirty="0"/>
              <a:t> </a:t>
            </a:r>
            <a:r>
              <a:rPr lang="zh-CN" altLang="en-US" dirty="0" smtClean="0"/>
              <a:t>                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D.(-1,1)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284365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由题意知,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(-1)·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(1)&lt;0,即(1-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779557" y="163431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∈[-1,1]有零点,则实数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40000" y="2420137"/>
            <a:ext cx="11340000" cy="958907"/>
            <a:chOff x="540000" y="2420137"/>
            <a:chExt cx="11340000" cy="958907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420137"/>
              <a:ext cx="11340000" cy="8804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814" kern="0" spc="43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609200" y="2550370"/>
            <a:ext cx="1038224" cy="828674"/>
          </p:xfrm>
          <a:graphic>
            <a:graphicData uri="http://schemas.openxmlformats.org/presentationml/2006/ole">
              <p:oleObj spid="_x0000_s112641" name="Equation" r:id="rId5" imgW="10464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)=4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∈[-1,1]有零点,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∴方程4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=0在[-1,1]上有解,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在[-1,1]上有解.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可变形为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57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397" kern="0" spc="-15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∈[-1,1],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∴2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4043" kern="0" spc="57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397" kern="0" spc="-1522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741" kern="0" spc="443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66633" y="2949829"/>
          <a:ext cx="1247775" cy="895350"/>
        </p:xfrm>
        <a:graphic>
          <a:graphicData uri="http://schemas.openxmlformats.org/presentationml/2006/ole">
            <p:oleObj spid="_x0000_s15362" name="Equation" r:id="rId5" imgW="1257600" imgH="902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33092" y="3033247"/>
          <a:ext cx="238125" cy="752475"/>
        </p:xfrm>
        <a:graphic>
          <a:graphicData uri="http://schemas.openxmlformats.org/presentationml/2006/ole">
            <p:oleObj spid="_x0000_s15363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09408" y="4560506"/>
          <a:ext cx="819150" cy="828674"/>
        </p:xfrm>
        <a:graphic>
          <a:graphicData uri="http://schemas.openxmlformats.org/presentationml/2006/ole">
            <p:oleObj spid="_x0000_s15364" name="Equation" r:id="rId7" imgW="8256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96400" y="5512671"/>
          <a:ext cx="1247775" cy="895350"/>
        </p:xfrm>
        <a:graphic>
          <a:graphicData uri="http://schemas.openxmlformats.org/presentationml/2006/ole">
            <p:oleObj spid="_x0000_s15365" name="Equation" r:id="rId8" imgW="1257600" imgH="902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62858" y="5512671"/>
          <a:ext cx="238125" cy="752475"/>
        </p:xfrm>
        <a:graphic>
          <a:graphicData uri="http://schemas.openxmlformats.org/presentationml/2006/ole">
            <p:oleObj spid="_x0000_s15366" name="Equation" r:id="rId9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57383" y="5512671"/>
          <a:ext cx="1038225" cy="828675"/>
        </p:xfrm>
        <a:graphic>
          <a:graphicData uri="http://schemas.openxmlformats.org/presentationml/2006/ole">
            <p:oleObj spid="_x0000_s15367" name="Equation" r:id="rId10" imgW="1046400" imgH="835200" progId="Equation.DSMT4">
              <p:embed/>
            </p:oleObj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4208449" y="5349095"/>
            <a:ext cx="5214974" cy="958907"/>
            <a:chOff x="611438" y="757124"/>
            <a:chExt cx="5214974" cy="958907"/>
          </a:xfrm>
        </p:grpSpPr>
        <p:sp>
          <p:nvSpPr>
            <p:cNvPr id="11" name="TextBox 2"/>
            <p:cNvSpPr txBox="1"/>
            <p:nvPr/>
          </p:nvSpPr>
          <p:spPr>
            <a:xfrm>
              <a:off x="611438" y="757124"/>
              <a:ext cx="5214974" cy="8804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lang="zh-CN" altLang="en-US" sz="3814" kern="0" spc="436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996207" y="887357"/>
            <a:ext cx="1038224" cy="828674"/>
          </p:xfrm>
          <a:graphic>
            <a:graphicData uri="http://schemas.openxmlformats.org/presentationml/2006/ole">
              <p:oleObj spid="_x0000_s15368" name="Equation" r:id="rId11" imgW="10464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函数零点所在区间的判断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判断函数零点的个数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函数零点的应用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634451"/>
            <a:ext cx="11340000" cy="2635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1.函数的零点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(1)函数零点的定义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对于函数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),我们把使①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)的零点.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991377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902722"/>
            <a:ext cx="2266950" cy="62865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9961" y="4179052"/>
            <a:ext cx="1196008" cy="34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(2)函数零点的判定(零点存在性定理)</a:t>
            </a:r>
            <a:endParaRPr lang="zh-CN" altLang="en-US" sz="32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一般地,如果函数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]上的图象是②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连续不断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的一条</a:t>
            </a:r>
            <a:endParaRPr lang="zh-CN" altLang="en-US" sz="32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曲线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并且有③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 </a:t>
            </a:r>
            <a:r>
              <a:rPr lang="en-US" altLang="zh-CN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那么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在区间④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u="sng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u="sng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u="sng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en-US" altLang="zh-CN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内有零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即存在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使得⑤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</a:t>
            </a:r>
            <a:r>
              <a:rPr lang="en-US" altLang="zh-CN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这个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也就是方程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的根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)=0有实数根⇔函数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)的图象与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轴有交点⇔函数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)有零点.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7155" y="1597648"/>
            <a:ext cx="1662020" cy="52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2183" y="2236139"/>
            <a:ext cx="1939208" cy="520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1663" y="2258863"/>
            <a:ext cx="1200158" cy="4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3041" y="2914934"/>
            <a:ext cx="1227043" cy="4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2.二次函数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3000" b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3000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&gt;0)的图象与零点的关系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548648"/>
          <a:ext cx="10987200" cy="2286000"/>
        </p:xfrm>
        <a:graphic>
          <a:graphicData uri="http://schemas.openxmlformats.org/drawingml/2006/table">
            <a:tbl>
              <a:tblPr/>
              <a:tblGrid>
                <a:gridCol w="1811061"/>
                <a:gridCol w="3000396"/>
                <a:gridCol w="3071834"/>
                <a:gridCol w="3103909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</a:t>
                      </a:r>
                    </a:p>
                  </a:txBody>
                  <a:tcPr marL="45720" marR="45720"/>
                </a:tc>
              </a:tr>
              <a:tr h="86059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二次函数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ax</a:t>
                      </a:r>
                      <a:r>
                        <a:rPr lang="zh-CN" altLang="en-US" sz="1400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c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&gt;0)的图象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spc="2481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</a:t>
                      </a:r>
                      <a:r>
                        <a:rPr lang="zh-CN" altLang="en-US" sz="1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轴的交点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,0),(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⑦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400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无交点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零点个数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⑧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两个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⑨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⑩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</a:t>
                      </a:r>
                      <a:r>
                        <a:rPr lang="zh-CN" altLang="en-US" sz="1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8800" y="2034288"/>
            <a:ext cx="768096" cy="861974"/>
          </a:xfrm>
          <a:prstGeom prst="rect">
            <a:avLst/>
          </a:prstGeom>
        </p:spPr>
      </p:pic>
      <p:pic>
        <p:nvPicPr>
          <p:cNvPr id="5" name="图片 5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94465" y="2034288"/>
            <a:ext cx="768096" cy="861974"/>
          </a:xfrm>
          <a:prstGeom prst="rect">
            <a:avLst/>
          </a:prstGeom>
        </p:spPr>
      </p:pic>
      <p:pic>
        <p:nvPicPr>
          <p:cNvPr id="6" name="图片 6" descr="textimage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51985" y="2034288"/>
            <a:ext cx="768096" cy="86197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56370" y="3062509"/>
            <a:ext cx="9858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5491" y="3062509"/>
            <a:ext cx="9858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2418" y="3494557"/>
            <a:ext cx="9858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99637" y="3494557"/>
            <a:ext cx="98584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4892" y="3532183"/>
            <a:ext cx="571504" cy="24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8026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(1)函数的零点就是函数的图象与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轴的交点.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)内有零点(函数图象连续不断),则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(3)只要函数有零点,我们就可以用二分法求出零点的近似值.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pic>
        <p:nvPicPr>
          <p:cNvPr id="3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477" y="899989"/>
            <a:ext cx="2276475" cy="609600"/>
          </a:xfrm>
          <a:prstGeom prst="rect">
            <a:avLst/>
          </a:prstGeom>
          <a:noFill/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137539" y="219613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0602341" y="34865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10566431" y="40535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10930" y="4644405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(4)二次函数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&lt;0时没有零点.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)上单调且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]上有且只有一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个零点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 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9394353" y="47884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2393429" y="608456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386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的零点所在的大致范围是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A.(1,2)　                B.(2,3)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3814" kern="0" spc="22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和(3,4)　    D.(4,+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61542" y="1005913"/>
          <a:ext cx="238124" cy="752474"/>
        </p:xfrm>
        <a:graphic>
          <a:graphicData uri="http://schemas.openxmlformats.org/presentationml/2006/ole">
            <p:oleObj spid="_x0000_s1026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6816" y="2536013"/>
          <a:ext cx="771525" cy="828674"/>
        </p:xfrm>
        <a:graphic>
          <a:graphicData uri="http://schemas.openxmlformats.org/presentationml/2006/ole">
            <p:oleObj spid="_x0000_s1027" name="Equation" r:id="rId6" imgW="777600" imgH="8352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634583"/>
            <a:ext cx="11340000" cy="150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B　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)上为增函数,由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(2)=ln 2-1&lt;0,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(3)=ln 3-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(2)·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(3)&lt;0.故选B.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564724" y="3740496"/>
          <a:ext cx="238124" cy="752474"/>
        </p:xfrm>
        <a:graphic>
          <a:graphicData uri="http://schemas.openxmlformats.org/presentationml/2006/ole">
            <p:oleObj spid="_x0000_s1028" name="Equation" r:id="rId7" imgW="240000" imgH="7584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7851787" y="120569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39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304" kern="0" spc="1917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的所有零点的和等于(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9722" y="1037619"/>
          <a:ext cx="2981324" cy="971549"/>
        </p:xfrm>
        <a:graphic>
          <a:graphicData uri="http://schemas.openxmlformats.org/presentationml/2006/ole">
            <p:oleObj spid="_x0000_s3074" name="Equation" r:id="rId5" imgW="3004800" imgH="9792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205823"/>
            <a:ext cx="11340000" cy="858388"/>
            <a:chOff x="540000" y="900000"/>
            <a:chExt cx="11340000" cy="85838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820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A.1-2π　　B.1-</a:t>
              </a:r>
              <a:r>
                <a:rPr lang="zh-CN" altLang="en-US" sz="3553" kern="0" spc="-17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C.1-π　　D.1-</a:t>
              </a:r>
              <a:r>
                <a:rPr lang="zh-CN" altLang="en-US" sz="3553" kern="0" spc="-130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878004" y="1005913"/>
            <a:ext cx="428625" cy="752475"/>
          </p:xfrm>
          <a:graphic>
            <a:graphicData uri="http://schemas.openxmlformats.org/presentationml/2006/ole">
              <p:oleObj spid="_x0000_s3075" name="Equation" r:id="rId6" imgW="432000" imgH="758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179234" y="1005913"/>
            <a:ext cx="285750" cy="752475"/>
          </p:xfrm>
          <a:graphic>
            <a:graphicData uri="http://schemas.openxmlformats.org/presentationml/2006/ole">
              <p:oleObj spid="_x0000_s3076" name="Equation" r:id="rId7" imgW="288000" imgH="758400" progId="Equation.DSMT4">
                <p:embed/>
              </p:oleObj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540000" y="3348831"/>
            <a:ext cx="11340000" cy="1715518"/>
            <a:chOff x="540000" y="900000"/>
            <a:chExt cx="11340000" cy="1715518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900000"/>
              <a:ext cx="11340000" cy="16787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 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A　当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0时,令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)=0,得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=1;当-2π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&lt;0时,令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)=0,得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53" kern="0" spc="-130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553" kern="0" spc="-10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,所以函数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)所有零点的和为1-2π,故选A.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0358409" y="1005913"/>
            <a:ext cx="285750" cy="752475"/>
          </p:xfrm>
          <a:graphic>
            <a:graphicData uri="http://schemas.openxmlformats.org/presentationml/2006/ole">
              <p:oleObj spid="_x0000_s3077" name="Equation" r:id="rId8" imgW="288000" imgH="7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59681" y="1863044"/>
            <a:ext cx="438150" cy="752474"/>
          </p:xfrm>
          <a:graphic>
            <a:graphicData uri="http://schemas.openxmlformats.org/presentationml/2006/ole">
              <p:oleObj spid="_x0000_s3078" name="Equation" r:id="rId9" imgW="441600" imgH="758400" progId="Equation.DSMT4">
                <p:embed/>
              </p:oleObj>
            </a:graphicData>
          </a:graphic>
        </p:graphicFrame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8923357" y="12771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D9DC98E4-5BA0-4351-98E6-6ACC06009F87}">
  <ds:schemaRefs/>
</ds:datastoreItem>
</file>

<file path=customXml/itemProps10.xml><?xml version="1.0" encoding="utf-8"?>
<ds:datastoreItem xmlns:ds="http://schemas.openxmlformats.org/officeDocument/2006/customXml" ds:itemID="{6A64FA27-DC40-48FC-A946-84AA56836D61}">
  <ds:schemaRefs/>
</ds:datastoreItem>
</file>

<file path=customXml/itemProps11.xml><?xml version="1.0" encoding="utf-8"?>
<ds:datastoreItem xmlns:ds="http://schemas.openxmlformats.org/officeDocument/2006/customXml" ds:itemID="{877866C1-E9E9-4057-8279-8EA7C47A3079}">
  <ds:schemaRefs/>
</ds:datastoreItem>
</file>

<file path=customXml/itemProps12.xml><?xml version="1.0" encoding="utf-8"?>
<ds:datastoreItem xmlns:ds="http://schemas.openxmlformats.org/officeDocument/2006/customXml" ds:itemID="{00EB257C-6B5A-4527-8B88-6D14CA90DE33}">
  <ds:schemaRefs/>
</ds:datastoreItem>
</file>

<file path=customXml/itemProps13.xml><?xml version="1.0" encoding="utf-8"?>
<ds:datastoreItem xmlns:ds="http://schemas.openxmlformats.org/officeDocument/2006/customXml" ds:itemID="{A32376DA-0F50-4B84-B57E-3FC2F27C021F}">
  <ds:schemaRefs/>
</ds:datastoreItem>
</file>

<file path=customXml/itemProps14.xml><?xml version="1.0" encoding="utf-8"?>
<ds:datastoreItem xmlns:ds="http://schemas.openxmlformats.org/officeDocument/2006/customXml" ds:itemID="{7244B0FC-4EE5-4B9D-ACA2-B66DCFDC99F1}">
  <ds:schemaRefs/>
</ds:datastoreItem>
</file>

<file path=customXml/itemProps15.xml><?xml version="1.0" encoding="utf-8"?>
<ds:datastoreItem xmlns:ds="http://schemas.openxmlformats.org/officeDocument/2006/customXml" ds:itemID="{85BEFB1C-5120-4805-A49C-6B6BB8A21219}">
  <ds:schemaRefs/>
</ds:datastoreItem>
</file>

<file path=customXml/itemProps16.xml><?xml version="1.0" encoding="utf-8"?>
<ds:datastoreItem xmlns:ds="http://schemas.openxmlformats.org/officeDocument/2006/customXml" ds:itemID="{4BA5AD84-8862-4CC0-AC82-8D3E0F45435E}">
  <ds:schemaRefs/>
</ds:datastoreItem>
</file>

<file path=customXml/itemProps17.xml><?xml version="1.0" encoding="utf-8"?>
<ds:datastoreItem xmlns:ds="http://schemas.openxmlformats.org/officeDocument/2006/customXml" ds:itemID="{C8B9C910-9536-4A05-928F-8D90DF5F8C17}">
  <ds:schemaRefs/>
</ds:datastoreItem>
</file>

<file path=customXml/itemProps18.xml><?xml version="1.0" encoding="utf-8"?>
<ds:datastoreItem xmlns:ds="http://schemas.openxmlformats.org/officeDocument/2006/customXml" ds:itemID="{6FD65124-B13C-452C-90B9-3A4582DBF622}">
  <ds:schemaRefs/>
</ds:datastoreItem>
</file>

<file path=customXml/itemProps19.xml><?xml version="1.0" encoding="utf-8"?>
<ds:datastoreItem xmlns:ds="http://schemas.openxmlformats.org/officeDocument/2006/customXml" ds:itemID="{D295CA85-B412-46C9-9093-4EAB82127209}">
  <ds:schemaRefs/>
</ds:datastoreItem>
</file>

<file path=customXml/itemProps2.xml><?xml version="1.0" encoding="utf-8"?>
<ds:datastoreItem xmlns:ds="http://schemas.openxmlformats.org/officeDocument/2006/customXml" ds:itemID="{F5D0D17A-CD48-419D-A275-6D802893949F}">
  <ds:schemaRefs/>
</ds:datastoreItem>
</file>

<file path=customXml/itemProps20.xml><?xml version="1.0" encoding="utf-8"?>
<ds:datastoreItem xmlns:ds="http://schemas.openxmlformats.org/officeDocument/2006/customXml" ds:itemID="{A755E3FE-386A-4C9D-99A3-32EECF431E4D}">
  <ds:schemaRefs/>
</ds:datastoreItem>
</file>

<file path=customXml/itemProps21.xml><?xml version="1.0" encoding="utf-8"?>
<ds:datastoreItem xmlns:ds="http://schemas.openxmlformats.org/officeDocument/2006/customXml" ds:itemID="{6D35FD7D-A87C-4527-8EC0-9C3496B01C60}">
  <ds:schemaRefs/>
</ds:datastoreItem>
</file>

<file path=customXml/itemProps22.xml><?xml version="1.0" encoding="utf-8"?>
<ds:datastoreItem xmlns:ds="http://schemas.openxmlformats.org/officeDocument/2006/customXml" ds:itemID="{DA65B7EE-67E8-4502-98F0-75E1920D9795}">
  <ds:schemaRefs/>
</ds:datastoreItem>
</file>

<file path=customXml/itemProps23.xml><?xml version="1.0" encoding="utf-8"?>
<ds:datastoreItem xmlns:ds="http://schemas.openxmlformats.org/officeDocument/2006/customXml" ds:itemID="{D822EE5D-67F1-4255-AE31-D463470783C5}">
  <ds:schemaRefs/>
</ds:datastoreItem>
</file>

<file path=customXml/itemProps24.xml><?xml version="1.0" encoding="utf-8"?>
<ds:datastoreItem xmlns:ds="http://schemas.openxmlformats.org/officeDocument/2006/customXml" ds:itemID="{F68AF007-4E39-472A-95F7-D82576275B67}">
  <ds:schemaRefs/>
</ds:datastoreItem>
</file>

<file path=customXml/itemProps3.xml><?xml version="1.0" encoding="utf-8"?>
<ds:datastoreItem xmlns:ds="http://schemas.openxmlformats.org/officeDocument/2006/customXml" ds:itemID="{EB3B18E4-22A6-4557-BB01-A6538D96920E}">
  <ds:schemaRefs/>
</ds:datastoreItem>
</file>

<file path=customXml/itemProps4.xml><?xml version="1.0" encoding="utf-8"?>
<ds:datastoreItem xmlns:ds="http://schemas.openxmlformats.org/officeDocument/2006/customXml" ds:itemID="{EACB4A5F-E0C3-4496-B630-AADA5A41A680}">
  <ds:schemaRefs/>
</ds:datastoreItem>
</file>

<file path=customXml/itemProps5.xml><?xml version="1.0" encoding="utf-8"?>
<ds:datastoreItem xmlns:ds="http://schemas.openxmlformats.org/officeDocument/2006/customXml" ds:itemID="{25AC7CF7-877E-4FCB-BBC8-6EF80B155920}">
  <ds:schemaRefs/>
</ds:datastoreItem>
</file>

<file path=customXml/itemProps6.xml><?xml version="1.0" encoding="utf-8"?>
<ds:datastoreItem xmlns:ds="http://schemas.openxmlformats.org/officeDocument/2006/customXml" ds:itemID="{9F2A9CD1-D431-4E3D-B059-E7406BDA5857}">
  <ds:schemaRefs/>
</ds:datastoreItem>
</file>

<file path=customXml/itemProps7.xml><?xml version="1.0" encoding="utf-8"?>
<ds:datastoreItem xmlns:ds="http://schemas.openxmlformats.org/officeDocument/2006/customXml" ds:itemID="{5E551C41-1ADE-49AB-B26B-F2C546349E35}">
  <ds:schemaRefs/>
</ds:datastoreItem>
</file>

<file path=customXml/itemProps8.xml><?xml version="1.0" encoding="utf-8"?>
<ds:datastoreItem xmlns:ds="http://schemas.openxmlformats.org/officeDocument/2006/customXml" ds:itemID="{E4FA5D21-3DC6-4242-917D-DC786F26D356}">
  <ds:schemaRefs/>
</ds:datastoreItem>
</file>

<file path=customXml/itemProps9.xml><?xml version="1.0" encoding="utf-8"?>
<ds:datastoreItem xmlns:ds="http://schemas.openxmlformats.org/officeDocument/2006/customXml" ds:itemID="{8CB90F39-C5FA-4789-902D-64648FEAEC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47</TotalTime>
  <Words>737</Words>
  <Application>Microsoft Office PowerPoint</Application>
  <PresentationFormat>自定义</PresentationFormat>
  <Paragraphs>154</Paragraphs>
  <Slides>26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163</cp:revision>
  <dcterms:modified xsi:type="dcterms:W3CDTF">2019-12-03T00:25:17Z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