
<file path=[Content_Types].xml><?xml version="1.0" encoding="utf-8"?>
<Types xmlns="http://schemas.openxmlformats.org/package/2006/content-types">
  <Override PartName="/customXml/itemProps35.xml" ContentType="application/vnd.openxmlformats-officedocument.customXmlProperties+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customXml/itemProps31.xml" ContentType="application/vnd.openxmlformats-officedocument.customXmlPropertie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ppt/notesSlides/notesSlide7.xml" ContentType="application/vnd.openxmlformats-officedocument.presentationml.notesSlide+xml"/>
  <Override PartName="/customXml/itemProps4.xml" ContentType="application/vnd.openxmlformats-officedocument.customXmlProperties+xml"/>
  <Override PartName="/customXml/itemProps18.xml" ContentType="application/vnd.openxmlformats-officedocument.customXmlProperties+xml"/>
  <Override PartName="/customXml/itemProps27.xml" ContentType="application/vnd.openxmlformats-officedocument.customXmlProperties+xml"/>
  <Override PartName="/customXml/itemProps36.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customXml/itemProps16.xml" ContentType="application/vnd.openxmlformats-officedocument.customXmlProperties+xml"/>
  <Override PartName="/customXml/itemProps25.xml" ContentType="application/vnd.openxmlformats-officedocument.customXmlProperties+xml"/>
  <Override PartName="/customXml/itemProps3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customXml/itemProps14.xml" ContentType="application/vnd.openxmlformats-officedocument.customXmlProperties+xml"/>
  <Override PartName="/customXml/itemProps23.xml" ContentType="application/vnd.openxmlformats-officedocument.customXmlProperties+xml"/>
  <Override PartName="/customXml/itemProps3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customXml/itemProps3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customXml/itemProps9.xml" ContentType="application/vnd.openxmlformats-officedocument.customXmlProperties+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customXml/itemProps33.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38"/>
  </p:sldMasterIdLst>
  <p:notesMasterIdLst>
    <p:notesMasterId r:id="rId77"/>
  </p:notesMasterIdLst>
  <p:sldIdLst>
    <p:sldId id="256" r:id="rId39"/>
    <p:sldId id="327" r:id="rId40"/>
    <p:sldId id="328" r:id="rId41"/>
    <p:sldId id="265" r:id="rId42"/>
    <p:sldId id="266" r:id="rId43"/>
    <p:sldId id="267" r:id="rId44"/>
    <p:sldId id="268" r:id="rId45"/>
    <p:sldId id="269" r:id="rId46"/>
    <p:sldId id="270" r:id="rId47"/>
    <p:sldId id="272" r:id="rId48"/>
    <p:sldId id="274" r:id="rId49"/>
    <p:sldId id="276" r:id="rId50"/>
    <p:sldId id="278" r:id="rId51"/>
    <p:sldId id="281" r:id="rId52"/>
    <p:sldId id="286" r:id="rId53"/>
    <p:sldId id="288" r:id="rId54"/>
    <p:sldId id="289" r:id="rId55"/>
    <p:sldId id="290" r:id="rId56"/>
    <p:sldId id="291" r:id="rId57"/>
    <p:sldId id="294" r:id="rId58"/>
    <p:sldId id="299" r:id="rId59"/>
    <p:sldId id="300" r:id="rId60"/>
    <p:sldId id="302" r:id="rId61"/>
    <p:sldId id="303" r:id="rId62"/>
    <p:sldId id="304" r:id="rId63"/>
    <p:sldId id="305" r:id="rId64"/>
    <p:sldId id="306" r:id="rId65"/>
    <p:sldId id="307" r:id="rId66"/>
    <p:sldId id="310" r:id="rId67"/>
    <p:sldId id="313" r:id="rId68"/>
    <p:sldId id="314" r:id="rId69"/>
    <p:sldId id="315" r:id="rId70"/>
    <p:sldId id="318" r:id="rId71"/>
    <p:sldId id="319" r:id="rId72"/>
    <p:sldId id="320" r:id="rId73"/>
    <p:sldId id="322" r:id="rId74"/>
    <p:sldId id="323" r:id="rId75"/>
    <p:sldId id="325" r:id="rId76"/>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8472" autoAdjust="0"/>
  </p:normalViewPr>
  <p:slideViewPr>
    <p:cSldViewPr>
      <p:cViewPr varScale="1">
        <p:scale>
          <a:sx n="88" d="100"/>
          <a:sy n="88" d="100"/>
        </p:scale>
        <p:origin x="-64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1.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slide" Target="slides/slide4.xml"/><Relationship Id="rId47" Type="http://schemas.openxmlformats.org/officeDocument/2006/relationships/slide" Target="slides/slide9.xml"/><Relationship Id="rId50" Type="http://schemas.openxmlformats.org/officeDocument/2006/relationships/slide" Target="slides/slide12.xml"/><Relationship Id="rId55" Type="http://schemas.openxmlformats.org/officeDocument/2006/relationships/slide" Target="slides/slide17.xml"/><Relationship Id="rId63" Type="http://schemas.openxmlformats.org/officeDocument/2006/relationships/slide" Target="slides/slide25.xml"/><Relationship Id="rId68" Type="http://schemas.openxmlformats.org/officeDocument/2006/relationships/slide" Target="slides/slide30.xml"/><Relationship Id="rId76" Type="http://schemas.openxmlformats.org/officeDocument/2006/relationships/slide" Target="slides/slide38.xml"/><Relationship Id="rId7" Type="http://schemas.openxmlformats.org/officeDocument/2006/relationships/customXml" Target="../customXml/item7.xml"/><Relationship Id="rId71"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slide" Target="slides/slide2.xml"/><Relationship Id="rId45" Type="http://schemas.openxmlformats.org/officeDocument/2006/relationships/slide" Target="slides/slide7.xml"/><Relationship Id="rId53" Type="http://schemas.openxmlformats.org/officeDocument/2006/relationships/slide" Target="slides/slide15.xml"/><Relationship Id="rId58" Type="http://schemas.openxmlformats.org/officeDocument/2006/relationships/slide" Target="slides/slide20.xml"/><Relationship Id="rId66" Type="http://schemas.openxmlformats.org/officeDocument/2006/relationships/slide" Target="slides/slide28.xml"/><Relationship Id="rId74" Type="http://schemas.openxmlformats.org/officeDocument/2006/relationships/slide" Target="slides/slide36.xml"/><Relationship Id="rId79" Type="http://schemas.openxmlformats.org/officeDocument/2006/relationships/viewProps" Target="viewProps.xml"/><Relationship Id="rId5" Type="http://schemas.openxmlformats.org/officeDocument/2006/relationships/customXml" Target="../customXml/item5.xml"/><Relationship Id="rId61" Type="http://schemas.openxmlformats.org/officeDocument/2006/relationships/slide" Target="slides/slide23.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slide" Target="slides/slide6.xml"/><Relationship Id="rId52" Type="http://schemas.openxmlformats.org/officeDocument/2006/relationships/slide" Target="slides/slide14.xml"/><Relationship Id="rId60" Type="http://schemas.openxmlformats.org/officeDocument/2006/relationships/slide" Target="slides/slide22.xml"/><Relationship Id="rId65" Type="http://schemas.openxmlformats.org/officeDocument/2006/relationships/slide" Target="slides/slide27.xml"/><Relationship Id="rId73" Type="http://schemas.openxmlformats.org/officeDocument/2006/relationships/slide" Target="slides/slide35.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slide" Target="slides/slide5.xml"/><Relationship Id="rId48" Type="http://schemas.openxmlformats.org/officeDocument/2006/relationships/slide" Target="slides/slide10.xml"/><Relationship Id="rId56" Type="http://schemas.openxmlformats.org/officeDocument/2006/relationships/slide" Target="slides/slide18.xml"/><Relationship Id="rId64" Type="http://schemas.openxmlformats.org/officeDocument/2006/relationships/slide" Target="slides/slide26.xml"/><Relationship Id="rId69" Type="http://schemas.openxmlformats.org/officeDocument/2006/relationships/slide" Target="slides/slide31.xml"/><Relationship Id="rId77"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slide" Target="slides/slide13.xml"/><Relationship Id="rId72" Type="http://schemas.openxmlformats.org/officeDocument/2006/relationships/slide" Target="slides/slide34.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slideMaster" Target="slideMasters/slideMaster1.xml"/><Relationship Id="rId46" Type="http://schemas.openxmlformats.org/officeDocument/2006/relationships/slide" Target="slides/slide8.xml"/><Relationship Id="rId59" Type="http://schemas.openxmlformats.org/officeDocument/2006/relationships/slide" Target="slides/slide21.xml"/><Relationship Id="rId67" Type="http://schemas.openxmlformats.org/officeDocument/2006/relationships/slide" Target="slides/slide29.xml"/><Relationship Id="rId20" Type="http://schemas.openxmlformats.org/officeDocument/2006/relationships/customXml" Target="../customXml/item20.xml"/><Relationship Id="rId41" Type="http://schemas.openxmlformats.org/officeDocument/2006/relationships/slide" Target="slides/slide3.xml"/><Relationship Id="rId54" Type="http://schemas.openxmlformats.org/officeDocument/2006/relationships/slide" Target="slides/slide16.xml"/><Relationship Id="rId62" Type="http://schemas.openxmlformats.org/officeDocument/2006/relationships/slide" Target="slides/slide24.xml"/><Relationship Id="rId70" Type="http://schemas.openxmlformats.org/officeDocument/2006/relationships/slide" Target="slides/slide32.xml"/><Relationship Id="rId75"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11.xml"/><Relationship Id="rId57" Type="http://schemas.openxmlformats.org/officeDocument/2006/relationships/slide" Target="slides/slide19.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70.wmf"/><Relationship Id="rId1" Type="http://schemas.openxmlformats.org/officeDocument/2006/relationships/image" Target="../media/image6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81.wmf"/><Relationship Id="rId1" Type="http://schemas.openxmlformats.org/officeDocument/2006/relationships/image" Target="../media/image8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image" Target="../media/image99.wmf"/><Relationship Id="rId3" Type="http://schemas.openxmlformats.org/officeDocument/2006/relationships/image" Target="../media/image89.wmf"/><Relationship Id="rId7" Type="http://schemas.openxmlformats.org/officeDocument/2006/relationships/image" Target="../media/image93.wmf"/><Relationship Id="rId12" Type="http://schemas.openxmlformats.org/officeDocument/2006/relationships/image" Target="../media/image98.wmf"/><Relationship Id="rId2" Type="http://schemas.openxmlformats.org/officeDocument/2006/relationships/image" Target="../media/image88.wmf"/><Relationship Id="rId1" Type="http://schemas.openxmlformats.org/officeDocument/2006/relationships/image" Target="../media/image87.wmf"/><Relationship Id="rId6" Type="http://schemas.openxmlformats.org/officeDocument/2006/relationships/image" Target="../media/image92.wmf"/><Relationship Id="rId11" Type="http://schemas.openxmlformats.org/officeDocument/2006/relationships/image" Target="../media/image97.wmf"/><Relationship Id="rId5" Type="http://schemas.openxmlformats.org/officeDocument/2006/relationships/image" Target="../media/image91.wmf"/><Relationship Id="rId10" Type="http://schemas.openxmlformats.org/officeDocument/2006/relationships/image" Target="../media/image96.wmf"/><Relationship Id="rId4" Type="http://schemas.openxmlformats.org/officeDocument/2006/relationships/image" Target="../media/image90.wmf"/><Relationship Id="rId9" Type="http://schemas.openxmlformats.org/officeDocument/2006/relationships/image" Target="../media/image9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 Id="rId5" Type="http://schemas.openxmlformats.org/officeDocument/2006/relationships/image" Target="../media/image104.wmf"/><Relationship Id="rId4" Type="http://schemas.openxmlformats.org/officeDocument/2006/relationships/image" Target="../media/image10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08.wmf"/><Relationship Id="rId2" Type="http://schemas.openxmlformats.org/officeDocument/2006/relationships/image" Target="../media/image107.wmf"/><Relationship Id="rId1" Type="http://schemas.openxmlformats.org/officeDocument/2006/relationships/image" Target="../media/image106.wmf"/><Relationship Id="rId4" Type="http://schemas.openxmlformats.org/officeDocument/2006/relationships/image" Target="../media/image109.wmf"/></Relationships>
</file>

<file path=ppt/drawings/_rels/vmlDrawing18.vml.rels><?xml version="1.0" encoding="UTF-8" standalone="yes"?>
<Relationships xmlns="http://schemas.openxmlformats.org/package/2006/relationships"><Relationship Id="rId8" Type="http://schemas.openxmlformats.org/officeDocument/2006/relationships/image" Target="../media/image117.wmf"/><Relationship Id="rId3" Type="http://schemas.openxmlformats.org/officeDocument/2006/relationships/image" Target="../media/image112.wmf"/><Relationship Id="rId7" Type="http://schemas.openxmlformats.org/officeDocument/2006/relationships/image" Target="../media/image116.wmf"/><Relationship Id="rId12" Type="http://schemas.openxmlformats.org/officeDocument/2006/relationships/image" Target="../media/image121.wmf"/><Relationship Id="rId2" Type="http://schemas.openxmlformats.org/officeDocument/2006/relationships/image" Target="../media/image111.wmf"/><Relationship Id="rId1" Type="http://schemas.openxmlformats.org/officeDocument/2006/relationships/image" Target="../media/image110.wmf"/><Relationship Id="rId6" Type="http://schemas.openxmlformats.org/officeDocument/2006/relationships/image" Target="../media/image115.wmf"/><Relationship Id="rId11" Type="http://schemas.openxmlformats.org/officeDocument/2006/relationships/image" Target="../media/image120.wmf"/><Relationship Id="rId5" Type="http://schemas.openxmlformats.org/officeDocument/2006/relationships/image" Target="../media/image114.wmf"/><Relationship Id="rId10" Type="http://schemas.openxmlformats.org/officeDocument/2006/relationships/image" Target="../media/image119.wmf"/><Relationship Id="rId4" Type="http://schemas.openxmlformats.org/officeDocument/2006/relationships/image" Target="../media/image113.wmf"/><Relationship Id="rId9" Type="http://schemas.openxmlformats.org/officeDocument/2006/relationships/image" Target="../media/image1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40.wmf"/><Relationship Id="rId2" Type="http://schemas.openxmlformats.org/officeDocument/2006/relationships/image" Target="../media/image35.wmf"/><Relationship Id="rId1" Type="http://schemas.openxmlformats.org/officeDocument/2006/relationships/image" Target="../media/image34.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image" Target="../media/image55.wmf"/><Relationship Id="rId18" Type="http://schemas.openxmlformats.org/officeDocument/2006/relationships/image" Target="../media/image60.wmf"/><Relationship Id="rId3" Type="http://schemas.openxmlformats.org/officeDocument/2006/relationships/image" Target="../media/image45.wmf"/><Relationship Id="rId21" Type="http://schemas.openxmlformats.org/officeDocument/2006/relationships/image" Target="../media/image63.wmf"/><Relationship Id="rId7" Type="http://schemas.openxmlformats.org/officeDocument/2006/relationships/image" Target="../media/image49.wmf"/><Relationship Id="rId12" Type="http://schemas.openxmlformats.org/officeDocument/2006/relationships/image" Target="../media/image54.wmf"/><Relationship Id="rId17" Type="http://schemas.openxmlformats.org/officeDocument/2006/relationships/image" Target="../media/image59.wmf"/><Relationship Id="rId2" Type="http://schemas.openxmlformats.org/officeDocument/2006/relationships/image" Target="../media/image44.wmf"/><Relationship Id="rId16" Type="http://schemas.openxmlformats.org/officeDocument/2006/relationships/image" Target="../media/image58.wmf"/><Relationship Id="rId20" Type="http://schemas.openxmlformats.org/officeDocument/2006/relationships/image" Target="../media/image62.wmf"/><Relationship Id="rId1" Type="http://schemas.openxmlformats.org/officeDocument/2006/relationships/image" Target="../media/image43.wmf"/><Relationship Id="rId6" Type="http://schemas.openxmlformats.org/officeDocument/2006/relationships/image" Target="../media/image48.wmf"/><Relationship Id="rId11" Type="http://schemas.openxmlformats.org/officeDocument/2006/relationships/image" Target="../media/image53.wmf"/><Relationship Id="rId5" Type="http://schemas.openxmlformats.org/officeDocument/2006/relationships/image" Target="../media/image47.wmf"/><Relationship Id="rId15" Type="http://schemas.openxmlformats.org/officeDocument/2006/relationships/image" Target="../media/image57.wmf"/><Relationship Id="rId10" Type="http://schemas.openxmlformats.org/officeDocument/2006/relationships/image" Target="../media/image52.wmf"/><Relationship Id="rId19" Type="http://schemas.openxmlformats.org/officeDocument/2006/relationships/image" Target="../media/image61.wmf"/><Relationship Id="rId4" Type="http://schemas.openxmlformats.org/officeDocument/2006/relationships/image" Target="../media/image46.wmf"/><Relationship Id="rId9" Type="http://schemas.openxmlformats.org/officeDocument/2006/relationships/image" Target="../media/image51.wmf"/><Relationship Id="rId14" Type="http://schemas.openxmlformats.org/officeDocument/2006/relationships/image" Target="../media/image56.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701406" y="6904871"/>
            <a:ext cx="2830724" cy="364246"/>
          </a:xfrm>
          <a:prstGeom prst="rect">
            <a:avLst/>
          </a:prstGeom>
        </p:spPr>
        <p:txBody>
          <a:bodyPr/>
          <a:lstStyle/>
          <a:p>
            <a:fld id="{D819A9AE-DFF2-479B-AF37-FAA367F55B3D}" type="datetimeFigureOut">
              <a:rPr lang="zh-CN" altLang="en-US" smtClean="0"/>
              <a:pPr/>
              <a:t>2019/12/3</a:t>
            </a:fld>
            <a:endParaRPr lang="zh-CN" altLang="en-US"/>
          </a:p>
        </p:txBody>
      </p:sp>
      <p:sp>
        <p:nvSpPr>
          <p:cNvPr id="4" name="页脚占位符 3"/>
          <p:cNvSpPr>
            <a:spLocks noGrp="1"/>
          </p:cNvSpPr>
          <p:nvPr>
            <p:ph type="ftr" sz="quarter" idx="11"/>
          </p:nvPr>
        </p:nvSpPr>
        <p:spPr>
          <a:xfrm>
            <a:off x="4239813" y="6904871"/>
            <a:ext cx="3841697" cy="364246"/>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89189" y="6904871"/>
            <a:ext cx="2830724" cy="364246"/>
          </a:xfrm>
          <a:prstGeom prst="rect">
            <a:avLst/>
          </a:prstGeom>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7"/>
            <a:ext cx="12131675" cy="1339792"/>
          </a:xfrm>
          <a:prstGeom prst="rect">
            <a:avLst/>
          </a:prstGeom>
          <a:noFill/>
          <a:ln w="9525">
            <a:noFill/>
            <a:miter lim="800000"/>
            <a:headEnd/>
            <a:tailEnd/>
          </a:ln>
          <a:effectLst/>
        </p:spPr>
      </p:pic>
      <p:pic>
        <p:nvPicPr>
          <p:cNvPr id="8" name="Picture 2" descr="E:\2017与2018年工作文件\2017与2018图书制作文件\3·2项目\2018年工作文件\2019版32一轮制作文件\2019版一轮PPT模板\2019版32一轮PPT模板(终稿)+-01.png"/>
          <p:cNvPicPr>
            <a:picLocks noChangeAspect="1" noChangeArrowheads="1"/>
          </p:cNvPicPr>
          <p:nvPr/>
        </p:nvPicPr>
        <p:blipFill>
          <a:blip r:embed="rId3" cstate="print"/>
          <a:srcRect/>
          <a:stretch>
            <a:fillRect/>
          </a:stretch>
        </p:blipFill>
        <p:spPr bwMode="auto">
          <a:xfrm>
            <a:off x="0" y="3"/>
            <a:ext cx="12131675" cy="6886344"/>
          </a:xfrm>
          <a:prstGeom prst="rect">
            <a:avLst/>
          </a:prstGeom>
          <a:noFill/>
        </p:spPr>
      </p:pic>
    </p:spTree>
    <p:extLst>
      <p:ext uri="{BB962C8B-B14F-4D97-AF65-F5344CB8AC3E}">
        <p14:creationId xmlns="" xmlns:p14="http://schemas.microsoft.com/office/powerpoint/2010/main" val="499595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总纲目录">
    <p:spTree>
      <p:nvGrpSpPr>
        <p:cNvPr id="1" name=""/>
        <p:cNvGrpSpPr/>
        <p:nvPr/>
      </p:nvGrpSpPr>
      <p:grpSpPr>
        <a:xfrm>
          <a:off x="0" y="0"/>
          <a:ext cx="0" cy="0"/>
          <a:chOff x="0" y="0"/>
          <a:chExt cx="0" cy="0"/>
        </a:xfrm>
      </p:grpSpPr>
      <p:sp>
        <p:nvSpPr>
          <p:cNvPr id="2" name="TextBox 1"/>
          <p:cNvSpPr txBox="1"/>
          <p:nvPr/>
        </p:nvSpPr>
        <p:spPr>
          <a:xfrm>
            <a:off x="8920088" y="323925"/>
            <a:ext cx="1221263" cy="378886"/>
          </a:xfrm>
          <a:prstGeom prst="rect">
            <a:avLst/>
          </a:prstGeom>
          <a:noFill/>
        </p:spPr>
        <p:txBody>
          <a:bodyPr wrap="square" rtlCol="0">
            <a:spAutoFit/>
          </a:bodyPr>
          <a:lstStyle/>
          <a:p>
            <a:r>
              <a:rPr lang="zh-CN" altLang="en-US" sz="1862" dirty="0" smtClean="0">
                <a:solidFill>
                  <a:schemeClr val="bg1"/>
                </a:solidFill>
                <a:latin typeface="黑体" panose="02010600030101010101" pitchFamily="65" charset="-122"/>
                <a:ea typeface="黑体" panose="02010600030101010101" pitchFamily="65" charset="-122"/>
              </a:rPr>
              <a:t>总纲目录</a:t>
            </a:r>
            <a:endParaRPr lang="zh-CN" altLang="en-US" sz="1862" dirty="0">
              <a:solidFill>
                <a:schemeClr val="bg1"/>
              </a:solidFill>
              <a:latin typeface="黑体" panose="02010600030101010101" pitchFamily="65" charset="-122"/>
              <a:ea typeface="黑体" panose="02010600030101010101" pitchFamily="65" charset="-122"/>
            </a:endParaRPr>
          </a:p>
        </p:txBody>
      </p:sp>
    </p:spTree>
    <p:extLst>
      <p:ext uri="{BB962C8B-B14F-4D97-AF65-F5344CB8AC3E}">
        <p14:creationId xmlns="" xmlns:p14="http://schemas.microsoft.com/office/powerpoint/2010/main" val="28766858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教材研读">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701406" y="6904871"/>
            <a:ext cx="2830724" cy="364246"/>
          </a:xfrm>
          <a:prstGeom prst="rect">
            <a:avLst/>
          </a:prstGeom>
        </p:spPr>
        <p:txBody>
          <a:bodyPr/>
          <a:lstStyle/>
          <a:p>
            <a:fld id="{D819A9AE-DFF2-479B-AF37-FAA367F55B3D}" type="datetimeFigureOut">
              <a:rPr lang="zh-CN" altLang="en-US" smtClean="0"/>
              <a:pPr/>
              <a:t>2019/12/3</a:t>
            </a:fld>
            <a:endParaRPr lang="zh-CN" altLang="en-US"/>
          </a:p>
        </p:txBody>
      </p:sp>
      <p:sp>
        <p:nvSpPr>
          <p:cNvPr id="4" name="页脚占位符 3"/>
          <p:cNvSpPr>
            <a:spLocks noGrp="1"/>
          </p:cNvSpPr>
          <p:nvPr>
            <p:ph type="ftr" sz="quarter" idx="11"/>
          </p:nvPr>
        </p:nvSpPr>
        <p:spPr>
          <a:xfrm>
            <a:off x="4239813" y="6904871"/>
            <a:ext cx="3841697" cy="364246"/>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89189" y="6904871"/>
            <a:ext cx="2830724" cy="364246"/>
          </a:xfrm>
          <a:prstGeom prst="rect">
            <a:avLst/>
          </a:prstGeom>
        </p:spPr>
        <p:txBody>
          <a:bodyPr/>
          <a:lstStyle/>
          <a:p>
            <a:fld id="{3F8935AA-09F9-4C1A-89F2-CB34E0111C49}" type="slidenum">
              <a:rPr lang="zh-CN" altLang="en-US" smtClean="0"/>
              <a:pPr/>
              <a:t>‹#›</a:t>
            </a:fld>
            <a:endParaRPr lang="zh-CN" altLang="en-US"/>
          </a:p>
        </p:txBody>
      </p:sp>
      <p:sp>
        <p:nvSpPr>
          <p:cNvPr id="6" name="TextBox 5"/>
          <p:cNvSpPr txBox="1"/>
          <p:nvPr/>
        </p:nvSpPr>
        <p:spPr>
          <a:xfrm>
            <a:off x="8939343" y="323925"/>
            <a:ext cx="1221263" cy="378886"/>
          </a:xfrm>
          <a:prstGeom prst="rect">
            <a:avLst/>
          </a:prstGeom>
          <a:noFill/>
        </p:spPr>
        <p:txBody>
          <a:bodyPr wrap="square" rtlCol="0">
            <a:spAutoFit/>
          </a:bodyPr>
          <a:lstStyle/>
          <a:p>
            <a:r>
              <a:rPr lang="zh-CN" altLang="en-US" sz="1862" dirty="0" smtClean="0">
                <a:solidFill>
                  <a:schemeClr val="bg1"/>
                </a:solidFill>
                <a:latin typeface="黑体" panose="02010600030101010101" pitchFamily="65" charset="-122"/>
                <a:ea typeface="黑体" panose="02010600030101010101" pitchFamily="65" charset="-122"/>
              </a:rPr>
              <a:t>教材研读</a:t>
            </a:r>
            <a:endParaRPr lang="zh-CN" altLang="en-US" sz="1862" dirty="0">
              <a:solidFill>
                <a:schemeClr val="bg1"/>
              </a:solidFill>
              <a:latin typeface="黑体" panose="02010600030101010101" pitchFamily="65" charset="-122"/>
              <a:ea typeface="黑体" panose="02010600030101010101" pitchFamily="65" charset="-122"/>
            </a:endParaRPr>
          </a:p>
        </p:txBody>
      </p:sp>
    </p:spTree>
    <p:extLst>
      <p:ext uri="{BB962C8B-B14F-4D97-AF65-F5344CB8AC3E}">
        <p14:creationId xmlns="" xmlns:p14="http://schemas.microsoft.com/office/powerpoint/2010/main" val="228634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考点突破">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701406" y="6904871"/>
            <a:ext cx="2830724" cy="364246"/>
          </a:xfrm>
          <a:prstGeom prst="rect">
            <a:avLst/>
          </a:prstGeom>
        </p:spPr>
        <p:txBody>
          <a:bodyPr/>
          <a:lstStyle/>
          <a:p>
            <a:fld id="{D819A9AE-DFF2-479B-AF37-FAA367F55B3D}" type="datetimeFigureOut">
              <a:rPr lang="zh-CN" altLang="en-US" smtClean="0"/>
              <a:pPr/>
              <a:t>2019/12/3</a:t>
            </a:fld>
            <a:endParaRPr lang="zh-CN" altLang="en-US"/>
          </a:p>
        </p:txBody>
      </p:sp>
      <p:sp>
        <p:nvSpPr>
          <p:cNvPr id="5" name="页脚占位符 4"/>
          <p:cNvSpPr>
            <a:spLocks noGrp="1"/>
          </p:cNvSpPr>
          <p:nvPr>
            <p:ph type="ftr" sz="quarter" idx="11"/>
          </p:nvPr>
        </p:nvSpPr>
        <p:spPr>
          <a:xfrm>
            <a:off x="4239813" y="6904871"/>
            <a:ext cx="3841697" cy="364246"/>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89189" y="6904871"/>
            <a:ext cx="2830724" cy="364246"/>
          </a:xfrm>
          <a:prstGeom prst="rect">
            <a:avLst/>
          </a:prstGeom>
        </p:spPr>
        <p:txBody>
          <a:bodyPr/>
          <a:lstStyle/>
          <a:p>
            <a:fld id="{3F8935AA-09F9-4C1A-89F2-CB34E0111C49}" type="slidenum">
              <a:rPr lang="zh-CN" altLang="en-US" smtClean="0"/>
              <a:pPr/>
              <a:t>‹#›</a:t>
            </a:fld>
            <a:endParaRPr lang="zh-CN" altLang="en-US"/>
          </a:p>
        </p:txBody>
      </p:sp>
      <p:sp>
        <p:nvSpPr>
          <p:cNvPr id="8" name="TextBox 7"/>
          <p:cNvSpPr txBox="1"/>
          <p:nvPr/>
        </p:nvSpPr>
        <p:spPr>
          <a:xfrm>
            <a:off x="8939385" y="323925"/>
            <a:ext cx="1221263" cy="378886"/>
          </a:xfrm>
          <a:prstGeom prst="rect">
            <a:avLst/>
          </a:prstGeom>
          <a:noFill/>
        </p:spPr>
        <p:txBody>
          <a:bodyPr wrap="square" rtlCol="0">
            <a:spAutoFit/>
          </a:bodyPr>
          <a:lstStyle/>
          <a:p>
            <a:r>
              <a:rPr lang="zh-CN" altLang="en-US" sz="1862" dirty="0" smtClean="0">
                <a:solidFill>
                  <a:schemeClr val="bg1"/>
                </a:solidFill>
                <a:latin typeface="黑体" panose="02010600030101010101" pitchFamily="65" charset="-122"/>
                <a:ea typeface="黑体" panose="02010600030101010101" pitchFamily="65" charset="-122"/>
              </a:rPr>
              <a:t>考点突破</a:t>
            </a:r>
            <a:endParaRPr lang="zh-CN" altLang="en-US" sz="1862" dirty="0">
              <a:solidFill>
                <a:schemeClr val="bg1"/>
              </a:solidFill>
              <a:latin typeface="黑体" panose="02010600030101010101" pitchFamily="65" charset="-122"/>
              <a:ea typeface="黑体" panose="02010600030101010101" pitchFamily="65" charset="-122"/>
            </a:endParaRPr>
          </a:p>
        </p:txBody>
      </p:sp>
    </p:spTree>
    <p:extLst>
      <p:ext uri="{BB962C8B-B14F-4D97-AF65-F5344CB8AC3E}">
        <p14:creationId xmlns="" xmlns:p14="http://schemas.microsoft.com/office/powerpoint/2010/main" val="41619471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6584" y="274679"/>
            <a:ext cx="10918508" cy="1143159"/>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6584" y="1600424"/>
            <a:ext cx="10918508" cy="452659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6584" y="6357239"/>
            <a:ext cx="2830724" cy="365176"/>
          </a:xfrm>
          <a:prstGeom prst="rect">
            <a:avLst/>
          </a:prstGeom>
        </p:spPr>
        <p:txBody>
          <a:bodyPr/>
          <a:lstStyle/>
          <a:p>
            <a:fld id="{D819A9AE-DFF2-479B-AF37-FAA367F55B3D}" type="datetimeFigureOut">
              <a:rPr lang="zh-CN" altLang="en-US" smtClean="0"/>
              <a:pPr/>
              <a:t>2019/12/3</a:t>
            </a:fld>
            <a:endParaRPr lang="zh-CN" altLang="en-US"/>
          </a:p>
        </p:txBody>
      </p:sp>
      <p:sp>
        <p:nvSpPr>
          <p:cNvPr id="5" name="页脚占位符 4"/>
          <p:cNvSpPr>
            <a:spLocks noGrp="1"/>
          </p:cNvSpPr>
          <p:nvPr>
            <p:ph type="ftr" sz="quarter" idx="11"/>
          </p:nvPr>
        </p:nvSpPr>
        <p:spPr>
          <a:xfrm>
            <a:off x="4144989" y="6357239"/>
            <a:ext cx="3841697" cy="365176"/>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94368" y="6357239"/>
            <a:ext cx="2830724" cy="365176"/>
          </a:xfrm>
          <a:prstGeom prst="rect">
            <a:avLst/>
          </a:prstGeom>
        </p:spPr>
        <p:txBody>
          <a:bodyPr/>
          <a:lstStyle/>
          <a:p>
            <a:fld id="{3F8935AA-09F9-4C1A-89F2-CB34E0111C49}" type="slidenum">
              <a:rPr lang="zh-CN" altLang="en-US" smtClean="0"/>
              <a:pPr/>
              <a:t>‹#›</a:t>
            </a:fld>
            <a:endParaRPr lang="zh-CN" altLang="en-US"/>
          </a:p>
        </p:txBody>
      </p:sp>
    </p:spTree>
    <p:extLst>
      <p:ext uri="{BB962C8B-B14F-4D97-AF65-F5344CB8AC3E}">
        <p14:creationId xmlns="" xmlns:p14="http://schemas.microsoft.com/office/powerpoint/2010/main" val="648071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12" Type="http://schemas.openxmlformats.org/officeDocument/2006/relationships/slide" Target="../slides/slide1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slide" Target="../slides/slide4.xml"/><Relationship Id="rId5" Type="http://schemas.openxmlformats.org/officeDocument/2006/relationships/slideLayout" Target="../slideLayouts/slideLayout5.xml"/><Relationship Id="rId10" Type="http://schemas.openxmlformats.org/officeDocument/2006/relationships/slide" Target="../slides/slide2.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20" name="Picture 2" descr="E:\2017与2018年工作文件\2017与2018图书制作文件\3·2项目\2018年工作文件\2019版32一轮制作文件\2019版一轮PPT模板\2019版32一轮PPT模板-02.png"/>
          <p:cNvPicPr>
            <a:picLocks noChangeAspect="1" noChangeArrowheads="1"/>
          </p:cNvPicPr>
          <p:nvPr/>
        </p:nvPicPr>
        <p:blipFill>
          <a:blip r:embed="rId8" cstate="print"/>
          <a:srcRect/>
          <a:stretch>
            <a:fillRect/>
          </a:stretch>
        </p:blipFill>
        <p:spPr bwMode="auto">
          <a:xfrm>
            <a:off x="0" y="-6574"/>
            <a:ext cx="12131675" cy="6839903"/>
          </a:xfrm>
          <a:prstGeom prst="rect">
            <a:avLst/>
          </a:prstGeom>
          <a:noFill/>
        </p:spPr>
      </p:pic>
      <p:pic>
        <p:nvPicPr>
          <p:cNvPr id="10" name="Picture 3" descr="E:\2017年工作文件\2017图书制作文件\3·2项目\2019版32 学考与选考浙江版\32选考ppt设计制作参考\2019版32一轮PPT模板(终稿)-06.png"/>
          <p:cNvPicPr>
            <a:picLocks noChangeAspect="1" noChangeArrowheads="1"/>
          </p:cNvPicPr>
          <p:nvPr/>
        </p:nvPicPr>
        <p:blipFill>
          <a:blip r:embed="rId9" cstate="print"/>
          <a:srcRect/>
          <a:stretch>
            <a:fillRect/>
          </a:stretch>
        </p:blipFill>
        <p:spPr bwMode="auto">
          <a:xfrm>
            <a:off x="8463934" y="285044"/>
            <a:ext cx="3704794" cy="437094"/>
          </a:xfrm>
          <a:prstGeom prst="rect">
            <a:avLst/>
          </a:prstGeom>
          <a:noFill/>
        </p:spPr>
      </p:pic>
      <p:grpSp>
        <p:nvGrpSpPr>
          <p:cNvPr id="2" name="组合 38"/>
          <p:cNvGrpSpPr/>
          <p:nvPr/>
        </p:nvGrpSpPr>
        <p:grpSpPr>
          <a:xfrm>
            <a:off x="10415854" y="-1260251"/>
            <a:ext cx="1427409" cy="1203315"/>
            <a:chOff x="7870558" y="-1072311"/>
            <a:chExt cx="936105" cy="566538"/>
          </a:xfrm>
        </p:grpSpPr>
        <p:sp>
          <p:nvSpPr>
            <p:cNvPr id="8" name="圆角矩形 7"/>
            <p:cNvSpPr/>
            <p:nvPr userDrawn="1"/>
          </p:nvSpPr>
          <p:spPr>
            <a:xfrm>
              <a:off x="7908925" y="-1043708"/>
              <a:ext cx="833140" cy="537935"/>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225" rtl="0" eaLnBrk="1" latinLnBrk="0" hangingPunct="1"/>
              <a:endParaRPr lang="zh-CN" altLang="en-US" sz="2394" kern="1200" dirty="0">
                <a:ln>
                  <a:solidFill>
                    <a:srgbClr val="00B0F0"/>
                  </a:solidFill>
                </a:ln>
                <a:solidFill>
                  <a:schemeClr val="lt1"/>
                </a:solidFill>
                <a:latin typeface="Times New Roman" panose="02020603050405020304" pitchFamily="18" charset="0"/>
                <a:ea typeface="+mn-ea"/>
                <a:cs typeface="+mn-cs"/>
              </a:endParaRPr>
            </a:p>
          </p:txBody>
        </p:sp>
        <p:sp>
          <p:nvSpPr>
            <p:cNvPr id="9" name="TextBox 8"/>
            <p:cNvSpPr txBox="1"/>
            <p:nvPr userDrawn="1"/>
          </p:nvSpPr>
          <p:spPr>
            <a:xfrm>
              <a:off x="7870558" y="-1072311"/>
              <a:ext cx="936105" cy="566538"/>
            </a:xfrm>
            <a:prstGeom prst="rect">
              <a:avLst/>
            </a:prstGeom>
            <a:noFill/>
          </p:spPr>
          <p:txBody>
            <a:bodyPr wrap="square" rtlCol="0">
              <a:spAutoFit/>
            </a:bodyPr>
            <a:lstStyle/>
            <a:p>
              <a:pPr marL="0" marR="0" indent="0" algn="ctr" defTabSz="1216225" rtl="0" eaLnBrk="1" fontAlgn="auto" latinLnBrk="0" hangingPunct="1">
                <a:lnSpc>
                  <a:spcPct val="130000"/>
                </a:lnSpc>
                <a:spcBef>
                  <a:spcPts val="0"/>
                </a:spcBef>
                <a:spcAft>
                  <a:spcPts val="0"/>
                </a:spcAft>
                <a:buClrTx/>
                <a:buSzTx/>
                <a:buFontTx/>
                <a:buNone/>
                <a:defRPr/>
              </a:pPr>
              <a:r>
                <a:rPr lang="zh-CN" altLang="en-US" sz="1862" dirty="0" smtClean="0">
                  <a:latin typeface="黑体" panose="02010600030101010101" pitchFamily="65" charset="-122"/>
                  <a:ea typeface="黑体" panose="02010600030101010101" pitchFamily="65" charset="-122"/>
                  <a:hlinkClick r:id="rId10" action="ppaction://hlinksldjump"/>
                </a:rPr>
                <a:t>总纲目录</a:t>
              </a:r>
              <a:endParaRPr lang="en-US" altLang="zh-CN" sz="1862" dirty="0" smtClean="0">
                <a:latin typeface="黑体" panose="02010600030101010101" pitchFamily="65" charset="-122"/>
                <a:ea typeface="黑体" panose="02010600030101010101" pitchFamily="65" charset="-122"/>
              </a:endParaRPr>
            </a:p>
            <a:p>
              <a:pPr marL="0" marR="0" indent="0" algn="ctr" defTabSz="1216225" rtl="0" eaLnBrk="1" fontAlgn="auto" latinLnBrk="0" hangingPunct="1">
                <a:lnSpc>
                  <a:spcPct val="130000"/>
                </a:lnSpc>
                <a:spcBef>
                  <a:spcPts val="0"/>
                </a:spcBef>
                <a:spcAft>
                  <a:spcPts val="0"/>
                </a:spcAft>
                <a:buClrTx/>
                <a:buSzTx/>
                <a:buFontTx/>
                <a:buNone/>
                <a:defRPr/>
              </a:pPr>
              <a:r>
                <a:rPr lang="zh-CN" altLang="en-US" sz="1862" dirty="0" smtClean="0">
                  <a:latin typeface="黑体" panose="02010600030101010101" pitchFamily="65" charset="-122"/>
                  <a:ea typeface="黑体" panose="02010600030101010101" pitchFamily="65" charset="-122"/>
                  <a:hlinkClick r:id="rId11" action="ppaction://hlinksldjump"/>
                </a:rPr>
                <a:t>教材研读</a:t>
              </a:r>
              <a:endParaRPr lang="en-US" altLang="zh-CN" sz="1862" dirty="0" smtClean="0">
                <a:latin typeface="黑体" panose="02010600030101010101" pitchFamily="65" charset="-122"/>
                <a:ea typeface="黑体" panose="02010600030101010101" pitchFamily="65" charset="-122"/>
              </a:endParaRPr>
            </a:p>
            <a:p>
              <a:pPr marL="0" marR="0" indent="0" algn="ctr" defTabSz="1216225" rtl="0" eaLnBrk="1" fontAlgn="auto" latinLnBrk="0" hangingPunct="1">
                <a:lnSpc>
                  <a:spcPct val="130000"/>
                </a:lnSpc>
                <a:spcBef>
                  <a:spcPts val="0"/>
                </a:spcBef>
                <a:spcAft>
                  <a:spcPts val="0"/>
                </a:spcAft>
                <a:buClrTx/>
                <a:buSzTx/>
                <a:buFontTx/>
                <a:buNone/>
                <a:defRPr/>
              </a:pPr>
              <a:r>
                <a:rPr lang="zh-CN" altLang="en-US" sz="1862" dirty="0" smtClean="0">
                  <a:latin typeface="黑体" panose="02010600030101010101" pitchFamily="65" charset="-122"/>
                  <a:ea typeface="黑体" panose="02010600030101010101" pitchFamily="65" charset="-122"/>
                  <a:hlinkClick r:id="rId12" action="ppaction://hlinksldjump"/>
                </a:rPr>
                <a:t>考点突破</a:t>
              </a:r>
              <a:endParaRPr lang="zh-CN" altLang="en-US" sz="1862" dirty="0" smtClean="0">
                <a:latin typeface="黑体" panose="02010600030101010101" pitchFamily="65" charset="-122"/>
                <a:ea typeface="黑体" panose="02010600030101010101" pitchFamily="65" charset="-122"/>
              </a:endParaRPr>
            </a:p>
          </p:txBody>
        </p:sp>
      </p:grpSp>
      <p:sp>
        <p:nvSpPr>
          <p:cNvPr id="11" name="TextBox 10"/>
          <p:cNvSpPr txBox="1"/>
          <p:nvPr/>
        </p:nvSpPr>
        <p:spPr>
          <a:xfrm>
            <a:off x="10436558" y="323925"/>
            <a:ext cx="1221263" cy="378886"/>
          </a:xfrm>
          <a:prstGeom prst="rect">
            <a:avLst/>
          </a:prstGeom>
          <a:noFill/>
        </p:spPr>
        <p:txBody>
          <a:bodyPr wrap="square" rtlCol="0">
            <a:spAutoFit/>
          </a:bodyPr>
          <a:lstStyle/>
          <a:p>
            <a:r>
              <a:rPr lang="zh-CN" altLang="en-US" sz="1862" dirty="0" smtClean="0">
                <a:solidFill>
                  <a:schemeClr val="bg1"/>
                </a:solidFill>
                <a:latin typeface="黑体" panose="02010600030101010101" pitchFamily="65" charset="-122"/>
                <a:ea typeface="黑体" panose="02010600030101010101" pitchFamily="65" charset="-122"/>
              </a:rPr>
              <a:t>栏目索引</a:t>
            </a:r>
            <a:endParaRPr lang="zh-CN" altLang="en-US" sz="1862" dirty="0">
              <a:solidFill>
                <a:schemeClr val="bg1"/>
              </a:solidFill>
              <a:latin typeface="黑体" panose="02010600030101010101" pitchFamily="65" charset="-122"/>
              <a:ea typeface="黑体" panose="02010600030101010101" pitchFamily="65" charset="-122"/>
            </a:endParaRPr>
          </a:p>
        </p:txBody>
      </p:sp>
      <p:cxnSp>
        <p:nvCxnSpPr>
          <p:cNvPr id="14" name="直接连接符 13"/>
          <p:cNvCxnSpPr/>
          <p:nvPr/>
        </p:nvCxnSpPr>
        <p:spPr>
          <a:xfrm>
            <a:off x="-17582" y="576084"/>
            <a:ext cx="8547683" cy="18430"/>
          </a:xfrm>
          <a:prstGeom prst="line">
            <a:avLst/>
          </a:prstGeom>
          <a:ln>
            <a:solidFill>
              <a:srgbClr val="E2752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0906117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 -0.14467 L 0.004 0.29723 " pathEditMode="relative" rAng="0" ptsTypes="AA">
                                      <p:cBhvr>
                                        <p:cTn id="6" dur="500" fill="hold"/>
                                        <p:tgtEl>
                                          <p:spTgt spid="2"/>
                                        </p:tgtEl>
                                        <p:attrNameLst>
                                          <p:attrName>ppt_x</p:attrName>
                                          <p:attrName>ppt_y</p:attrName>
                                        </p:attrNameLst>
                                      </p:cBhvr>
                                      <p:rCtr x="0" y="221"/>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 -0.07269 L 0.004 -0.38773 " pathEditMode="relative" rAng="0" ptsTypes="AA">
                                      <p:cBhvr>
                                        <p:cTn id="10" dur="500" fill="hold"/>
                                        <p:tgtEl>
                                          <p:spTgt spid="2"/>
                                        </p:tgtEl>
                                        <p:attrNameLst>
                                          <p:attrName>ppt_x</p:attrName>
                                          <p:attrName>ppt_y</p:attrName>
                                        </p:attrNameLst>
                                      </p:cBhvr>
                                      <p:rCtr x="0" y="-157"/>
                                    </p:animMotion>
                                  </p:childTnLst>
                                </p:cTn>
                              </p:par>
                            </p:childTnLst>
                          </p:cTn>
                        </p:par>
                      </p:childTnLst>
                    </p:cTn>
                  </p:par>
                </p:childTnLst>
              </p:cTn>
              <p:nextCondLst>
                <p:cond evt="onClick" delay="0">
                  <p:tgtEl>
                    <p:spTgt spid="11"/>
                  </p:tgtEl>
                </p:cond>
              </p:nextCondLst>
            </p:seq>
          </p:childTnLst>
        </p:cTn>
      </p:par>
    </p:tnLst>
  </p:timing>
  <p:txStyles>
    <p:titleStyle>
      <a:lvl1pPr algn="ctr" defTabSz="1216225" rtl="0" eaLnBrk="1" latinLnBrk="0" hangingPunct="1">
        <a:spcBef>
          <a:spcPct val="0"/>
        </a:spcBef>
        <a:buNone/>
        <a:defRPr sz="5853" kern="1200">
          <a:solidFill>
            <a:schemeClr val="tx1"/>
          </a:solidFill>
          <a:latin typeface="+mj-lt"/>
          <a:ea typeface="+mj-ea"/>
          <a:cs typeface="+mj-cs"/>
        </a:defRPr>
      </a:lvl1pPr>
    </p:titleStyle>
    <p:bodyStyle>
      <a:lvl1pPr marL="456084" indent="-456084" algn="l" defTabSz="1216225" rtl="0" eaLnBrk="1" latinLnBrk="0" hangingPunct="1">
        <a:spcBef>
          <a:spcPct val="20000"/>
        </a:spcBef>
        <a:buFont typeface="Arial" panose="020B0604020202020204" pitchFamily="34" charset="0"/>
        <a:buChar char="•"/>
        <a:defRPr sz="4256" kern="1200">
          <a:solidFill>
            <a:schemeClr val="tx1"/>
          </a:solidFill>
          <a:latin typeface="+mn-lt"/>
          <a:ea typeface="+mn-ea"/>
          <a:cs typeface="+mn-cs"/>
        </a:defRPr>
      </a:lvl1pPr>
      <a:lvl2pPr marL="988182" indent="-380069" algn="l" defTabSz="1216225" rtl="0" eaLnBrk="1" latinLnBrk="0" hangingPunct="1">
        <a:spcBef>
          <a:spcPct val="20000"/>
        </a:spcBef>
        <a:buFont typeface="Arial" panose="020B0604020202020204" pitchFamily="34" charset="0"/>
        <a:buChar char="–"/>
        <a:defRPr sz="3724" kern="1200">
          <a:solidFill>
            <a:schemeClr val="tx1"/>
          </a:solidFill>
          <a:latin typeface="+mn-lt"/>
          <a:ea typeface="+mn-ea"/>
          <a:cs typeface="+mn-cs"/>
        </a:defRPr>
      </a:lvl2pPr>
      <a:lvl3pPr marL="1520281" indent="-304055" algn="l" defTabSz="1216225" rtl="0" eaLnBrk="1" latinLnBrk="0" hangingPunct="1">
        <a:spcBef>
          <a:spcPct val="20000"/>
        </a:spcBef>
        <a:buFont typeface="Arial" panose="020B0604020202020204" pitchFamily="34" charset="0"/>
        <a:buChar char="•"/>
        <a:defRPr sz="3192" kern="1200">
          <a:solidFill>
            <a:schemeClr val="tx1"/>
          </a:solidFill>
          <a:latin typeface="+mn-lt"/>
          <a:ea typeface="+mn-ea"/>
          <a:cs typeface="+mn-cs"/>
        </a:defRPr>
      </a:lvl3pPr>
      <a:lvl4pPr marL="2128393"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4pPr>
      <a:lvl5pPr marL="2736506"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5pPr>
      <a:lvl6pPr marL="3344619"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6pPr>
      <a:lvl7pPr marL="3952729"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7pPr>
      <a:lvl8pPr marL="4559997"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8pPr>
      <a:lvl9pPr marL="5168110" indent="-304055" algn="l" defTabSz="1216225" rtl="0" eaLnBrk="1" latinLnBrk="0" hangingPunct="1">
        <a:spcBef>
          <a:spcPct val="20000"/>
        </a:spcBef>
        <a:buFont typeface="Arial" panose="020B0604020202020204" pitchFamily="34" charset="0"/>
        <a:buChar char="•"/>
        <a:defRPr sz="2660" kern="1200">
          <a:solidFill>
            <a:schemeClr val="tx1"/>
          </a:solidFill>
          <a:latin typeface="+mn-lt"/>
          <a:ea typeface="+mn-ea"/>
          <a:cs typeface="+mn-cs"/>
        </a:defRPr>
      </a:lvl9pPr>
    </p:bodyStyle>
    <p:otherStyle>
      <a:defPPr>
        <a:defRPr lang="zh-CN"/>
      </a:defPPr>
      <a:lvl1pPr marL="0" algn="l" defTabSz="1216225" rtl="0" eaLnBrk="1" latinLnBrk="0" hangingPunct="1">
        <a:defRPr sz="2394" kern="1200">
          <a:solidFill>
            <a:schemeClr val="tx1"/>
          </a:solidFill>
          <a:latin typeface="+mn-lt"/>
          <a:ea typeface="+mn-ea"/>
          <a:cs typeface="+mn-cs"/>
        </a:defRPr>
      </a:lvl1pPr>
      <a:lvl2pPr marL="608113" algn="l" defTabSz="1216225" rtl="0" eaLnBrk="1" latinLnBrk="0" hangingPunct="1">
        <a:defRPr sz="2394" kern="1200">
          <a:solidFill>
            <a:schemeClr val="tx1"/>
          </a:solidFill>
          <a:latin typeface="+mn-lt"/>
          <a:ea typeface="+mn-ea"/>
          <a:cs typeface="+mn-cs"/>
        </a:defRPr>
      </a:lvl2pPr>
      <a:lvl3pPr marL="1216225" algn="l" defTabSz="1216225" rtl="0" eaLnBrk="1" latinLnBrk="0" hangingPunct="1">
        <a:defRPr sz="2394" kern="1200">
          <a:solidFill>
            <a:schemeClr val="tx1"/>
          </a:solidFill>
          <a:latin typeface="+mn-lt"/>
          <a:ea typeface="+mn-ea"/>
          <a:cs typeface="+mn-cs"/>
        </a:defRPr>
      </a:lvl3pPr>
      <a:lvl4pPr marL="1824337" algn="l" defTabSz="1216225" rtl="0" eaLnBrk="1" latinLnBrk="0" hangingPunct="1">
        <a:defRPr sz="2394" kern="1200">
          <a:solidFill>
            <a:schemeClr val="tx1"/>
          </a:solidFill>
          <a:latin typeface="+mn-lt"/>
          <a:ea typeface="+mn-ea"/>
          <a:cs typeface="+mn-cs"/>
        </a:defRPr>
      </a:lvl4pPr>
      <a:lvl5pPr marL="2432448" algn="l" defTabSz="1216225" rtl="0" eaLnBrk="1" latinLnBrk="0" hangingPunct="1">
        <a:defRPr sz="2394" kern="1200">
          <a:solidFill>
            <a:schemeClr val="tx1"/>
          </a:solidFill>
          <a:latin typeface="+mn-lt"/>
          <a:ea typeface="+mn-ea"/>
          <a:cs typeface="+mn-cs"/>
        </a:defRPr>
      </a:lvl5pPr>
      <a:lvl6pPr marL="3040561" algn="l" defTabSz="1216225" rtl="0" eaLnBrk="1" latinLnBrk="0" hangingPunct="1">
        <a:defRPr sz="2394" kern="1200">
          <a:solidFill>
            <a:schemeClr val="tx1"/>
          </a:solidFill>
          <a:latin typeface="+mn-lt"/>
          <a:ea typeface="+mn-ea"/>
          <a:cs typeface="+mn-cs"/>
        </a:defRPr>
      </a:lvl6pPr>
      <a:lvl7pPr marL="3648674" algn="l" defTabSz="1216225" rtl="0" eaLnBrk="1" latinLnBrk="0" hangingPunct="1">
        <a:defRPr sz="2394" kern="1200">
          <a:solidFill>
            <a:schemeClr val="tx1"/>
          </a:solidFill>
          <a:latin typeface="+mn-lt"/>
          <a:ea typeface="+mn-ea"/>
          <a:cs typeface="+mn-cs"/>
        </a:defRPr>
      </a:lvl7pPr>
      <a:lvl8pPr marL="4256786" algn="l" defTabSz="1216225" rtl="0" eaLnBrk="1" latinLnBrk="0" hangingPunct="1">
        <a:defRPr sz="2394" kern="1200">
          <a:solidFill>
            <a:schemeClr val="tx1"/>
          </a:solidFill>
          <a:latin typeface="+mn-lt"/>
          <a:ea typeface="+mn-ea"/>
          <a:cs typeface="+mn-cs"/>
        </a:defRPr>
      </a:lvl8pPr>
      <a:lvl9pPr marL="4864052" algn="l" defTabSz="1216225"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36.xml"/><Relationship Id="rId5" Type="http://schemas.openxmlformats.org/officeDocument/2006/relationships/image" Target="../media/image6.png"/><Relationship Id="rId4" Type="http://schemas.openxmlformats.org/officeDocument/2006/relationships/hyperlink" Target="http://www.mzwhzx.cn/"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6.png"/><Relationship Id="rId2" Type="http://schemas.openxmlformats.org/officeDocument/2006/relationships/customXml" Target="../../customXml/item27.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18.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3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2.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slideLayout" Target="../slideLayouts/slideLayout3.xml"/><Relationship Id="rId7" Type="http://schemas.openxmlformats.org/officeDocument/2006/relationships/oleObject" Target="../embeddings/oleObject11.bin"/><Relationship Id="rId2" Type="http://schemas.openxmlformats.org/officeDocument/2006/relationships/customXml" Target="../../customXml/item17.xml"/><Relationship Id="rId1" Type="http://schemas.openxmlformats.org/officeDocument/2006/relationships/vmlDrawing" Target="../drawings/vmlDrawing4.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oleObject" Target="../embeddings/oleObject13.bin"/><Relationship Id="rId2" Type="http://schemas.openxmlformats.org/officeDocument/2006/relationships/customXml" Target="../../customXml/item6.xml"/><Relationship Id="rId1" Type="http://schemas.openxmlformats.org/officeDocument/2006/relationships/vmlDrawing" Target="../drawings/vmlDrawing5.vml"/><Relationship Id="rId6" Type="http://schemas.openxmlformats.org/officeDocument/2006/relationships/image" Target="../media/image33.png"/><Relationship Id="rId5" Type="http://schemas.openxmlformats.org/officeDocument/2006/relationships/image" Target="../media/image7.png"/><Relationship Id="rId4"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Layout" Target="../slideLayouts/slideLayout4.xml"/><Relationship Id="rId7" Type="http://schemas.openxmlformats.org/officeDocument/2006/relationships/oleObject" Target="../embeddings/oleObject16.bin"/><Relationship Id="rId2" Type="http://schemas.openxmlformats.org/officeDocument/2006/relationships/customXml" Target="../../customXml/item26.xml"/><Relationship Id="rId1" Type="http://schemas.openxmlformats.org/officeDocument/2006/relationships/vmlDrawing" Target="../drawings/vmlDrawing6.vml"/><Relationship Id="rId6" Type="http://schemas.openxmlformats.org/officeDocument/2006/relationships/oleObject" Target="../embeddings/oleObject15.bin"/><Relationship Id="rId11" Type="http://schemas.openxmlformats.org/officeDocument/2006/relationships/oleObject" Target="../embeddings/oleObject20.bin"/><Relationship Id="rId5" Type="http://schemas.openxmlformats.org/officeDocument/2006/relationships/oleObject" Target="../embeddings/oleObject14.bin"/><Relationship Id="rId10" Type="http://schemas.openxmlformats.org/officeDocument/2006/relationships/oleObject" Target="../embeddings/oleObject19.bin"/><Relationship Id="rId4" Type="http://schemas.openxmlformats.org/officeDocument/2006/relationships/notesSlide" Target="../notesSlides/notesSlide14.xml"/><Relationship Id="rId9" Type="http://schemas.openxmlformats.org/officeDocument/2006/relationships/oleObject" Target="../embeddings/oleObject18.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30.xml"/><Relationship Id="rId1" Type="http://schemas.openxmlformats.org/officeDocument/2006/relationships/vmlDrawing" Target="../drawings/vmlDrawing7.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7.xml"/><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oleObject" Target="../embeddings/oleObject31.bin"/><Relationship Id="rId18" Type="http://schemas.openxmlformats.org/officeDocument/2006/relationships/oleObject" Target="../embeddings/oleObject36.bin"/><Relationship Id="rId3" Type="http://schemas.openxmlformats.org/officeDocument/2006/relationships/slideLayout" Target="../slideLayouts/slideLayout4.xml"/><Relationship Id="rId21" Type="http://schemas.openxmlformats.org/officeDocument/2006/relationships/oleObject" Target="../embeddings/oleObject39.bin"/><Relationship Id="rId7" Type="http://schemas.openxmlformats.org/officeDocument/2006/relationships/oleObject" Target="../embeddings/oleObject25.bin"/><Relationship Id="rId12" Type="http://schemas.openxmlformats.org/officeDocument/2006/relationships/oleObject" Target="../embeddings/oleObject30.bin"/><Relationship Id="rId17" Type="http://schemas.openxmlformats.org/officeDocument/2006/relationships/oleObject" Target="../embeddings/oleObject35.bin"/><Relationship Id="rId25" Type="http://schemas.openxmlformats.org/officeDocument/2006/relationships/oleObject" Target="../embeddings/oleObject43.bin"/><Relationship Id="rId2" Type="http://schemas.openxmlformats.org/officeDocument/2006/relationships/customXml" Target="../../customXml/item35.xml"/><Relationship Id="rId16" Type="http://schemas.openxmlformats.org/officeDocument/2006/relationships/oleObject" Target="../embeddings/oleObject34.bin"/><Relationship Id="rId20" Type="http://schemas.openxmlformats.org/officeDocument/2006/relationships/oleObject" Target="../embeddings/oleObject38.bin"/><Relationship Id="rId1" Type="http://schemas.openxmlformats.org/officeDocument/2006/relationships/vmlDrawing" Target="../drawings/vmlDrawing8.vml"/><Relationship Id="rId6" Type="http://schemas.openxmlformats.org/officeDocument/2006/relationships/oleObject" Target="../embeddings/oleObject24.bin"/><Relationship Id="rId11" Type="http://schemas.openxmlformats.org/officeDocument/2006/relationships/oleObject" Target="../embeddings/oleObject29.bin"/><Relationship Id="rId24" Type="http://schemas.openxmlformats.org/officeDocument/2006/relationships/oleObject" Target="../embeddings/oleObject42.bin"/><Relationship Id="rId5" Type="http://schemas.openxmlformats.org/officeDocument/2006/relationships/oleObject" Target="../embeddings/oleObject23.bin"/><Relationship Id="rId15" Type="http://schemas.openxmlformats.org/officeDocument/2006/relationships/oleObject" Target="../embeddings/oleObject33.bin"/><Relationship Id="rId23" Type="http://schemas.openxmlformats.org/officeDocument/2006/relationships/oleObject" Target="../embeddings/oleObject41.bin"/><Relationship Id="rId10" Type="http://schemas.openxmlformats.org/officeDocument/2006/relationships/oleObject" Target="../embeddings/oleObject28.bin"/><Relationship Id="rId19" Type="http://schemas.openxmlformats.org/officeDocument/2006/relationships/oleObject" Target="../embeddings/oleObject37.bin"/><Relationship Id="rId4" Type="http://schemas.openxmlformats.org/officeDocument/2006/relationships/notesSlide" Target="../notesSlides/notesSlide18.xml"/><Relationship Id="rId9" Type="http://schemas.openxmlformats.org/officeDocument/2006/relationships/oleObject" Target="../embeddings/oleObject27.bin"/><Relationship Id="rId14" Type="http://schemas.openxmlformats.org/officeDocument/2006/relationships/oleObject" Target="../embeddings/oleObject32.bin"/><Relationship Id="rId22" Type="http://schemas.openxmlformats.org/officeDocument/2006/relationships/oleObject" Target="../embeddings/oleObject40.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66.png"/><Relationship Id="rId2" Type="http://schemas.openxmlformats.org/officeDocument/2006/relationships/customXml" Target="../../customXml/item10.xml"/><Relationship Id="rId1" Type="http://schemas.openxmlformats.org/officeDocument/2006/relationships/vmlDrawing" Target="../drawings/vmlDrawing9.vml"/><Relationship Id="rId6" Type="http://schemas.openxmlformats.org/officeDocument/2006/relationships/oleObject" Target="../embeddings/oleObject44.bin"/><Relationship Id="rId5" Type="http://schemas.openxmlformats.org/officeDocument/2006/relationships/image" Target="../media/image65.jpeg"/><Relationship Id="rId4"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24.xml"/><Relationship Id="rId4" Type="http://schemas.openxmlformats.org/officeDocument/2006/relationships/image" Target="../media/image6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31.xml"/><Relationship Id="rId4" Type="http://schemas.openxmlformats.org/officeDocument/2006/relationships/image" Target="../media/image68.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9.xml"/><Relationship Id="rId1" Type="http://schemas.openxmlformats.org/officeDocument/2006/relationships/vmlDrawing" Target="../drawings/vmlDrawing10.vml"/><Relationship Id="rId6" Type="http://schemas.openxmlformats.org/officeDocument/2006/relationships/oleObject" Target="../embeddings/oleObject46.bin"/><Relationship Id="rId5" Type="http://schemas.openxmlformats.org/officeDocument/2006/relationships/oleObject" Target="../embeddings/oleObject45.bin"/><Relationship Id="rId4"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1.xml"/><Relationship Id="rId1" Type="http://schemas.openxmlformats.org/officeDocument/2006/relationships/vmlDrawing" Target="../drawings/vmlDrawing11.vml"/><Relationship Id="rId5" Type="http://schemas.openxmlformats.org/officeDocument/2006/relationships/oleObject" Target="../embeddings/oleObject47.bin"/><Relationship Id="rId4"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slideLayout" Target="../slideLayouts/slideLayout4.xml"/><Relationship Id="rId7" Type="http://schemas.openxmlformats.org/officeDocument/2006/relationships/oleObject" Target="../embeddings/oleObject50.bin"/><Relationship Id="rId12" Type="http://schemas.openxmlformats.org/officeDocument/2006/relationships/image" Target="../media/image79.jpeg"/><Relationship Id="rId2" Type="http://schemas.openxmlformats.org/officeDocument/2006/relationships/customXml" Target="../../customXml/item22.xml"/><Relationship Id="rId1" Type="http://schemas.openxmlformats.org/officeDocument/2006/relationships/vmlDrawing" Target="../drawings/vmlDrawing12.vml"/><Relationship Id="rId6" Type="http://schemas.openxmlformats.org/officeDocument/2006/relationships/oleObject" Target="../embeddings/oleObject49.bin"/><Relationship Id="rId11" Type="http://schemas.openxmlformats.org/officeDocument/2006/relationships/oleObject" Target="../embeddings/oleObject54.bin"/><Relationship Id="rId5" Type="http://schemas.openxmlformats.org/officeDocument/2006/relationships/oleObject" Target="../embeddings/oleObject48.bin"/><Relationship Id="rId10" Type="http://schemas.openxmlformats.org/officeDocument/2006/relationships/oleObject" Target="../embeddings/oleObject53.bin"/><Relationship Id="rId4" Type="http://schemas.openxmlformats.org/officeDocument/2006/relationships/notesSlide" Target="../notesSlides/notesSlide26.xml"/><Relationship Id="rId9" Type="http://schemas.openxmlformats.org/officeDocument/2006/relationships/oleObject" Target="../embeddings/oleObject52.bin"/></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82.png"/><Relationship Id="rId2" Type="http://schemas.openxmlformats.org/officeDocument/2006/relationships/customXml" Target="../../customXml/item32.xml"/><Relationship Id="rId1" Type="http://schemas.openxmlformats.org/officeDocument/2006/relationships/vmlDrawing" Target="../drawings/vmlDrawing13.vml"/><Relationship Id="rId6" Type="http://schemas.openxmlformats.org/officeDocument/2006/relationships/oleObject" Target="../embeddings/oleObject56.bin"/><Relationship Id="rId5" Type="http://schemas.openxmlformats.org/officeDocument/2006/relationships/oleObject" Target="../embeddings/oleObject55.bin"/><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15.xml"/><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3.xml"/><Relationship Id="rId4" Type="http://schemas.openxmlformats.org/officeDocument/2006/relationships/image" Target="../media/image8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oleObject" Target="../embeddings/oleObject59.bin"/><Relationship Id="rId2" Type="http://schemas.openxmlformats.org/officeDocument/2006/relationships/customXml" Target="../../customXml/item28.xml"/><Relationship Id="rId1" Type="http://schemas.openxmlformats.org/officeDocument/2006/relationships/vmlDrawing" Target="../drawings/vmlDrawing14.vml"/><Relationship Id="rId6" Type="http://schemas.openxmlformats.org/officeDocument/2006/relationships/oleObject" Target="../embeddings/oleObject58.bin"/><Relationship Id="rId5" Type="http://schemas.openxmlformats.org/officeDocument/2006/relationships/oleObject" Target="../embeddings/oleObject57.bin"/><Relationship Id="rId4"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63.bin"/><Relationship Id="rId13" Type="http://schemas.openxmlformats.org/officeDocument/2006/relationships/oleObject" Target="../embeddings/oleObject68.bin"/><Relationship Id="rId3" Type="http://schemas.openxmlformats.org/officeDocument/2006/relationships/slideLayout" Target="../slideLayouts/slideLayout4.xml"/><Relationship Id="rId7" Type="http://schemas.openxmlformats.org/officeDocument/2006/relationships/oleObject" Target="../embeddings/oleObject62.bin"/><Relationship Id="rId12" Type="http://schemas.openxmlformats.org/officeDocument/2006/relationships/oleObject" Target="../embeddings/oleObject67.bin"/><Relationship Id="rId17" Type="http://schemas.openxmlformats.org/officeDocument/2006/relationships/oleObject" Target="../embeddings/oleObject72.bin"/><Relationship Id="rId2" Type="http://schemas.openxmlformats.org/officeDocument/2006/relationships/customXml" Target="../../customXml/item1.xml"/><Relationship Id="rId16" Type="http://schemas.openxmlformats.org/officeDocument/2006/relationships/oleObject" Target="../embeddings/oleObject71.bin"/><Relationship Id="rId1" Type="http://schemas.openxmlformats.org/officeDocument/2006/relationships/vmlDrawing" Target="../drawings/vmlDrawing15.vml"/><Relationship Id="rId6" Type="http://schemas.openxmlformats.org/officeDocument/2006/relationships/oleObject" Target="../embeddings/oleObject61.bin"/><Relationship Id="rId11" Type="http://schemas.openxmlformats.org/officeDocument/2006/relationships/oleObject" Target="../embeddings/oleObject66.bin"/><Relationship Id="rId5" Type="http://schemas.openxmlformats.org/officeDocument/2006/relationships/oleObject" Target="../embeddings/oleObject60.bin"/><Relationship Id="rId15" Type="http://schemas.openxmlformats.org/officeDocument/2006/relationships/oleObject" Target="../embeddings/oleObject70.bin"/><Relationship Id="rId10" Type="http://schemas.openxmlformats.org/officeDocument/2006/relationships/oleObject" Target="../embeddings/oleObject65.bin"/><Relationship Id="rId4" Type="http://schemas.openxmlformats.org/officeDocument/2006/relationships/notesSlide" Target="../notesSlides/notesSlide30.xml"/><Relationship Id="rId9" Type="http://schemas.openxmlformats.org/officeDocument/2006/relationships/oleObject" Target="../embeddings/oleObject64.bin"/><Relationship Id="rId14" Type="http://schemas.openxmlformats.org/officeDocument/2006/relationships/oleObject" Target="../embeddings/oleObject69.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slideLayout" Target="../slideLayouts/slideLayout4.xml"/><Relationship Id="rId7" Type="http://schemas.openxmlformats.org/officeDocument/2006/relationships/oleObject" Target="../embeddings/oleObject75.bin"/><Relationship Id="rId2" Type="http://schemas.openxmlformats.org/officeDocument/2006/relationships/customXml" Target="../../customXml/item14.xml"/><Relationship Id="rId1" Type="http://schemas.openxmlformats.org/officeDocument/2006/relationships/vmlDrawing" Target="../drawings/vmlDrawing16.vml"/><Relationship Id="rId6" Type="http://schemas.openxmlformats.org/officeDocument/2006/relationships/oleObject" Target="../embeddings/oleObject74.bin"/><Relationship Id="rId5" Type="http://schemas.openxmlformats.org/officeDocument/2006/relationships/oleObject" Target="../embeddings/oleObject73.bin"/><Relationship Id="rId4" Type="http://schemas.openxmlformats.org/officeDocument/2006/relationships/notesSlide" Target="../notesSlides/notesSlide33.xml"/><Relationship Id="rId9" Type="http://schemas.openxmlformats.org/officeDocument/2006/relationships/oleObject" Target="../embeddings/oleObject77.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29.xml"/><Relationship Id="rId4" Type="http://schemas.openxmlformats.org/officeDocument/2006/relationships/image" Target="../media/image105.jpeg"/></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81.bin"/><Relationship Id="rId3" Type="http://schemas.openxmlformats.org/officeDocument/2006/relationships/slideLayout" Target="../slideLayouts/slideLayout4.xml"/><Relationship Id="rId7" Type="http://schemas.openxmlformats.org/officeDocument/2006/relationships/oleObject" Target="../embeddings/oleObject80.bin"/><Relationship Id="rId2" Type="http://schemas.openxmlformats.org/officeDocument/2006/relationships/customXml" Target="../../customXml/item20.xml"/><Relationship Id="rId1" Type="http://schemas.openxmlformats.org/officeDocument/2006/relationships/vmlDrawing" Target="../drawings/vmlDrawing17.vml"/><Relationship Id="rId6" Type="http://schemas.openxmlformats.org/officeDocument/2006/relationships/oleObject" Target="../embeddings/oleObject79.bin"/><Relationship Id="rId5" Type="http://schemas.openxmlformats.org/officeDocument/2006/relationships/oleObject" Target="../embeddings/oleObject78.bin"/><Relationship Id="rId4"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85.bin"/><Relationship Id="rId13" Type="http://schemas.openxmlformats.org/officeDocument/2006/relationships/oleObject" Target="../embeddings/oleObject90.bin"/><Relationship Id="rId3" Type="http://schemas.openxmlformats.org/officeDocument/2006/relationships/slideLayout" Target="../slideLayouts/slideLayout4.xml"/><Relationship Id="rId7" Type="http://schemas.openxmlformats.org/officeDocument/2006/relationships/oleObject" Target="../embeddings/oleObject84.bin"/><Relationship Id="rId12" Type="http://schemas.openxmlformats.org/officeDocument/2006/relationships/oleObject" Target="../embeddings/oleObject89.bin"/><Relationship Id="rId2" Type="http://schemas.openxmlformats.org/officeDocument/2006/relationships/customXml" Target="../../customXml/item13.xml"/><Relationship Id="rId16" Type="http://schemas.openxmlformats.org/officeDocument/2006/relationships/oleObject" Target="../embeddings/oleObject93.bin"/><Relationship Id="rId1" Type="http://schemas.openxmlformats.org/officeDocument/2006/relationships/vmlDrawing" Target="../drawings/vmlDrawing18.vml"/><Relationship Id="rId6" Type="http://schemas.openxmlformats.org/officeDocument/2006/relationships/oleObject" Target="../embeddings/oleObject83.bin"/><Relationship Id="rId11" Type="http://schemas.openxmlformats.org/officeDocument/2006/relationships/oleObject" Target="../embeddings/oleObject88.bin"/><Relationship Id="rId5" Type="http://schemas.openxmlformats.org/officeDocument/2006/relationships/oleObject" Target="../embeddings/oleObject82.bin"/><Relationship Id="rId15" Type="http://schemas.openxmlformats.org/officeDocument/2006/relationships/oleObject" Target="../embeddings/oleObject92.bin"/><Relationship Id="rId10" Type="http://schemas.openxmlformats.org/officeDocument/2006/relationships/oleObject" Target="../embeddings/oleObject87.bin"/><Relationship Id="rId4" Type="http://schemas.openxmlformats.org/officeDocument/2006/relationships/notesSlide" Target="../notesSlides/notesSlide36.xml"/><Relationship Id="rId9" Type="http://schemas.openxmlformats.org/officeDocument/2006/relationships/oleObject" Target="../embeddings/oleObject86.bin"/><Relationship Id="rId14" Type="http://schemas.openxmlformats.org/officeDocument/2006/relationships/oleObject" Target="../embeddings/oleObject9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2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3.xml"/><Relationship Id="rId7" Type="http://schemas.openxmlformats.org/officeDocument/2006/relationships/oleObject" Target="../embeddings/oleObject2.bin"/><Relationship Id="rId2" Type="http://schemas.openxmlformats.org/officeDocument/2006/relationships/customXml" Target="../../customXml/item4.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3.jpeg"/><Relationship Id="rId4" Type="http://schemas.openxmlformats.org/officeDocument/2006/relationships/notesSlide" Target="../notesSlides/notesSlide4.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Layout" Target="../slideLayouts/slideLayout3.xml"/><Relationship Id="rId7" Type="http://schemas.openxmlformats.org/officeDocument/2006/relationships/image" Target="../media/image19.jpeg"/><Relationship Id="rId2" Type="http://schemas.openxmlformats.org/officeDocument/2006/relationships/customXml" Target="../../customXml/item34.xml"/><Relationship Id="rId1" Type="http://schemas.openxmlformats.org/officeDocument/2006/relationships/vmlDrawing" Target="../drawings/vmlDrawing2.vml"/><Relationship Id="rId6" Type="http://schemas.openxmlformats.org/officeDocument/2006/relationships/image" Target="../media/image18.jpeg"/><Relationship Id="rId11" Type="http://schemas.openxmlformats.org/officeDocument/2006/relationships/image" Target="../media/image9.png"/><Relationship Id="rId5" Type="http://schemas.openxmlformats.org/officeDocument/2006/relationships/image" Target="../media/image17.jpeg"/><Relationship Id="rId10" Type="http://schemas.openxmlformats.org/officeDocument/2006/relationships/oleObject" Target="../embeddings/oleObject6.bin"/><Relationship Id="rId4" Type="http://schemas.openxmlformats.org/officeDocument/2006/relationships/notesSlide" Target="../notesSlides/notesSlide5.xml"/><Relationship Id="rId9"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5.xml"/><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8.xml"/><Relationship Id="rId6" Type="http://schemas.openxmlformats.org/officeDocument/2006/relationships/image" Target="../media/image9.pn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txBox="1">
            <a:spLocks noChangeArrowheads="1"/>
          </p:cNvSpPr>
          <p:nvPr/>
        </p:nvSpPr>
        <p:spPr bwMode="auto">
          <a:xfrm>
            <a:off x="1183581" y="2196133"/>
            <a:ext cx="9726934" cy="881248"/>
          </a:xfrm>
          <a:prstGeom prst="rect">
            <a:avLst/>
          </a:prstGeom>
          <a:noFill/>
          <a:ln w="9525">
            <a:noFill/>
            <a:miter lim="800000"/>
          </a:ln>
        </p:spPr>
        <p:txBody>
          <a:bodyPr anchor="ctr"/>
          <a:lstStyle/>
          <a:p>
            <a:pPr algn="ctr">
              <a:defRPr/>
            </a:pPr>
            <a:endParaRPr lang="en-US" altLang="zh-CN" sz="5500" kern="0" dirty="0">
              <a:solidFill>
                <a:schemeClr val="bg1"/>
              </a:solidFill>
              <a:latin typeface="黑体" panose="02010609060101010101" pitchFamily="49" charset="-122"/>
              <a:ea typeface="黑体" panose="02010609060101010101" pitchFamily="49" charset="-122"/>
            </a:endParaRPr>
          </a:p>
          <a:p>
            <a:pPr algn="ctr">
              <a:defRPr/>
            </a:pPr>
            <a:r>
              <a:rPr lang="zh-CN" altLang="en-US" sz="5500" b="1" kern="0" dirty="0" smtClean="0">
                <a:solidFill>
                  <a:srgbClr val="FF0000"/>
                </a:solidFill>
                <a:latin typeface="黑体" panose="02010609060101010101" pitchFamily="49" charset="-122"/>
                <a:ea typeface="黑体" panose="02010609060101010101" pitchFamily="49" charset="-122"/>
              </a:rPr>
              <a:t>第七节</a:t>
            </a:r>
            <a:r>
              <a:rPr lang="zh-CN" altLang="en-US" sz="5500" b="1" kern="0" dirty="0">
                <a:solidFill>
                  <a:srgbClr val="FF0000"/>
                </a:solidFill>
                <a:latin typeface="黑体" panose="02010609060101010101" pitchFamily="49" charset="-122"/>
                <a:ea typeface="黑体" panose="02010609060101010101" pitchFamily="49" charset="-122"/>
              </a:rPr>
              <a:t>　</a:t>
            </a:r>
            <a:r>
              <a:rPr lang="zh-CN" altLang="en-US" sz="5500" b="1" kern="0" dirty="0" smtClean="0">
                <a:solidFill>
                  <a:srgbClr val="FF0000"/>
                </a:solidFill>
                <a:latin typeface="黑体" panose="02010609060101010101" pitchFamily="49" charset="-122"/>
                <a:ea typeface="黑体" panose="02010609060101010101" pitchFamily="49" charset="-122"/>
              </a:rPr>
              <a:t>对数与对数函数</a:t>
            </a:r>
            <a:endParaRPr lang="zh-CN" altLang="en-US" sz="5500" b="1" kern="0" dirty="0">
              <a:solidFill>
                <a:srgbClr val="FF0000"/>
              </a:solidFill>
              <a:latin typeface="黑体" panose="02010609060101010101" pitchFamily="49" charset="-122"/>
              <a:ea typeface="黑体" panose="02010609060101010101" pitchFamily="49" charset="-122"/>
            </a:endParaRPr>
          </a:p>
          <a:p>
            <a:pPr algn="ctr">
              <a:defRPr/>
            </a:pPr>
            <a:endParaRPr lang="zh-CN" altLang="en-US" sz="5500" kern="0" dirty="0">
              <a:solidFill>
                <a:schemeClr val="bg1"/>
              </a:solidFill>
              <a:latin typeface="黑体" panose="02010609060101010101" pitchFamily="49" charset="-122"/>
              <a:ea typeface="黑体" panose="02010609060101010101" pitchFamily="49" charset="-122"/>
            </a:endParaRPr>
          </a:p>
        </p:txBody>
      </p:sp>
      <p:pic>
        <p:nvPicPr>
          <p:cNvPr id="3" name="Picture 3">
            <a:hlinkClick r:id="rId4"/>
          </p:cNvPr>
          <p:cNvPicPr>
            <a:picLocks noChangeAspect="1" noChangeArrowheads="1"/>
          </p:cNvPicPr>
          <p:nvPr/>
        </p:nvPicPr>
        <p:blipFill>
          <a:blip r:embed="rId5"/>
          <a:srcRect/>
          <a:stretch>
            <a:fillRect/>
          </a:stretch>
        </p:blipFill>
        <p:spPr bwMode="auto">
          <a:xfrm>
            <a:off x="2301901" y="3777459"/>
            <a:ext cx="7621588" cy="2400300"/>
          </a:xfrm>
          <a:prstGeom prst="rect">
            <a:avLst/>
          </a:prstGeom>
          <a:noFill/>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38804"/>
            <a:ext cx="11340000" cy="41481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1.</a:t>
            </a:r>
            <a:r>
              <a:rPr lang="zh-CN" altLang="en-US" sz="2806" kern="0" dirty="0" smtClean="0">
                <a:solidFill>
                  <a:srgbClr val="000000"/>
                </a:solidFill>
                <a:latin typeface="Times New Roman" pitchFamily="65" charset="-122"/>
                <a:ea typeface="宋体" pitchFamily="65" charset="-122"/>
              </a:rPr>
              <a:t>判断正误(正确的打“√”,错误的打“</a:t>
            </a:r>
            <a:r>
              <a:rPr lang="zh-CN" altLang="en-US" sz="2806" kern="0" dirty="0" smtClean="0">
                <a:solidFill>
                  <a:srgbClr val="000000"/>
                </a:solidFill>
                <a:latin typeface="NEU-BZ" pitchFamily="65" charset="-122"/>
                <a:ea typeface="NEU-BZ" pitchFamily="65" charset="-122"/>
              </a:rPr>
              <a:t>✕</a:t>
            </a:r>
            <a:r>
              <a:rPr lang="zh-CN" altLang="en-US" sz="2806" kern="0" dirty="0" smtClean="0">
                <a:solidFill>
                  <a:srgbClr val="000000"/>
                </a:solidFill>
                <a:latin typeface="Times New Roman" pitchFamily="65" charset="-122"/>
                <a:ea typeface="宋体" pitchFamily="65" charset="-122"/>
              </a:rPr>
              <a:t>”)</a:t>
            </a:r>
            <a:endParaRPr lang="zh-CN" altLang="en-US" dirty="0"/>
          </a:p>
          <a:p>
            <a:pPr eaLnBrk="0" latinLnBrk="1" hangingPunct="0">
              <a:lnSpc>
                <a:spcPct val="150000"/>
              </a:lnSpc>
            </a:pPr>
            <a:r>
              <a:rPr lang="zh-CN" altLang="en-US" sz="2806" kern="0" dirty="0" smtClean="0">
                <a:solidFill>
                  <a:srgbClr val="000000"/>
                </a:solidFill>
                <a:latin typeface="Times New Roman" pitchFamily="65" charset="-122"/>
                <a:ea typeface="宋体" pitchFamily="65" charset="-122"/>
              </a:rPr>
              <a:t>(1)函数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=log</a:t>
            </a:r>
            <a:r>
              <a:rPr lang="zh-CN" altLang="en-US" sz="2113" kern="0" baseline="-15000" dirty="0" smtClean="0">
                <a:solidFill>
                  <a:srgbClr val="000000"/>
                </a:solidFill>
                <a:latin typeface="Times New Roman" pitchFamily="65" charset="-122"/>
                <a:ea typeface="宋体" pitchFamily="65" charset="-122"/>
              </a:rPr>
              <a:t>2</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及</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=lo</a:t>
            </a:r>
            <a:r>
              <a:rPr lang="zh-CN" altLang="en-US" sz="3194" kern="0" spc="-644"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3</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都是对数函数.</a:t>
            </a:r>
            <a:r>
              <a:rPr lang="zh-CN" altLang="en-US" sz="1757" kern="0" spc="104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NEU-BZ" pitchFamily="65" charset="-122"/>
                <a:ea typeface="NEU-BZ" pitchFamily="65" charset="-122"/>
              </a:rPr>
              <a:t> ✕ </a:t>
            </a:r>
            <a:r>
              <a:rPr lang="zh-CN" altLang="en-US" sz="2806"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6" kern="0" dirty="0" smtClean="0">
                <a:solidFill>
                  <a:srgbClr val="000000"/>
                </a:solidFill>
                <a:latin typeface="Times New Roman" pitchFamily="65" charset="-122"/>
                <a:ea typeface="宋体" pitchFamily="65" charset="-122"/>
              </a:rPr>
              <a:t>(2)对数函数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1)在(0,+</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)上是增函数.</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NEU-BZ" pitchFamily="65" charset="-122"/>
                <a:ea typeface="NEU-BZ" pitchFamily="65" charset="-122"/>
              </a:rPr>
              <a:t> ✕ </a:t>
            </a:r>
            <a:r>
              <a:rPr lang="zh-CN" altLang="en-US" sz="2806"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6" kern="0" dirty="0" smtClean="0">
                <a:solidFill>
                  <a:srgbClr val="000000"/>
                </a:solidFill>
                <a:latin typeface="Times New Roman" pitchFamily="65" charset="-122"/>
                <a:ea typeface="宋体" pitchFamily="65" charset="-122"/>
              </a:rPr>
              <a:t>(3)函数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=ln</a:t>
            </a:r>
            <a:r>
              <a:rPr lang="zh-CN" altLang="en-US" sz="3553" kern="0" spc="1471"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与</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=ln(1+</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)-ln(1-</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)的定义域相同</a:t>
            </a:r>
            <a:r>
              <a:rPr lang="zh-CN" altLang="en-US" sz="1682" kern="0" spc="1123"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NEU-BZ" pitchFamily="65" charset="-122"/>
                <a:ea typeface="NEU-BZ" pitchFamily="65" charset="-122"/>
              </a:rPr>
              <a:t> ✕ </a:t>
            </a:r>
            <a:r>
              <a:rPr lang="zh-CN" altLang="en-US" sz="2806"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6" kern="0" dirty="0" smtClean="0">
                <a:solidFill>
                  <a:srgbClr val="000000"/>
                </a:solidFill>
                <a:latin typeface="Times New Roman" pitchFamily="65" charset="-122"/>
                <a:ea typeface="宋体" pitchFamily="65" charset="-122"/>
              </a:rPr>
              <a:t>(4)对数函数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1)的图象过定点(1,0),且过点(</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,1),函数图</a:t>
            </a:r>
            <a:r>
              <a:rPr dirty="0"/>
              <a:t/>
            </a:r>
            <a:br>
              <a:rPr dirty="0"/>
            </a:br>
            <a:r>
              <a:rPr lang="zh-CN" altLang="en-US" sz="2806" kern="0" dirty="0" smtClean="0">
                <a:solidFill>
                  <a:srgbClr val="000000"/>
                </a:solidFill>
                <a:latin typeface="Times New Roman" pitchFamily="65" charset="-122"/>
                <a:ea typeface="宋体" pitchFamily="65" charset="-122"/>
              </a:rPr>
              <a:t>象只经过第一、四象限.</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 </a:t>
            </a:r>
            <a:r>
              <a:rPr lang="zh-CN" altLang="en-US" sz="2806" kern="0" dirty="0" smtClean="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3718948" y="2334076"/>
          <a:ext cx="299102" cy="598205"/>
        </p:xfrm>
        <a:graphic>
          <a:graphicData uri="http://schemas.openxmlformats.org/presentationml/2006/ole">
            <p:oleObj spid="_x0000_s3074" name="Equation" r:id="rId5" imgW="326400" imgH="652800" progId="Equation.DSMT4">
              <p:embed/>
            </p:oleObj>
          </a:graphicData>
        </a:graphic>
      </p:graphicFrame>
      <p:graphicFrame>
        <p:nvGraphicFramePr>
          <p:cNvPr id="5" name="对象 4"/>
          <p:cNvGraphicFramePr>
            <a:graphicFrameLocks noChangeAspect="1"/>
          </p:cNvGraphicFramePr>
          <p:nvPr/>
        </p:nvGraphicFramePr>
        <p:xfrm>
          <a:off x="2303400" y="3540718"/>
          <a:ext cx="638175" cy="752475"/>
        </p:xfrm>
        <a:graphic>
          <a:graphicData uri="http://schemas.openxmlformats.org/presentationml/2006/ole">
            <p:oleObj spid="_x0000_s3075" name="Equation" r:id="rId6" imgW="643200" imgH="758400" progId="Equation.DSMT4">
              <p:embed/>
            </p:oleObj>
          </a:graphicData>
        </a:graphic>
      </p:graphicFrame>
      <p:pic>
        <p:nvPicPr>
          <p:cNvPr id="6" name="Picture 1" descr="C:\Users\Administrator\AppData\Roaming\Tencent\Users\1121595815\QQ\WinTemp\RichOle\QJS8PEC60YWH_56N)HI]JHU.png"/>
          <p:cNvPicPr>
            <a:picLocks noChangeAspect="1" noChangeArrowheads="1"/>
          </p:cNvPicPr>
          <p:nvPr/>
        </p:nvPicPr>
        <p:blipFill>
          <a:blip r:embed="rId7" cstate="print"/>
          <a:srcRect/>
          <a:stretch>
            <a:fillRect/>
          </a:stretch>
        </p:blipFill>
        <p:spPr bwMode="auto">
          <a:xfrm>
            <a:off x="247477" y="705625"/>
            <a:ext cx="2276475" cy="609600"/>
          </a:xfrm>
          <a:prstGeom prst="rect">
            <a:avLst/>
          </a:prstGeom>
          <a:noFill/>
        </p:spPr>
      </p:pic>
      <p:sp>
        <p:nvSpPr>
          <p:cNvPr id="8" name="矩形 7">
            <a:extLst>
              <a:ext uri="{FF2B5EF4-FFF2-40B4-BE49-F238E27FC236}">
                <a16:creationId xmlns="" xmlns:a16="http://schemas.microsoft.com/office/drawing/2014/main" id="{4D1DCF3D-6629-4485-BD6A-F82C185C33C4}"/>
              </a:ext>
            </a:extLst>
          </p:cNvPr>
          <p:cNvSpPr/>
          <p:nvPr/>
        </p:nvSpPr>
        <p:spPr>
          <a:xfrm flipH="1">
            <a:off x="7494597" y="2205823"/>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
        <p:nvSpPr>
          <p:cNvPr id="9" name="矩形 8">
            <a:extLst>
              <a:ext uri="{FF2B5EF4-FFF2-40B4-BE49-F238E27FC236}">
                <a16:creationId xmlns="" xmlns:a16="http://schemas.microsoft.com/office/drawing/2014/main" id="{4D1DCF3D-6629-4485-BD6A-F82C185C33C4}"/>
              </a:ext>
            </a:extLst>
          </p:cNvPr>
          <p:cNvSpPr/>
          <p:nvPr/>
        </p:nvSpPr>
        <p:spPr>
          <a:xfrm flipH="1">
            <a:off x="9494861" y="2920203"/>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
        <p:nvSpPr>
          <p:cNvPr id="10" name="矩形 9">
            <a:extLst>
              <a:ext uri="{FF2B5EF4-FFF2-40B4-BE49-F238E27FC236}">
                <a16:creationId xmlns="" xmlns:a16="http://schemas.microsoft.com/office/drawing/2014/main" id="{4D1DCF3D-6629-4485-BD6A-F82C185C33C4}"/>
              </a:ext>
            </a:extLst>
          </p:cNvPr>
          <p:cNvSpPr/>
          <p:nvPr/>
        </p:nvSpPr>
        <p:spPr>
          <a:xfrm flipH="1">
            <a:off x="8851919" y="3706021"/>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
        <p:nvSpPr>
          <p:cNvPr id="11" name="矩形 10">
            <a:extLst>
              <a:ext uri="{FF2B5EF4-FFF2-40B4-BE49-F238E27FC236}">
                <a16:creationId xmlns="" xmlns:a16="http://schemas.microsoft.com/office/drawing/2014/main" id="{4D1DCF3D-6629-4485-BD6A-F82C185C33C4}"/>
              </a:ext>
            </a:extLst>
          </p:cNvPr>
          <p:cNvSpPr/>
          <p:nvPr/>
        </p:nvSpPr>
        <p:spPr>
          <a:xfrm flipH="1">
            <a:off x="4999524" y="5007217"/>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2462725"/>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2.</a:t>
            </a:r>
            <a:r>
              <a:rPr lang="zh-CN" altLang="en-US" sz="2806" kern="0" dirty="0" smtClean="0">
                <a:solidFill>
                  <a:srgbClr val="000000"/>
                </a:solidFill>
                <a:latin typeface="Times New Roman" pitchFamily="65" charset="-122"/>
                <a:ea typeface="宋体" pitchFamily="65" charset="-122"/>
              </a:rPr>
              <a:t>已知</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113" i="1" kern="0" baseline="5900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与</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)的图象可能是</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B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7863" kern="0" spc="63086"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8.jpeg"/>
          <p:cNvPicPr>
            <a:picLocks noChangeAspect="1"/>
          </p:cNvPicPr>
          <p:nvPr/>
        </p:nvPicPr>
        <p:blipFill>
          <a:blip r:embed="rId4" cstate="print"/>
          <a:stretch>
            <a:fillRect/>
          </a:stretch>
        </p:blipFill>
        <p:spPr>
          <a:xfrm>
            <a:off x="540000" y="1708432"/>
            <a:ext cx="9010650" cy="2009775"/>
          </a:xfrm>
          <a:prstGeom prst="rect">
            <a:avLst/>
          </a:prstGeom>
        </p:spPr>
      </p:pic>
      <p:sp>
        <p:nvSpPr>
          <p:cNvPr id="4" name="TextBox 2"/>
          <p:cNvSpPr txBox="1"/>
          <p:nvPr/>
        </p:nvSpPr>
        <p:spPr>
          <a:xfrm>
            <a:off x="540000" y="4134649"/>
            <a:ext cx="11340000" cy="12953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 </a:t>
            </a:r>
            <a:r>
              <a:rPr lang="zh-CN" altLang="en-US" sz="2806" kern="0" dirty="0" smtClean="0">
                <a:solidFill>
                  <a:srgbClr val="FF0000"/>
                </a:solidFill>
                <a:latin typeface="Times New Roman" pitchFamily="65" charset="-122"/>
                <a:ea typeface="宋体" pitchFamily="65" charset="-122"/>
              </a:rPr>
              <a:t>   B　函数</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)的图象与</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的图象关于</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轴对称,符合条件</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的只有B.</a:t>
            </a:r>
            <a:endParaRPr lang="zh-CN" altLang="en-US" dirty="0">
              <a:solidFill>
                <a:srgbClr val="FF0000"/>
              </a:solidFill>
            </a:endParaRPr>
          </a:p>
        </p:txBody>
      </p:sp>
      <p:sp>
        <p:nvSpPr>
          <p:cNvPr id="5" name="矩形 4">
            <a:extLst>
              <a:ext uri="{FF2B5EF4-FFF2-40B4-BE49-F238E27FC236}">
                <a16:creationId xmlns="" xmlns:a16="http://schemas.microsoft.com/office/drawing/2014/main" id="{4D1DCF3D-6629-4485-BD6A-F82C185C33C4}"/>
              </a:ext>
            </a:extLst>
          </p:cNvPr>
          <p:cNvSpPr/>
          <p:nvPr/>
        </p:nvSpPr>
        <p:spPr>
          <a:xfrm flipH="1">
            <a:off x="9066233" y="1062815"/>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238387"/>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3.</a:t>
            </a:r>
            <a:r>
              <a:rPr lang="zh-CN" altLang="en-US" sz="2806" kern="0" dirty="0" smtClean="0">
                <a:solidFill>
                  <a:srgbClr val="000000"/>
                </a:solidFill>
                <a:latin typeface="Times New Roman" pitchFamily="65" charset="-122"/>
                <a:ea typeface="宋体" pitchFamily="65" charset="-122"/>
              </a:rPr>
              <a:t>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=lg|</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B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A.是偶函数,在区间(-</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,0)上单调递增</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B.是偶函数,在区间(-</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,0)上单调递减</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C.是奇函数,在区间(0,+</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)上单调递减</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D.是奇函数,在区间(0,+</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)上单调递增</a:t>
            </a:r>
            <a:endParaRPr lang="zh-CN" altLang="en-US" dirty="0"/>
          </a:p>
        </p:txBody>
      </p:sp>
      <p:sp>
        <p:nvSpPr>
          <p:cNvPr id="3" name="TextBox 2"/>
          <p:cNvSpPr txBox="1"/>
          <p:nvPr/>
        </p:nvSpPr>
        <p:spPr>
          <a:xfrm>
            <a:off x="540000" y="4277525"/>
            <a:ext cx="11340000" cy="12953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B    </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=lg|</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|是偶函数,由图象知在(-</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,0)上单调递减,在(0,+</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)上</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单调递增.</a:t>
            </a:r>
            <a:endParaRPr lang="zh-CN" altLang="en-US" dirty="0">
              <a:solidFill>
                <a:srgbClr val="FF0000"/>
              </a:solidFill>
            </a:endParaRPr>
          </a:p>
        </p:txBody>
      </p:sp>
      <p:sp>
        <p:nvSpPr>
          <p:cNvPr id="4" name="矩形 3">
            <a:extLst>
              <a:ext uri="{FF2B5EF4-FFF2-40B4-BE49-F238E27FC236}">
                <a16:creationId xmlns="" xmlns:a16="http://schemas.microsoft.com/office/drawing/2014/main" id="{4D1DCF3D-6629-4485-BD6A-F82C185C33C4}"/>
              </a:ext>
            </a:extLst>
          </p:cNvPr>
          <p:cNvSpPr/>
          <p:nvPr/>
        </p:nvSpPr>
        <p:spPr>
          <a:xfrm flipH="1">
            <a:off x="3351193" y="1062815"/>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12214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4.</a:t>
            </a:r>
            <a:r>
              <a:rPr lang="zh-CN" altLang="en-US" sz="2806" kern="0" dirty="0" smtClean="0">
                <a:solidFill>
                  <a:srgbClr val="000000"/>
                </a:solidFill>
                <a:latin typeface="Times New Roman" pitchFamily="65" charset="-122"/>
                <a:ea typeface="宋体" pitchFamily="65" charset="-122"/>
              </a:rPr>
              <a:t>(2018课标全国Ⅰ文,13,5分)已知函数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kern="0" baseline="-15000" dirty="0" smtClean="0">
                <a:solidFill>
                  <a:srgbClr val="000000"/>
                </a:solidFill>
                <a:latin typeface="Times New Roman" pitchFamily="65" charset="-122"/>
                <a:ea typeface="宋体" pitchFamily="65" charset="-122"/>
              </a:rPr>
              <a:t>2</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113" kern="0" baseline="59000" dirty="0" smtClean="0">
                <a:solidFill>
                  <a:srgbClr val="000000"/>
                </a:solidFill>
                <a:latin typeface="Times New Roman" pitchFamily="65" charset="-122"/>
                <a:ea typeface="宋体" pitchFamily="65" charset="-122"/>
              </a:rPr>
              <a:t>2</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).若</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(3)=1,则</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u="sng" kern="0" dirty="0" smtClean="0">
                <a:solidFill>
                  <a:srgbClr val="000000"/>
                </a:solidFill>
                <a:latin typeface="Times New Roman" pitchFamily="65" charset="-122"/>
                <a:ea typeface="宋体" pitchFamily="65" charset="-122"/>
              </a:rPr>
              <a:t>    </a:t>
            </a:r>
            <a:r>
              <a:rPr dirty="0"/>
              <a:t/>
            </a:r>
            <a:br>
              <a:rPr dirty="0"/>
            </a:b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2314554"/>
            <a:ext cx="11340000" cy="6476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-7</a:t>
            </a:r>
            <a:endParaRPr lang="zh-CN" altLang="en-US" dirty="0">
              <a:solidFill>
                <a:srgbClr val="FF0000"/>
              </a:solidFill>
            </a:endParaRPr>
          </a:p>
        </p:txBody>
      </p:sp>
      <p:sp>
        <p:nvSpPr>
          <p:cNvPr id="4" name="TextBox 3"/>
          <p:cNvSpPr txBox="1"/>
          <p:nvPr/>
        </p:nvSpPr>
        <p:spPr>
          <a:xfrm>
            <a:off x="540000" y="3048873"/>
            <a:ext cx="11340000" cy="19430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)且</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(3)=1,</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(3)=log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(9+</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)=1,</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+9=2,∴</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=-7.</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573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5.</a:t>
            </a:r>
            <a:r>
              <a:rPr lang="zh-CN" altLang="en-US" sz="2806" kern="0" dirty="0" smtClean="0">
                <a:solidFill>
                  <a:srgbClr val="000000"/>
                </a:solidFill>
                <a:latin typeface="Times New Roman" pitchFamily="65" charset="-122"/>
                <a:ea typeface="宋体" pitchFamily="65" charset="-122"/>
              </a:rPr>
              <a:t>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a:t>
            </a:r>
            <a:r>
              <a:rPr lang="zh-CN" altLang="en-US" sz="2638" kern="0" spc="12511"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的定义域为</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1877913" y="1016413"/>
          <a:ext cx="1924050" cy="485775"/>
        </p:xfrm>
        <a:graphic>
          <a:graphicData uri="http://schemas.openxmlformats.org/presentationml/2006/ole">
            <p:oleObj spid="_x0000_s4098" name="Equation" r:id="rId5" imgW="1939200" imgH="489600" progId="Equation.DSMT4">
              <p:embed/>
            </p:oleObj>
          </a:graphicData>
        </a:graphic>
      </p:graphicFrame>
      <p:grpSp>
        <p:nvGrpSpPr>
          <p:cNvPr id="7" name="组合 6"/>
          <p:cNvGrpSpPr/>
          <p:nvPr/>
        </p:nvGrpSpPr>
        <p:grpSpPr>
          <a:xfrm>
            <a:off x="540000" y="1848633"/>
            <a:ext cx="11340000" cy="958908"/>
            <a:chOff x="540000" y="1848633"/>
            <a:chExt cx="11340000" cy="958908"/>
          </a:xfrm>
        </p:grpSpPr>
        <p:sp>
          <p:nvSpPr>
            <p:cNvPr id="5" name="TextBox 2"/>
            <p:cNvSpPr txBox="1"/>
            <p:nvPr/>
          </p:nvSpPr>
          <p:spPr>
            <a:xfrm>
              <a:off x="540000" y="1848633"/>
              <a:ext cx="11340000" cy="88043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 </a:t>
              </a:r>
              <a:r>
                <a:rPr lang="zh-CN" altLang="en-US" sz="2806" kern="0" dirty="0" smtClean="0">
                  <a:solidFill>
                    <a:srgbClr val="FF0000"/>
                  </a:solidFill>
                  <a:latin typeface="Times New Roman" pitchFamily="65" charset="-122"/>
                  <a:ea typeface="宋体" pitchFamily="65" charset="-122"/>
                </a:rPr>
                <a:t>   </a:t>
              </a:r>
              <a:r>
                <a:rPr lang="zh-CN" altLang="en-US" sz="3814" kern="0" spc="2335"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6" name="对象 5"/>
            <p:cNvGraphicFramePr>
              <a:graphicFrameLocks noChangeAspect="1"/>
            </p:cNvGraphicFramePr>
            <p:nvPr/>
          </p:nvGraphicFramePr>
          <p:xfrm>
            <a:off x="1609200" y="1978866"/>
            <a:ext cx="781050" cy="828675"/>
          </p:xfrm>
          <a:graphic>
            <a:graphicData uri="http://schemas.openxmlformats.org/presentationml/2006/ole">
              <p:oleObj spid="_x0000_s4099" name="Equation" r:id="rId6" imgW="787200" imgH="835200" progId="Equation.DSMT4">
                <p:embed/>
              </p:oleObj>
            </a:graphicData>
          </a:graphic>
        </p:graphicFrame>
      </p:grpSp>
      <p:grpSp>
        <p:nvGrpSpPr>
          <p:cNvPr id="8" name="组合 7"/>
          <p:cNvGrpSpPr/>
          <p:nvPr/>
        </p:nvGrpSpPr>
        <p:grpSpPr>
          <a:xfrm>
            <a:off x="540000" y="3063079"/>
            <a:ext cx="11340000" cy="1062319"/>
            <a:chOff x="540000" y="900000"/>
            <a:chExt cx="11340000" cy="1062319"/>
          </a:xfrm>
        </p:grpSpPr>
        <p:sp>
          <p:nvSpPr>
            <p:cNvPr id="9" name="TextBox 2"/>
            <p:cNvSpPr txBox="1"/>
            <p:nvPr/>
          </p:nvSpPr>
          <p:spPr>
            <a:xfrm>
              <a:off x="540000" y="900000"/>
              <a:ext cx="11340000" cy="9556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要使函数有意义,则</a:t>
              </a:r>
              <a:r>
                <a:rPr lang="zh-CN" altLang="en-US" sz="4140" kern="0" spc="14759"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解得</a:t>
              </a:r>
              <a:r>
                <a:rPr lang="zh-CN" altLang="en-US" sz="3372" kern="0" spc="-1497"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1.</a:t>
              </a:r>
              <a:endParaRPr lang="zh-CN" altLang="en-US" dirty="0">
                <a:solidFill>
                  <a:srgbClr val="FF0000"/>
                </a:solidFill>
              </a:endParaRPr>
            </a:p>
          </p:txBody>
        </p:sp>
        <p:graphicFrame>
          <p:nvGraphicFramePr>
            <p:cNvPr id="10" name="对象 9"/>
            <p:cNvGraphicFramePr>
              <a:graphicFrameLocks noChangeAspect="1"/>
            </p:cNvGraphicFramePr>
            <p:nvPr/>
          </p:nvGraphicFramePr>
          <p:xfrm>
            <a:off x="4549500" y="1038394"/>
            <a:ext cx="2400300" cy="923925"/>
          </p:xfrm>
          <a:graphic>
            <a:graphicData uri="http://schemas.openxmlformats.org/presentationml/2006/ole">
              <p:oleObj spid="_x0000_s4100" name="Equation" r:id="rId7" imgW="2419200" imgH="931200" progId="Equation.DSMT4">
                <p:embed/>
              </p:oleObj>
            </a:graphicData>
          </a:graphic>
        </p:graphicFrame>
        <p:graphicFrame>
          <p:nvGraphicFramePr>
            <p:cNvPr id="11" name="对象 10"/>
            <p:cNvGraphicFramePr>
              <a:graphicFrameLocks noChangeAspect="1"/>
            </p:cNvGraphicFramePr>
            <p:nvPr/>
          </p:nvGraphicFramePr>
          <p:xfrm>
            <a:off x="7662600" y="1103581"/>
            <a:ext cx="238125" cy="752475"/>
          </p:xfrm>
          <a:graphic>
            <a:graphicData uri="http://schemas.openxmlformats.org/presentationml/2006/ole">
              <p:oleObj spid="_x0000_s4101" name="Equation" r:id="rId8" imgW="240000" imgH="7584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11782"/>
            <a:ext cx="11340000" cy="573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典例1</a:t>
            </a:r>
            <a:r>
              <a:rPr lang="zh-CN" altLang="en-US" sz="2806" kern="0" dirty="0" smtClean="0">
                <a:solidFill>
                  <a:srgbClr val="000000"/>
                </a:solidFill>
                <a:latin typeface="Times New Roman" pitchFamily="65" charset="-122"/>
                <a:ea typeface="宋体" pitchFamily="65" charset="-122"/>
              </a:rPr>
              <a:t>　计算下列各式:</a:t>
            </a:r>
            <a:endParaRPr lang="zh-CN" altLang="en-US" dirty="0"/>
          </a:p>
        </p:txBody>
      </p:sp>
      <p:sp>
        <p:nvSpPr>
          <p:cNvPr id="3" name="TextBox 2"/>
          <p:cNvSpPr txBox="1"/>
          <p:nvPr/>
        </p:nvSpPr>
        <p:spPr>
          <a:xfrm>
            <a:off x="608790" y="1556561"/>
            <a:ext cx="11015951" cy="584327"/>
          </a:xfrm>
          <a:prstGeom prst="rect">
            <a:avLst/>
          </a:prstGeom>
          <a:noFill/>
        </p:spPr>
        <p:txBody>
          <a:bodyPr wrap="square" lIns="0" tIns="0" rIns="0" bIns="0" rtlCol="0">
            <a:spAutoFit/>
          </a:bodyPr>
          <a:lstStyle/>
          <a:p>
            <a:pPr algn="ctr">
              <a:lnSpc>
                <a:spcPct val="150000"/>
              </a:lnSpc>
            </a:pPr>
            <a:r>
              <a:rPr lang="zh-CN" altLang="en-US" sz="3000" b="1" dirty="0" smtClean="0">
                <a:latin typeface="黑体" pitchFamily="49" charset="-122"/>
                <a:ea typeface="黑体" pitchFamily="49" charset="-122"/>
              </a:rPr>
              <a:t> 对数式的化简与求值</a:t>
            </a:r>
            <a:endParaRPr lang="en-US" altLang="zh-CN" sz="3000" b="1" dirty="0" smtClean="0">
              <a:latin typeface="黑体" pitchFamily="49" charset="-122"/>
              <a:ea typeface="黑体" pitchFamily="49" charset="-122"/>
            </a:endParaRPr>
          </a:p>
        </p:txBody>
      </p:sp>
      <p:grpSp>
        <p:nvGrpSpPr>
          <p:cNvPr id="4" name="组合 11"/>
          <p:cNvGrpSpPr/>
          <p:nvPr/>
        </p:nvGrpSpPr>
        <p:grpSpPr>
          <a:xfrm>
            <a:off x="391493" y="892167"/>
            <a:ext cx="3043949" cy="897323"/>
            <a:chOff x="357158" y="968301"/>
            <a:chExt cx="2500330" cy="674749"/>
          </a:xfrm>
        </p:grpSpPr>
        <p:pic>
          <p:nvPicPr>
            <p:cNvPr id="5" name="Picture 2" descr="C:\Users\春丽\Documents\Tencent Files\3013481007\FileRecv\2019版32一轮PPT模板(终稿)-03.png"/>
            <p:cNvPicPr>
              <a:picLocks noChangeAspect="1" noChangeArrowheads="1"/>
            </p:cNvPicPr>
            <p:nvPr/>
          </p:nvPicPr>
          <p:blipFill>
            <a:blip r:embed="rId5" cstate="print"/>
            <a:srcRect/>
            <a:stretch>
              <a:fillRect/>
            </a:stretch>
          </p:blipFill>
          <p:spPr bwMode="auto">
            <a:xfrm>
              <a:off x="357158" y="1000108"/>
              <a:ext cx="2500330" cy="642942"/>
            </a:xfrm>
            <a:prstGeom prst="rect">
              <a:avLst/>
            </a:prstGeom>
            <a:noFill/>
          </p:spPr>
        </p:pic>
        <p:sp>
          <p:nvSpPr>
            <p:cNvPr id="6" name="矩形 5"/>
            <p:cNvSpPr/>
            <p:nvPr/>
          </p:nvSpPr>
          <p:spPr>
            <a:xfrm>
              <a:off x="857224" y="968301"/>
              <a:ext cx="1500198" cy="624875"/>
            </a:xfrm>
            <a:prstGeom prst="rect">
              <a:avLst/>
            </a:prstGeom>
          </p:spPr>
          <p:txBody>
            <a:bodyPr wrap="square">
              <a:spAutoFit/>
            </a:bodyPr>
            <a:lstStyle/>
            <a:p>
              <a:pPr eaLnBrk="0" latinLnBrk="1" hangingPunct="0">
                <a:lnSpc>
                  <a:spcPct val="150000"/>
                </a:lnSpc>
                <a:spcBef>
                  <a:spcPts val="5473"/>
                </a:spcBef>
              </a:pPr>
              <a:r>
                <a:rPr lang="zh-CN" altLang="en-US" sz="3200" kern="0" dirty="0" smtClean="0">
                  <a:solidFill>
                    <a:srgbClr val="FF0000"/>
                  </a:solidFill>
                  <a:latin typeface="华文琥珀" panose="02010800040101010101" pitchFamily="2" charset="-122"/>
                  <a:ea typeface="华文琥珀" panose="02010800040101010101" pitchFamily="2" charset="-122"/>
                </a:rPr>
                <a:t>考点突破</a:t>
              </a:r>
              <a:endParaRPr lang="en-US" altLang="zh-CN" sz="3200" kern="0" dirty="0">
                <a:solidFill>
                  <a:srgbClr val="FF0000"/>
                </a:solidFill>
                <a:latin typeface="华文琥珀" panose="02010800040101010101" pitchFamily="2" charset="-122"/>
                <a:ea typeface="华文琥珀" panose="02010800040101010101" pitchFamily="2" charset="-122"/>
              </a:endParaRPr>
            </a:p>
          </p:txBody>
        </p:sp>
      </p:grpSp>
      <p:pic>
        <p:nvPicPr>
          <p:cNvPr id="7" name="Picture 4"/>
          <p:cNvPicPr>
            <a:picLocks noChangeAspect="1" noChangeArrowheads="1"/>
          </p:cNvPicPr>
          <p:nvPr/>
        </p:nvPicPr>
        <p:blipFill>
          <a:blip r:embed="rId6" cstate="print"/>
          <a:srcRect/>
          <a:stretch>
            <a:fillRect/>
          </a:stretch>
        </p:blipFill>
        <p:spPr bwMode="auto">
          <a:xfrm>
            <a:off x="3065441" y="1710989"/>
            <a:ext cx="1296144" cy="481219"/>
          </a:xfrm>
          <a:prstGeom prst="rect">
            <a:avLst/>
          </a:prstGeom>
          <a:noFill/>
          <a:ln w="9525">
            <a:noFill/>
            <a:miter lim="800000"/>
            <a:headEnd/>
            <a:tailEnd/>
          </a:ln>
        </p:spPr>
      </p:pic>
      <p:grpSp>
        <p:nvGrpSpPr>
          <p:cNvPr id="12" name="组合 11"/>
          <p:cNvGrpSpPr/>
          <p:nvPr/>
        </p:nvGrpSpPr>
        <p:grpSpPr>
          <a:xfrm>
            <a:off x="540000" y="3199843"/>
            <a:ext cx="11340000" cy="1506310"/>
            <a:chOff x="540000" y="2991641"/>
            <a:chExt cx="11340000" cy="1506310"/>
          </a:xfrm>
        </p:grpSpPr>
        <p:sp>
          <p:nvSpPr>
            <p:cNvPr id="10" name="TextBox 2"/>
            <p:cNvSpPr txBox="1"/>
            <p:nvPr/>
          </p:nvSpPr>
          <p:spPr>
            <a:xfrm>
              <a:off x="540000" y="2991641"/>
              <a:ext cx="11340000" cy="15063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(1)lg 14-2lg</a:t>
              </a:r>
              <a:r>
                <a:rPr lang="zh-CN" altLang="en-US" sz="3553" kern="0" spc="-167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+lg 7-lg 18;</a:t>
              </a:r>
              <a:endParaRPr lang="zh-CN" altLang="en-US" dirty="0"/>
            </a:p>
            <a:p>
              <a:pPr marL="0" indent="0" eaLnBrk="0" latinLnBrk="1" hangingPunct="0">
                <a:lnSpc>
                  <a:spcPct val="150000"/>
                </a:lnSpc>
                <a:spcBef>
                  <a:spcPts val="282"/>
                </a:spcBef>
                <a:buNone/>
              </a:pPr>
              <a:r>
                <a:rPr lang="zh-CN" altLang="en-US" sz="2806" kern="0" dirty="0" smtClean="0">
                  <a:solidFill>
                    <a:srgbClr val="000000"/>
                  </a:solidFill>
                  <a:latin typeface="Times New Roman" pitchFamily="65" charset="-122"/>
                  <a:ea typeface="宋体" pitchFamily="65" charset="-122"/>
                </a:rPr>
                <a:t>(2)(log</a:t>
              </a:r>
              <a:r>
                <a:rPr lang="zh-CN" altLang="en-US" sz="2113" kern="0" baseline="-15000" dirty="0" smtClean="0">
                  <a:solidFill>
                    <a:srgbClr val="000000"/>
                  </a:solidFill>
                  <a:latin typeface="Times New Roman" pitchFamily="65" charset="-122"/>
                  <a:ea typeface="宋体" pitchFamily="65" charset="-122"/>
                </a:rPr>
                <a:t>3</a:t>
              </a:r>
              <a:r>
                <a:rPr lang="zh-CN" altLang="en-US" sz="2806" kern="0" dirty="0" smtClean="0">
                  <a:solidFill>
                    <a:srgbClr val="000000"/>
                  </a:solidFill>
                  <a:latin typeface="Times New Roman" pitchFamily="65" charset="-122"/>
                  <a:ea typeface="宋体" pitchFamily="65" charset="-122"/>
                </a:rPr>
                <a:t>2+log</a:t>
              </a:r>
              <a:r>
                <a:rPr lang="zh-CN" altLang="en-US" sz="2113" kern="0" baseline="-15000" dirty="0" smtClean="0">
                  <a:solidFill>
                    <a:srgbClr val="000000"/>
                  </a:solidFill>
                  <a:latin typeface="Times New Roman" pitchFamily="65" charset="-122"/>
                  <a:ea typeface="宋体" pitchFamily="65" charset="-122"/>
                </a:rPr>
                <a:t>9</a:t>
              </a:r>
              <a:r>
                <a:rPr lang="zh-CN" altLang="en-US" sz="2806" kern="0" dirty="0" smtClean="0">
                  <a:solidFill>
                    <a:srgbClr val="000000"/>
                  </a:solidFill>
                  <a:latin typeface="Times New Roman" pitchFamily="65" charset="-122"/>
                  <a:ea typeface="宋体" pitchFamily="65" charset="-122"/>
                </a:rPr>
                <a:t>2)·(log</a:t>
              </a:r>
              <a:r>
                <a:rPr lang="zh-CN" altLang="en-US" sz="2113" kern="0" baseline="-15000" dirty="0" smtClean="0">
                  <a:solidFill>
                    <a:srgbClr val="000000"/>
                  </a:solidFill>
                  <a:latin typeface="Times New Roman" pitchFamily="65" charset="-122"/>
                  <a:ea typeface="宋体" pitchFamily="65" charset="-122"/>
                </a:rPr>
                <a:t>4</a:t>
              </a:r>
              <a:r>
                <a:rPr lang="zh-CN" altLang="en-US" sz="2806" kern="0" dirty="0" smtClean="0">
                  <a:solidFill>
                    <a:srgbClr val="000000"/>
                  </a:solidFill>
                  <a:latin typeface="Times New Roman" pitchFamily="65" charset="-122"/>
                  <a:ea typeface="宋体" pitchFamily="65" charset="-122"/>
                </a:rPr>
                <a:t>3+log</a:t>
              </a:r>
              <a:r>
                <a:rPr lang="zh-CN" altLang="en-US" sz="2113" kern="0" baseline="-15000" dirty="0" smtClean="0">
                  <a:solidFill>
                    <a:srgbClr val="000000"/>
                  </a:solidFill>
                  <a:latin typeface="Times New Roman" pitchFamily="65" charset="-122"/>
                  <a:ea typeface="宋体" pitchFamily="65" charset="-122"/>
                </a:rPr>
                <a:t>8</a:t>
              </a:r>
              <a:r>
                <a:rPr lang="zh-CN" altLang="en-US" sz="2806" kern="0" dirty="0" smtClean="0">
                  <a:solidFill>
                    <a:srgbClr val="000000"/>
                  </a:solidFill>
                  <a:latin typeface="Times New Roman" pitchFamily="65" charset="-122"/>
                  <a:ea typeface="宋体" pitchFamily="65" charset="-122"/>
                </a:rPr>
                <a:t>3). </a:t>
              </a:r>
              <a:endParaRPr lang="zh-CN" altLang="en-US" dirty="0"/>
            </a:p>
          </p:txBody>
        </p:sp>
        <p:graphicFrame>
          <p:nvGraphicFramePr>
            <p:cNvPr id="11" name="对象 10"/>
            <p:cNvGraphicFramePr>
              <a:graphicFrameLocks noChangeAspect="1"/>
            </p:cNvGraphicFramePr>
            <p:nvPr/>
          </p:nvGraphicFramePr>
          <p:xfrm>
            <a:off x="2252390" y="3097554"/>
            <a:ext cx="238125" cy="752475"/>
          </p:xfrm>
          <a:graphic>
            <a:graphicData uri="http://schemas.openxmlformats.org/presentationml/2006/ole">
              <p:oleObj spid="_x0000_s71683" name="Equation" r:id="rId7" imgW="240000" imgH="758400" progId="Equation.DSMT4">
                <p:embed/>
              </p:oleObj>
            </a:graphicData>
          </a:graphic>
        </p:graphicFrame>
      </p:grpSp>
    </p:spTree>
    <p:custDataLst>
      <p:custData r:id="rId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55024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(1)原式=lg(2</a:t>
            </a:r>
            <a:r>
              <a:rPr lang="zh-CN" altLang="en-US" sz="2806" kern="0" dirty="0" smtClean="0">
                <a:solidFill>
                  <a:srgbClr val="FF0000"/>
                </a:solidFill>
                <a:latin typeface="Arial Narrow" pitchFamily="65" charset="-122"/>
                <a:ea typeface="Arial Unicode MS" pitchFamily="65" charset="-122"/>
              </a:rPr>
              <a:t>×</a:t>
            </a:r>
            <a:r>
              <a:rPr lang="zh-CN" altLang="en-US" sz="2806" kern="0" dirty="0" smtClean="0">
                <a:solidFill>
                  <a:srgbClr val="FF0000"/>
                </a:solidFill>
                <a:latin typeface="Times New Roman" pitchFamily="65" charset="-122"/>
                <a:ea typeface="宋体" pitchFamily="65" charset="-122"/>
              </a:rPr>
              <a:t>7)-2(lg 7-lg 3)+lg 7-lg(3</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Arial Narrow" pitchFamily="65" charset="-122"/>
                <a:ea typeface="Arial Unicode MS" pitchFamily="65" charset="-122"/>
              </a:rPr>
              <a:t>×</a:t>
            </a:r>
            <a:r>
              <a:rPr lang="zh-CN" altLang="en-US" sz="2806" kern="0" dirty="0" smtClean="0">
                <a:solidFill>
                  <a:srgbClr val="FF0000"/>
                </a:solidFill>
                <a:latin typeface="Times New Roman" pitchFamily="65" charset="-122"/>
                <a:ea typeface="宋体" pitchFamily="65" charset="-122"/>
              </a:rPr>
              <a:t>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=lg 2+lg 7-2lg 7+2lg 3+lg 7-2lg 3-lg 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=0.</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(2)原式=</a:t>
            </a:r>
            <a:r>
              <a:rPr lang="zh-CN" altLang="en-US" sz="4043" kern="0" spc="8631"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r>
              <a:rPr lang="zh-CN" altLang="en-US" sz="4043" kern="0" spc="8556" dirty="0" smtClean="0">
                <a:solidFill>
                  <a:srgbClr val="FF0000"/>
                </a:solidFill>
                <a:latin typeface="Times New Roman" pitchFamily="65" charset="-122"/>
                <a:ea typeface="宋体" pitchFamily="65" charset="-122"/>
              </a:rPr>
              <a:t> </a:t>
            </a:r>
            <a:endParaRPr lang="zh-CN" altLang="en-US" dirty="0">
              <a:solidFill>
                <a:srgbClr val="FF0000"/>
              </a:solidFill>
            </a:endParaRPr>
          </a:p>
          <a:p>
            <a:pPr marL="0" indent="0" eaLnBrk="0" latinLnBrk="1" hangingPunct="0">
              <a:lnSpc>
                <a:spcPct val="150000"/>
              </a:lnSpc>
              <a:spcBef>
                <a:spcPts val="9"/>
              </a:spcBef>
              <a:buNone/>
            </a:pPr>
            <a:r>
              <a:rPr lang="zh-CN" altLang="en-US" sz="2806" kern="0" dirty="0" smtClean="0">
                <a:solidFill>
                  <a:srgbClr val="FF0000"/>
                </a:solidFill>
                <a:latin typeface="Times New Roman" pitchFamily="65" charset="-122"/>
                <a:ea typeface="宋体" pitchFamily="65" charset="-122"/>
              </a:rPr>
              <a:t>=</a:t>
            </a:r>
            <a:r>
              <a:rPr lang="zh-CN" altLang="en-US" sz="4043" kern="0" spc="9981"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r>
              <a:rPr lang="zh-CN" altLang="en-US" sz="4043" kern="0" spc="11556" dirty="0" smtClean="0">
                <a:solidFill>
                  <a:srgbClr val="FF0000"/>
                </a:solidFill>
                <a:latin typeface="Times New Roman" pitchFamily="65" charset="-122"/>
                <a:ea typeface="宋体" pitchFamily="65" charset="-122"/>
              </a:rPr>
              <a:t> </a:t>
            </a:r>
            <a:endParaRPr lang="zh-CN" altLang="en-US" dirty="0">
              <a:solidFill>
                <a:srgbClr val="FF0000"/>
              </a:solidFill>
            </a:endParaRPr>
          </a:p>
          <a:p>
            <a:pPr marL="0" indent="0" eaLnBrk="0" latinLnBrk="1" hangingPunct="0">
              <a:lnSpc>
                <a:spcPct val="150000"/>
              </a:lnSpc>
              <a:spcBef>
                <a:spcPts val="9"/>
              </a:spcBef>
              <a:buNone/>
            </a:pPr>
            <a:r>
              <a:rPr lang="zh-CN" altLang="en-US" sz="2806" kern="0" dirty="0" smtClean="0">
                <a:solidFill>
                  <a:srgbClr val="FF0000"/>
                </a:solidFill>
                <a:latin typeface="Times New Roman" pitchFamily="65" charset="-122"/>
                <a:ea typeface="宋体" pitchFamily="65" charset="-122"/>
              </a:rPr>
              <a:t>=</a:t>
            </a:r>
            <a:r>
              <a:rPr lang="zh-CN" altLang="en-US" sz="3781" kern="0" spc="1693"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r>
              <a:rPr lang="zh-CN" altLang="en-US" sz="3781" kern="0" spc="1843" dirty="0" smtClean="0">
                <a:solidFill>
                  <a:srgbClr val="FF0000"/>
                </a:solidFill>
                <a:latin typeface="Times New Roman" pitchFamily="65" charset="-122"/>
                <a:ea typeface="宋体" pitchFamily="65" charset="-122"/>
              </a:rPr>
              <a:t> </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4" name="对象 3"/>
          <p:cNvGraphicFramePr>
            <a:graphicFrameLocks noChangeAspect="1"/>
          </p:cNvGraphicFramePr>
          <p:nvPr/>
        </p:nvGraphicFramePr>
        <p:xfrm>
          <a:off x="1869365" y="2988301"/>
          <a:ext cx="1609725" cy="895350"/>
        </p:xfrm>
        <a:graphic>
          <a:graphicData uri="http://schemas.openxmlformats.org/presentationml/2006/ole">
            <p:oleObj spid="_x0000_s8194" name="Equation" r:id="rId5" imgW="1622400" imgH="902400" progId="Equation.DSMT4">
              <p:embed/>
            </p:oleObj>
          </a:graphicData>
        </a:graphic>
      </p:graphicFrame>
      <p:graphicFrame>
        <p:nvGraphicFramePr>
          <p:cNvPr id="5" name="对象 4"/>
          <p:cNvGraphicFramePr>
            <a:graphicFrameLocks noChangeAspect="1"/>
          </p:cNvGraphicFramePr>
          <p:nvPr/>
        </p:nvGraphicFramePr>
        <p:xfrm>
          <a:off x="3568190" y="2988301"/>
          <a:ext cx="1600200" cy="895350"/>
        </p:xfrm>
        <a:graphic>
          <a:graphicData uri="http://schemas.openxmlformats.org/presentationml/2006/ole">
            <p:oleObj spid="_x0000_s8195" name="Equation" r:id="rId6" imgW="1612800" imgH="902400" progId="Equation.DSMT4">
              <p:embed/>
            </p:oleObj>
          </a:graphicData>
        </a:graphic>
      </p:graphicFrame>
      <p:graphicFrame>
        <p:nvGraphicFramePr>
          <p:cNvPr id="6" name="对象 5"/>
          <p:cNvGraphicFramePr>
            <a:graphicFrameLocks noChangeAspect="1"/>
          </p:cNvGraphicFramePr>
          <p:nvPr/>
        </p:nvGraphicFramePr>
        <p:xfrm>
          <a:off x="740997" y="3923981"/>
          <a:ext cx="1781174" cy="895350"/>
        </p:xfrm>
        <a:graphic>
          <a:graphicData uri="http://schemas.openxmlformats.org/presentationml/2006/ole">
            <p:oleObj spid="_x0000_s8196" name="Equation" r:id="rId7" imgW="1795200" imgH="902400" progId="Equation.DSMT4">
              <p:embed/>
            </p:oleObj>
          </a:graphicData>
        </a:graphic>
      </p:graphicFrame>
      <p:graphicFrame>
        <p:nvGraphicFramePr>
          <p:cNvPr id="7" name="对象 6"/>
          <p:cNvGraphicFramePr>
            <a:graphicFrameLocks noChangeAspect="1"/>
          </p:cNvGraphicFramePr>
          <p:nvPr/>
        </p:nvGraphicFramePr>
        <p:xfrm>
          <a:off x="2611272" y="3923981"/>
          <a:ext cx="1981200" cy="895350"/>
        </p:xfrm>
        <a:graphic>
          <a:graphicData uri="http://schemas.openxmlformats.org/presentationml/2006/ole">
            <p:oleObj spid="_x0000_s8197" name="Equation" r:id="rId8" imgW="1996800" imgH="902400" progId="Equation.DSMT4">
              <p:embed/>
            </p:oleObj>
          </a:graphicData>
        </a:graphic>
      </p:graphicFrame>
      <p:graphicFrame>
        <p:nvGraphicFramePr>
          <p:cNvPr id="8" name="对象 7"/>
          <p:cNvGraphicFramePr>
            <a:graphicFrameLocks noChangeAspect="1"/>
          </p:cNvGraphicFramePr>
          <p:nvPr/>
        </p:nvGraphicFramePr>
        <p:xfrm>
          <a:off x="740997" y="4863804"/>
          <a:ext cx="695324" cy="819149"/>
        </p:xfrm>
        <a:graphic>
          <a:graphicData uri="http://schemas.openxmlformats.org/presentationml/2006/ole">
            <p:oleObj spid="_x0000_s8198" name="Equation" r:id="rId9" imgW="700800" imgH="825600" progId="Equation.DSMT4">
              <p:embed/>
            </p:oleObj>
          </a:graphicData>
        </a:graphic>
      </p:graphicFrame>
      <p:graphicFrame>
        <p:nvGraphicFramePr>
          <p:cNvPr id="9" name="对象 8"/>
          <p:cNvGraphicFramePr>
            <a:graphicFrameLocks noChangeAspect="1"/>
          </p:cNvGraphicFramePr>
          <p:nvPr/>
        </p:nvGraphicFramePr>
        <p:xfrm>
          <a:off x="1525422" y="4863804"/>
          <a:ext cx="714375" cy="819149"/>
        </p:xfrm>
        <a:graphic>
          <a:graphicData uri="http://schemas.openxmlformats.org/presentationml/2006/ole">
            <p:oleObj spid="_x0000_s8199" name="Equation" r:id="rId10" imgW="720000" imgH="825600" progId="Equation.DSMT4">
              <p:embed/>
            </p:oleObj>
          </a:graphicData>
        </a:graphic>
      </p:graphicFrame>
      <p:graphicFrame>
        <p:nvGraphicFramePr>
          <p:cNvPr id="10" name="对象 9"/>
          <p:cNvGraphicFramePr>
            <a:graphicFrameLocks noChangeAspect="1"/>
          </p:cNvGraphicFramePr>
          <p:nvPr/>
        </p:nvGraphicFramePr>
        <p:xfrm>
          <a:off x="740997" y="5765085"/>
          <a:ext cx="238124" cy="752475"/>
        </p:xfrm>
        <a:graphic>
          <a:graphicData uri="http://schemas.openxmlformats.org/presentationml/2006/ole">
            <p:oleObj spid="_x0000_s8200" name="Equation" r:id="rId11" imgW="240000" imgH="758400" progId="Equation.DSMT4">
              <p:embed/>
            </p:oleObj>
          </a:graphicData>
        </a:graphic>
      </p:graphicFrame>
    </p:spTree>
    <p:custDataLst>
      <p:custData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48717"/>
            <a:ext cx="11340000" cy="38860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宋体" pitchFamily="2" charset="-122"/>
                <a:ea typeface="宋体" pitchFamily="2" charset="-122"/>
              </a:rPr>
              <a:t>规律总结</a:t>
            </a:r>
            <a:endParaRPr lang="zh-CN" altLang="en-US" b="1" dirty="0">
              <a:latin typeface="宋体" pitchFamily="2" charset="-122"/>
              <a:ea typeface="宋体" pitchFamily="2"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对数运算的一般思路</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(1)拆:首先利用幂的运算把底数或真数进行变形,化成分数指数幂的形</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式,使幂的底数最简,然后利用对数运算性质化简合并.</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(2)合:将对数式化为同底数对数的和、差、倍数运算,然后逆用对数的</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运算性质,转化为同底对数真数的积、商、幂的运算.</a:t>
            </a:r>
            <a:endParaRPr lang="zh-CN" altLang="en-US" dirty="0">
              <a:latin typeface="楷体" pitchFamily="49" charset="-122"/>
              <a:ea typeface="楷体" pitchFamily="49" charset="-122"/>
            </a:endParaRPr>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62989"/>
            <a:ext cx="11340000" cy="25907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宋体" pitchFamily="2" charset="-122"/>
                <a:ea typeface="宋体" pitchFamily="2" charset="-122"/>
              </a:rPr>
              <a:t>易错警示</a:t>
            </a:r>
            <a:endParaRPr lang="zh-CN" altLang="en-US" b="1" dirty="0">
              <a:latin typeface="宋体" pitchFamily="2" charset="-122"/>
              <a:ea typeface="宋体" pitchFamily="2"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对数的运算性质以及有关公式都是在式子中所有的对数有意义的前提</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下才成立的,不能出现log</a:t>
            </a:r>
            <a:r>
              <a:rPr lang="zh-CN" altLang="en-US" sz="2113" kern="0" baseline="-15000" dirty="0" smtClean="0">
                <a:solidFill>
                  <a:srgbClr val="000000"/>
                </a:solidFill>
                <a:latin typeface="楷体" pitchFamily="49" charset="-122"/>
                <a:ea typeface="楷体" pitchFamily="49" charset="-122"/>
              </a:rPr>
              <a:t>2</a:t>
            </a:r>
            <a:r>
              <a:rPr lang="zh-CN" altLang="en-US" sz="2806" kern="0" dirty="0" smtClean="0">
                <a:solidFill>
                  <a:srgbClr val="000000"/>
                </a:solidFill>
                <a:latin typeface="楷体" pitchFamily="49" charset="-122"/>
                <a:ea typeface="楷体" pitchFamily="49" charset="-122"/>
              </a:rPr>
              <a:t>12=log</a:t>
            </a:r>
            <a:r>
              <a:rPr lang="zh-CN" altLang="en-US" sz="2113" kern="0" baseline="-15000" dirty="0" smtClean="0">
                <a:solidFill>
                  <a:srgbClr val="000000"/>
                </a:solidFill>
                <a:latin typeface="楷体" pitchFamily="49" charset="-122"/>
                <a:ea typeface="楷体" pitchFamily="49" charset="-122"/>
              </a:rPr>
              <a:t>2</a:t>
            </a:r>
            <a:r>
              <a:rPr lang="zh-CN" altLang="en-US" sz="2806" kern="0" dirty="0" smtClean="0">
                <a:solidFill>
                  <a:srgbClr val="000000"/>
                </a:solidFill>
                <a:latin typeface="楷体" pitchFamily="49" charset="-122"/>
                <a:ea typeface="楷体" pitchFamily="49" charset="-122"/>
              </a:rPr>
              <a:t>[(-3)×(-4)]=log</a:t>
            </a:r>
            <a:r>
              <a:rPr lang="zh-CN" altLang="en-US" sz="2113" kern="0" baseline="-15000" dirty="0" smtClean="0">
                <a:solidFill>
                  <a:srgbClr val="000000"/>
                </a:solidFill>
                <a:latin typeface="楷体" pitchFamily="49" charset="-122"/>
                <a:ea typeface="楷体" pitchFamily="49" charset="-122"/>
              </a:rPr>
              <a:t>2</a:t>
            </a:r>
            <a:r>
              <a:rPr lang="zh-CN" altLang="en-US" sz="2806" kern="0" dirty="0" smtClean="0">
                <a:solidFill>
                  <a:srgbClr val="000000"/>
                </a:solidFill>
                <a:latin typeface="楷体" pitchFamily="49" charset="-122"/>
                <a:ea typeface="楷体" pitchFamily="49" charset="-122"/>
              </a:rPr>
              <a:t>(-3)+log</a:t>
            </a:r>
            <a:r>
              <a:rPr lang="zh-CN" altLang="en-US" sz="2113" kern="0" baseline="-15000" dirty="0" smtClean="0">
                <a:solidFill>
                  <a:srgbClr val="000000"/>
                </a:solidFill>
                <a:latin typeface="楷体" pitchFamily="49" charset="-122"/>
                <a:ea typeface="楷体" pitchFamily="49" charset="-122"/>
              </a:rPr>
              <a:t>2</a:t>
            </a:r>
            <a:r>
              <a:rPr lang="zh-CN" altLang="en-US" sz="2806" kern="0" dirty="0" smtClean="0">
                <a:solidFill>
                  <a:srgbClr val="000000"/>
                </a:solidFill>
                <a:latin typeface="楷体" pitchFamily="49" charset="-122"/>
                <a:ea typeface="楷体" pitchFamily="49" charset="-122"/>
              </a:rPr>
              <a:t>(-4)的</a:t>
            </a:r>
            <a:endParaRPr lang="en-US" altLang="zh-CN" sz="2806" kern="0" dirty="0" smtClean="0">
              <a:solidFill>
                <a:srgbClr val="000000"/>
              </a:solidFill>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错误.</a:t>
            </a:r>
            <a:endParaRPr lang="zh-CN" altLang="en-US" dirty="0">
              <a:latin typeface="楷体" pitchFamily="49" charset="-122"/>
              <a:ea typeface="楷体" pitchFamily="49" charset="-122"/>
            </a:endParaRPr>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7071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1-1</a:t>
            </a:r>
            <a:r>
              <a:rPr lang="zh-CN" altLang="en-US" sz="2806" kern="0" dirty="0" smtClean="0">
                <a:solidFill>
                  <a:srgbClr val="000000"/>
                </a:solidFill>
                <a:latin typeface="Times New Roman" pitchFamily="65" charset="-122"/>
                <a:ea typeface="宋体" pitchFamily="65" charset="-122"/>
              </a:rPr>
              <a:t>　已知2</a:t>
            </a:r>
            <a:r>
              <a:rPr lang="zh-CN" altLang="en-US" sz="2113" i="1" kern="0" baseline="5900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=12,log</a:t>
            </a:r>
            <a:r>
              <a:rPr lang="zh-CN" altLang="en-US" sz="2113" kern="0" baseline="-15000" dirty="0" smtClean="0">
                <a:solidFill>
                  <a:srgbClr val="000000"/>
                </a:solidFill>
                <a:latin typeface="Times New Roman" pitchFamily="65" charset="-122"/>
                <a:ea typeface="宋体" pitchFamily="65" charset="-122"/>
              </a:rPr>
              <a:t>2</a:t>
            </a:r>
            <a:r>
              <a:rPr lang="zh-CN" altLang="en-US" sz="3553" kern="0" spc="-182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,则</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的值为</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3531908" y="1005913"/>
          <a:ext cx="219075" cy="752475"/>
        </p:xfrm>
        <a:graphic>
          <a:graphicData uri="http://schemas.openxmlformats.org/presentationml/2006/ole">
            <p:oleObj spid="_x0000_s9218" name="Equation" r:id="rId5" imgW="220800" imgH="758400" progId="Equation.DSMT4">
              <p:embed/>
            </p:oleObj>
          </a:graphicData>
        </a:graphic>
      </p:graphicFrame>
      <p:sp>
        <p:nvSpPr>
          <p:cNvPr id="5" name="TextBox 2"/>
          <p:cNvSpPr txBox="1"/>
          <p:nvPr/>
        </p:nvSpPr>
        <p:spPr>
          <a:xfrm>
            <a:off x="540000" y="1991509"/>
            <a:ext cx="11340000" cy="6476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2</a:t>
            </a:r>
            <a:endParaRPr lang="zh-CN" altLang="en-US" dirty="0">
              <a:solidFill>
                <a:srgbClr val="FF0000"/>
              </a:solidFill>
            </a:endParaRPr>
          </a:p>
        </p:txBody>
      </p:sp>
      <p:grpSp>
        <p:nvGrpSpPr>
          <p:cNvPr id="6" name="组合 5"/>
          <p:cNvGrpSpPr/>
          <p:nvPr/>
        </p:nvGrpSpPr>
        <p:grpSpPr>
          <a:xfrm>
            <a:off x="540000" y="2848765"/>
            <a:ext cx="11340000" cy="2155683"/>
            <a:chOff x="540000" y="900000"/>
            <a:chExt cx="11340000" cy="2155683"/>
          </a:xfrm>
        </p:grpSpPr>
        <p:sp>
          <p:nvSpPr>
            <p:cNvPr id="7" name="TextBox 2"/>
            <p:cNvSpPr txBox="1"/>
            <p:nvPr/>
          </p:nvSpPr>
          <p:spPr>
            <a:xfrm>
              <a:off x="540000" y="900000"/>
              <a:ext cx="11340000" cy="21155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∵2</a:t>
              </a:r>
              <a:r>
                <a:rPr lang="zh-CN" altLang="en-US" sz="2113" i="1" kern="0" baseline="5900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12,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12+log</a:t>
              </a:r>
              <a:r>
                <a:rPr lang="zh-CN" altLang="en-US" sz="2113" kern="0" baseline="-15000" dirty="0" smtClean="0">
                  <a:solidFill>
                    <a:srgbClr val="FF0000"/>
                  </a:solidFill>
                  <a:latin typeface="Times New Roman" pitchFamily="65" charset="-122"/>
                  <a:ea typeface="宋体" pitchFamily="65" charset="-122"/>
                </a:rPr>
                <a:t>2</a:t>
              </a:r>
              <a:r>
                <a:rPr lang="zh-CN" altLang="en-US" sz="3553" kern="0" spc="-182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4=2.</a:t>
              </a:r>
              <a:endParaRPr lang="zh-CN" altLang="en-US" dirty="0">
                <a:solidFill>
                  <a:srgbClr val="FF0000"/>
                </a:solidFill>
              </a:endParaRPr>
            </a:p>
          </p:txBody>
        </p:sp>
        <p:graphicFrame>
          <p:nvGraphicFramePr>
            <p:cNvPr id="8" name="对象 7"/>
            <p:cNvGraphicFramePr>
              <a:graphicFrameLocks noChangeAspect="1"/>
            </p:cNvGraphicFramePr>
            <p:nvPr/>
          </p:nvGraphicFramePr>
          <p:xfrm>
            <a:off x="3258461" y="2303209"/>
            <a:ext cx="219074" cy="752474"/>
          </p:xfrm>
          <a:graphic>
            <a:graphicData uri="http://schemas.openxmlformats.org/presentationml/2006/ole">
              <p:oleObj spid="_x0000_s9219" name="Equation" r:id="rId6" imgW="220800" imgH="7584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395399" y="1920071"/>
            <a:ext cx="6112958" cy="523220"/>
          </a:xfrm>
          <a:prstGeom prst="rect">
            <a:avLst/>
          </a:prstGeom>
          <a:noFill/>
        </p:spPr>
        <p:txBody>
          <a:bodyPr wrap="square" rtlCol="0">
            <a:spAutoFit/>
          </a:bodyPr>
          <a:lstStyle/>
          <a:p>
            <a:r>
              <a:rPr lang="en-US" altLang="zh-CN" sz="2800" dirty="0" smtClean="0">
                <a:latin typeface="黑体" pitchFamily="49" charset="-122"/>
                <a:ea typeface="黑体" pitchFamily="49" charset="-122"/>
                <a:hlinkClick r:id="rId2" action="ppaction://hlinksldjump"/>
              </a:rPr>
              <a:t>1.</a:t>
            </a:r>
            <a:r>
              <a:rPr lang="zh-CN" altLang="en-US" sz="2800" dirty="0" smtClean="0">
                <a:latin typeface="黑体" pitchFamily="49" charset="-122"/>
                <a:ea typeface="黑体" pitchFamily="49" charset="-122"/>
                <a:hlinkClick r:id="rId2" action="ppaction://hlinksldjump"/>
              </a:rPr>
              <a:t>对数的概念</a:t>
            </a:r>
            <a:endParaRPr lang="en-US" altLang="zh-CN" sz="2800" dirty="0">
              <a:latin typeface="黑体" pitchFamily="49" charset="-122"/>
              <a:ea typeface="黑体" pitchFamily="49" charset="-122"/>
              <a:hlinkClick r:id="rId2" action="ppaction://hlinksldjump"/>
            </a:endParaRPr>
          </a:p>
        </p:txBody>
      </p:sp>
      <p:sp>
        <p:nvSpPr>
          <p:cNvPr id="5" name="TextBox 4"/>
          <p:cNvSpPr txBox="1"/>
          <p:nvPr/>
        </p:nvSpPr>
        <p:spPr>
          <a:xfrm>
            <a:off x="2395399" y="2611137"/>
            <a:ext cx="6112958" cy="523220"/>
          </a:xfrm>
          <a:prstGeom prst="rect">
            <a:avLst/>
          </a:prstGeom>
          <a:noFill/>
        </p:spPr>
        <p:txBody>
          <a:bodyPr wrap="square" rtlCol="0">
            <a:spAutoFit/>
          </a:bodyPr>
          <a:lstStyle/>
          <a:p>
            <a:r>
              <a:rPr lang="en-US" altLang="zh-CN" sz="2800" dirty="0" smtClean="0">
                <a:latin typeface="黑体" pitchFamily="49" charset="-122"/>
                <a:ea typeface="黑体" pitchFamily="49" charset="-122"/>
                <a:hlinkClick r:id="rId3" action="ppaction://hlinksldjump"/>
              </a:rPr>
              <a:t>2.</a:t>
            </a:r>
            <a:r>
              <a:rPr lang="zh-CN" altLang="en-US" sz="2800" dirty="0" smtClean="0">
                <a:latin typeface="黑体" pitchFamily="49" charset="-122"/>
                <a:ea typeface="黑体" pitchFamily="49" charset="-122"/>
                <a:hlinkClick r:id="rId3" action="ppaction://hlinksldjump"/>
              </a:rPr>
              <a:t>对数的性质与运算法则</a:t>
            </a:r>
            <a:endParaRPr lang="en-US" altLang="zh-CN" sz="2800" dirty="0">
              <a:latin typeface="黑体" pitchFamily="49" charset="-122"/>
              <a:ea typeface="黑体" pitchFamily="49" charset="-122"/>
              <a:hlinkClick r:id="rId2" action="ppaction://hlinksldjump"/>
            </a:endParaRPr>
          </a:p>
        </p:txBody>
      </p:sp>
      <p:sp>
        <p:nvSpPr>
          <p:cNvPr id="6" name="TextBox 5"/>
          <p:cNvSpPr txBox="1"/>
          <p:nvPr/>
        </p:nvSpPr>
        <p:spPr>
          <a:xfrm>
            <a:off x="2395399" y="3386826"/>
            <a:ext cx="6112958" cy="523220"/>
          </a:xfrm>
          <a:prstGeom prst="rect">
            <a:avLst/>
          </a:prstGeom>
          <a:noFill/>
        </p:spPr>
        <p:txBody>
          <a:bodyPr wrap="square" rtlCol="0">
            <a:spAutoFit/>
          </a:bodyPr>
          <a:lstStyle/>
          <a:p>
            <a:r>
              <a:rPr lang="en-US" altLang="zh-CN" sz="2800" dirty="0" smtClean="0">
                <a:latin typeface="黑体" pitchFamily="49" charset="-122"/>
                <a:ea typeface="黑体" pitchFamily="49" charset="-122"/>
                <a:hlinkClick r:id="rId4" action="ppaction://hlinksldjump"/>
              </a:rPr>
              <a:t>3.</a:t>
            </a:r>
            <a:r>
              <a:rPr lang="zh-CN" altLang="en-US" sz="2800" dirty="0" smtClean="0">
                <a:latin typeface="黑体" pitchFamily="49" charset="-122"/>
                <a:ea typeface="黑体" pitchFamily="49" charset="-122"/>
                <a:hlinkClick r:id="rId4" action="ppaction://hlinksldjump"/>
              </a:rPr>
              <a:t>对数函数的图象与性质</a:t>
            </a:r>
            <a:endParaRPr lang="en-US" altLang="zh-CN" sz="2800" dirty="0">
              <a:latin typeface="黑体" pitchFamily="49" charset="-122"/>
              <a:ea typeface="黑体" pitchFamily="49" charset="-122"/>
              <a:hlinkClick r:id="rId5" action="ppaction://hlinksldjump"/>
            </a:endParaRPr>
          </a:p>
        </p:txBody>
      </p:sp>
      <p:sp>
        <p:nvSpPr>
          <p:cNvPr id="8" name="TextBox 7"/>
          <p:cNvSpPr txBox="1"/>
          <p:nvPr/>
        </p:nvSpPr>
        <p:spPr>
          <a:xfrm>
            <a:off x="2374274" y="4069429"/>
            <a:ext cx="6112958" cy="523220"/>
          </a:xfrm>
          <a:prstGeom prst="rect">
            <a:avLst/>
          </a:prstGeom>
          <a:noFill/>
        </p:spPr>
        <p:txBody>
          <a:bodyPr wrap="square" rtlCol="0">
            <a:spAutoFit/>
          </a:bodyPr>
          <a:lstStyle/>
          <a:p>
            <a:r>
              <a:rPr lang="en-US" altLang="zh-CN" sz="2800" dirty="0" smtClean="0">
                <a:latin typeface="黑体" pitchFamily="49" charset="-122"/>
                <a:ea typeface="黑体" pitchFamily="49" charset="-122"/>
                <a:hlinkClick r:id="rId6" action="ppaction://hlinksldjump"/>
              </a:rPr>
              <a:t>4.</a:t>
            </a:r>
            <a:r>
              <a:rPr lang="zh-CN" altLang="en-US" sz="2800" dirty="0" smtClean="0">
                <a:latin typeface="黑体" pitchFamily="49" charset="-122"/>
                <a:ea typeface="黑体" pitchFamily="49" charset="-122"/>
                <a:hlinkClick r:id="rId6" action="ppaction://hlinksldjump"/>
              </a:rPr>
              <a:t>反函数</a:t>
            </a:r>
            <a:endParaRPr lang="en-US" altLang="zh-CN" sz="2800" dirty="0">
              <a:latin typeface="黑体" pitchFamily="49" charset="-122"/>
              <a:ea typeface="黑体" pitchFamily="49" charset="-122"/>
              <a:hlinkClick r:id="rId5" action="ppaction://hlinksldjump"/>
            </a:endParaRPr>
          </a:p>
        </p:txBody>
      </p:sp>
      <p:sp>
        <p:nvSpPr>
          <p:cNvPr id="10" name="TextBox 9"/>
          <p:cNvSpPr txBox="1"/>
          <p:nvPr/>
        </p:nvSpPr>
        <p:spPr>
          <a:xfrm>
            <a:off x="1180800" y="2124126"/>
            <a:ext cx="646549" cy="2246769"/>
          </a:xfrm>
          <a:prstGeom prst="rect">
            <a:avLst/>
          </a:prstGeom>
          <a:noFill/>
          <a:ln>
            <a:solidFill>
              <a:schemeClr val="accent1"/>
            </a:solidFill>
          </a:ln>
        </p:spPr>
        <p:txBody>
          <a:bodyPr wrap="square" rtlCol="0">
            <a:spAutoFit/>
          </a:bodyPr>
          <a:lstStyle/>
          <a:p>
            <a:r>
              <a:rPr lang="zh-CN" altLang="en-US" sz="3500" b="1" dirty="0">
                <a:solidFill>
                  <a:srgbClr val="FF0000"/>
                </a:solidFill>
                <a:latin typeface="黑体" pitchFamily="49" charset="-122"/>
                <a:ea typeface="黑体" pitchFamily="49" charset="-122"/>
              </a:rPr>
              <a:t>教材</a:t>
            </a:r>
            <a:r>
              <a:rPr lang="zh-CN" altLang="en-US" sz="3500" b="1" dirty="0" smtClean="0">
                <a:solidFill>
                  <a:srgbClr val="FF0000"/>
                </a:solidFill>
                <a:latin typeface="黑体" pitchFamily="49" charset="-122"/>
                <a:ea typeface="黑体" pitchFamily="49" charset="-122"/>
              </a:rPr>
              <a:t>研读</a:t>
            </a:r>
            <a:endParaRPr lang="zh-CN" altLang="en-US" sz="35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58485" y="971997"/>
            <a:ext cx="11340000" cy="7071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1-2 </a:t>
            </a:r>
            <a:r>
              <a:rPr lang="zh-CN" altLang="en-US" sz="2806" kern="0" dirty="0" smtClean="0">
                <a:solidFill>
                  <a:srgbClr val="000000"/>
                </a:solidFill>
                <a:latin typeface="Times New Roman" pitchFamily="65" charset="-122"/>
                <a:ea typeface="宋体" pitchFamily="65" charset="-122"/>
              </a:rPr>
              <a:t>   </a:t>
            </a:r>
            <a:r>
              <a:rPr lang="zh-CN" altLang="en-US" sz="3553" kern="0" spc="-167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lg </a:t>
            </a:r>
            <a:r>
              <a:rPr lang="zh-CN" altLang="en-US" sz="3553" kern="0" spc="-403"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3553" kern="0" spc="-167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lg </a:t>
            </a:r>
            <a:r>
              <a:rPr lang="zh-CN" altLang="en-US" sz="1889" kern="0" spc="14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+lg </a:t>
            </a:r>
            <a:r>
              <a:rPr lang="zh-CN" altLang="en-US" sz="1889" kern="0" spc="4035"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1389968" y="1077910"/>
          <a:ext cx="238125" cy="752475"/>
        </p:xfrm>
        <a:graphic>
          <a:graphicData uri="http://schemas.openxmlformats.org/presentationml/2006/ole">
            <p:oleObj spid="_x0000_s11266" name="Equation" r:id="rId5" imgW="240000" imgH="758400" progId="Equation.DSMT4">
              <p:embed/>
            </p:oleObj>
          </a:graphicData>
        </a:graphic>
      </p:graphicFrame>
      <p:graphicFrame>
        <p:nvGraphicFramePr>
          <p:cNvPr id="5" name="对象 4"/>
          <p:cNvGraphicFramePr>
            <a:graphicFrameLocks noChangeAspect="1"/>
          </p:cNvGraphicFramePr>
          <p:nvPr/>
        </p:nvGraphicFramePr>
        <p:xfrm>
          <a:off x="1994413" y="1077910"/>
          <a:ext cx="400049" cy="752474"/>
        </p:xfrm>
        <a:graphic>
          <a:graphicData uri="http://schemas.openxmlformats.org/presentationml/2006/ole">
            <p:oleObj spid="_x0000_s11267" name="Equation" r:id="rId6" imgW="403200" imgH="758400" progId="Equation.DSMT4">
              <p:embed/>
            </p:oleObj>
          </a:graphicData>
        </a:graphic>
      </p:graphicFrame>
      <p:graphicFrame>
        <p:nvGraphicFramePr>
          <p:cNvPr id="6" name="对象 5"/>
          <p:cNvGraphicFramePr>
            <a:graphicFrameLocks noChangeAspect="1"/>
          </p:cNvGraphicFramePr>
          <p:nvPr/>
        </p:nvGraphicFramePr>
        <p:xfrm>
          <a:off x="2513147" y="1077910"/>
          <a:ext cx="238124" cy="752474"/>
        </p:xfrm>
        <a:graphic>
          <a:graphicData uri="http://schemas.openxmlformats.org/presentationml/2006/ole">
            <p:oleObj spid="_x0000_s11268" name="Equation" r:id="rId7" imgW="240000" imgH="758400" progId="Equation.DSMT4">
              <p:embed/>
            </p:oleObj>
          </a:graphicData>
        </a:graphic>
      </p:graphicFrame>
      <p:graphicFrame>
        <p:nvGraphicFramePr>
          <p:cNvPr id="7" name="对象 6"/>
          <p:cNvGraphicFramePr>
            <a:graphicFrameLocks noChangeAspect="1"/>
          </p:cNvGraphicFramePr>
          <p:nvPr/>
        </p:nvGraphicFramePr>
        <p:xfrm>
          <a:off x="3117591" y="1211855"/>
          <a:ext cx="419099" cy="400049"/>
        </p:xfrm>
        <a:graphic>
          <a:graphicData uri="http://schemas.openxmlformats.org/presentationml/2006/ole">
            <p:oleObj spid="_x0000_s11269" name="Equation" r:id="rId8" imgW="422400" imgH="403200" progId="Equation.DSMT4">
              <p:embed/>
            </p:oleObj>
          </a:graphicData>
        </a:graphic>
      </p:graphicFrame>
      <p:graphicFrame>
        <p:nvGraphicFramePr>
          <p:cNvPr id="8" name="对象 7"/>
          <p:cNvGraphicFramePr>
            <a:graphicFrameLocks noChangeAspect="1"/>
          </p:cNvGraphicFramePr>
          <p:nvPr/>
        </p:nvGraphicFramePr>
        <p:xfrm>
          <a:off x="4104008" y="1211855"/>
          <a:ext cx="752474" cy="400049"/>
        </p:xfrm>
        <a:graphic>
          <a:graphicData uri="http://schemas.openxmlformats.org/presentationml/2006/ole">
            <p:oleObj spid="_x0000_s11270" name="Equation" r:id="rId9" imgW="758400" imgH="403200" progId="Equation.DSMT4">
              <p:embed/>
            </p:oleObj>
          </a:graphicData>
        </a:graphic>
      </p:graphicFrame>
      <p:grpSp>
        <p:nvGrpSpPr>
          <p:cNvPr id="13" name="组合 12"/>
          <p:cNvGrpSpPr/>
          <p:nvPr/>
        </p:nvGrpSpPr>
        <p:grpSpPr>
          <a:xfrm>
            <a:off x="918525" y="1836093"/>
            <a:ext cx="11340000" cy="858387"/>
            <a:chOff x="540000" y="2134385"/>
            <a:chExt cx="11340000" cy="858387"/>
          </a:xfrm>
        </p:grpSpPr>
        <p:sp>
          <p:nvSpPr>
            <p:cNvPr id="11" name="TextBox 2"/>
            <p:cNvSpPr txBox="1"/>
            <p:nvPr/>
          </p:nvSpPr>
          <p:spPr>
            <a:xfrm>
              <a:off x="540000" y="2134385"/>
              <a:ext cx="11340000" cy="820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12" name="对象 11"/>
            <p:cNvGraphicFramePr>
              <a:graphicFrameLocks noChangeAspect="1"/>
            </p:cNvGraphicFramePr>
            <p:nvPr/>
          </p:nvGraphicFramePr>
          <p:xfrm>
            <a:off x="1609200" y="2240298"/>
            <a:ext cx="238124" cy="752474"/>
          </p:xfrm>
          <a:graphic>
            <a:graphicData uri="http://schemas.openxmlformats.org/presentationml/2006/ole">
              <p:oleObj spid="_x0000_s11272" name="Equation" r:id="rId10" imgW="240000" imgH="758400" progId="Equation.DSMT4">
                <p:embed/>
              </p:oleObj>
            </a:graphicData>
          </a:graphic>
        </p:graphicFrame>
      </p:grpSp>
      <p:grpSp>
        <p:nvGrpSpPr>
          <p:cNvPr id="14" name="组合 13"/>
          <p:cNvGrpSpPr/>
          <p:nvPr/>
        </p:nvGrpSpPr>
        <p:grpSpPr>
          <a:xfrm>
            <a:off x="881261" y="2748364"/>
            <a:ext cx="11340000" cy="3325952"/>
            <a:chOff x="540000" y="1062815"/>
            <a:chExt cx="11340000" cy="3325952"/>
          </a:xfrm>
        </p:grpSpPr>
        <p:sp>
          <p:nvSpPr>
            <p:cNvPr id="15" name="TextBox 2"/>
            <p:cNvSpPr txBox="1"/>
            <p:nvPr/>
          </p:nvSpPr>
          <p:spPr>
            <a:xfrm>
              <a:off x="540000" y="1879626"/>
              <a:ext cx="11340000" cy="2498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Arial Narrow" pitchFamily="65" charset="-122"/>
                  <a:ea typeface="Arial Unicode MS" pitchFamily="65" charset="-122"/>
                </a:rPr>
                <a:t>×</a:t>
              </a:r>
              <a:r>
                <a:rPr lang="zh-CN" altLang="en-US" sz="2806" kern="0" dirty="0" smtClean="0">
                  <a:solidFill>
                    <a:srgbClr val="FF0000"/>
                  </a:solidFill>
                  <a:latin typeface="Times New Roman" pitchFamily="65" charset="-122"/>
                  <a:ea typeface="宋体" pitchFamily="65" charset="-122"/>
                </a:rPr>
                <a:t>(5lg 2-2lg 7)-</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Arial Narrow" pitchFamily="65" charset="-122"/>
                  <a:ea typeface="Arial Unicode MS"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2+</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5+2lg 7)</a:t>
              </a:r>
              <a:endParaRPr lang="zh-CN" altLang="en-US" dirty="0">
                <a:solidFill>
                  <a:srgbClr val="FF0000"/>
                </a:solidFill>
              </a:endParaRPr>
            </a:p>
            <a:p>
              <a:pPr marL="0" indent="0" eaLnBrk="0" latinLnBrk="1" hangingPunct="0">
                <a:lnSpc>
                  <a:spcPct val="150000"/>
                </a:lnSpc>
                <a:spcBef>
                  <a:spcPts val="282"/>
                </a:spcBef>
                <a:buNone/>
              </a:pP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2-lg 7-2lg 2+</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5+lg 7=</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2+</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5</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lg(2</a:t>
              </a:r>
              <a:r>
                <a:rPr lang="zh-CN" altLang="en-US" sz="2806" kern="0" dirty="0" smtClean="0">
                  <a:solidFill>
                    <a:srgbClr val="FF0000"/>
                  </a:solidFill>
                  <a:latin typeface="Arial Narrow" pitchFamily="65" charset="-122"/>
                  <a:ea typeface="Arial Unicode MS" pitchFamily="65" charset="-122"/>
                </a:rPr>
                <a:t>×</a:t>
              </a:r>
              <a:r>
                <a:rPr lang="zh-CN" altLang="en-US" sz="2806" kern="0" dirty="0" smtClean="0">
                  <a:solidFill>
                    <a:srgbClr val="FF0000"/>
                  </a:solidFill>
                  <a:latin typeface="Times New Roman" pitchFamily="65" charset="-122"/>
                  <a:ea typeface="宋体" pitchFamily="65" charset="-122"/>
                </a:rPr>
                <a:t>5)=</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16" name="对象 15"/>
            <p:cNvGraphicFramePr>
              <a:graphicFrameLocks noChangeAspect="1"/>
            </p:cNvGraphicFramePr>
            <p:nvPr/>
          </p:nvGraphicFramePr>
          <p:xfrm>
            <a:off x="740997" y="1985539"/>
            <a:ext cx="238124" cy="752474"/>
          </p:xfrm>
          <a:graphic>
            <a:graphicData uri="http://schemas.openxmlformats.org/presentationml/2006/ole">
              <p:oleObj spid="_x0000_s11273" name="Equation" r:id="rId11" imgW="240000" imgH="758400" progId="Equation.DSMT4">
                <p:embed/>
              </p:oleObj>
            </a:graphicData>
          </a:graphic>
        </p:graphicFrame>
        <p:graphicFrame>
          <p:nvGraphicFramePr>
            <p:cNvPr id="17" name="对象 16"/>
            <p:cNvGraphicFramePr>
              <a:graphicFrameLocks noChangeAspect="1"/>
            </p:cNvGraphicFramePr>
            <p:nvPr/>
          </p:nvGraphicFramePr>
          <p:xfrm>
            <a:off x="3104157" y="1985539"/>
            <a:ext cx="238124" cy="752474"/>
          </p:xfrm>
          <a:graphic>
            <a:graphicData uri="http://schemas.openxmlformats.org/presentationml/2006/ole">
              <p:oleObj spid="_x0000_s11274" name="Equation" r:id="rId12" imgW="240000" imgH="758400" progId="Equation.DSMT4">
                <p:embed/>
              </p:oleObj>
            </a:graphicData>
          </a:graphic>
        </p:graphicFrame>
        <p:graphicFrame>
          <p:nvGraphicFramePr>
            <p:cNvPr id="18" name="对象 17"/>
            <p:cNvGraphicFramePr>
              <a:graphicFrameLocks noChangeAspect="1"/>
            </p:cNvGraphicFramePr>
            <p:nvPr/>
          </p:nvGraphicFramePr>
          <p:xfrm>
            <a:off x="3547142" y="1985539"/>
            <a:ext cx="238124" cy="752474"/>
          </p:xfrm>
          <a:graphic>
            <a:graphicData uri="http://schemas.openxmlformats.org/presentationml/2006/ole">
              <p:oleObj spid="_x0000_s11275" name="Equation" r:id="rId13" imgW="240000" imgH="758400" progId="Equation.DSMT4">
                <p:embed/>
              </p:oleObj>
            </a:graphicData>
          </a:graphic>
        </p:graphicFrame>
        <p:graphicFrame>
          <p:nvGraphicFramePr>
            <p:cNvPr id="19" name="对象 18"/>
            <p:cNvGraphicFramePr>
              <a:graphicFrameLocks noChangeAspect="1"/>
            </p:cNvGraphicFramePr>
            <p:nvPr/>
          </p:nvGraphicFramePr>
          <p:xfrm>
            <a:off x="4530783" y="1985539"/>
            <a:ext cx="238124" cy="752474"/>
          </p:xfrm>
          <a:graphic>
            <a:graphicData uri="http://schemas.openxmlformats.org/presentationml/2006/ole">
              <p:oleObj spid="_x0000_s11276" name="Equation" r:id="rId14" imgW="240000" imgH="758400" progId="Equation.DSMT4">
                <p:embed/>
              </p:oleObj>
            </a:graphicData>
          </a:graphic>
        </p:graphicFrame>
        <p:graphicFrame>
          <p:nvGraphicFramePr>
            <p:cNvPr id="20" name="对象 19"/>
            <p:cNvGraphicFramePr>
              <a:graphicFrameLocks noChangeAspect="1"/>
            </p:cNvGraphicFramePr>
            <p:nvPr/>
          </p:nvGraphicFramePr>
          <p:xfrm>
            <a:off x="740997" y="2842670"/>
            <a:ext cx="238124" cy="752474"/>
          </p:xfrm>
          <a:graphic>
            <a:graphicData uri="http://schemas.openxmlformats.org/presentationml/2006/ole">
              <p:oleObj spid="_x0000_s11277" name="Equation" r:id="rId15" imgW="240000" imgH="758400" progId="Equation.DSMT4">
                <p:embed/>
              </p:oleObj>
            </a:graphicData>
          </a:graphic>
        </p:graphicFrame>
        <p:graphicFrame>
          <p:nvGraphicFramePr>
            <p:cNvPr id="21" name="对象 20"/>
            <p:cNvGraphicFramePr>
              <a:graphicFrameLocks noChangeAspect="1"/>
            </p:cNvGraphicFramePr>
            <p:nvPr/>
          </p:nvGraphicFramePr>
          <p:xfrm>
            <a:off x="3229245" y="2842670"/>
            <a:ext cx="238124" cy="752474"/>
          </p:xfrm>
          <a:graphic>
            <a:graphicData uri="http://schemas.openxmlformats.org/presentationml/2006/ole">
              <p:oleObj spid="_x0000_s11278" name="Equation" r:id="rId16" imgW="240000" imgH="758400" progId="Equation.DSMT4">
                <p:embed/>
              </p:oleObj>
            </a:graphicData>
          </a:graphic>
        </p:graphicFrame>
        <p:graphicFrame>
          <p:nvGraphicFramePr>
            <p:cNvPr id="22" name="对象 21"/>
            <p:cNvGraphicFramePr>
              <a:graphicFrameLocks noChangeAspect="1"/>
            </p:cNvGraphicFramePr>
            <p:nvPr/>
          </p:nvGraphicFramePr>
          <p:xfrm>
            <a:off x="4967232" y="2844205"/>
            <a:ext cx="238124" cy="752474"/>
          </p:xfrm>
          <a:graphic>
            <a:graphicData uri="http://schemas.openxmlformats.org/presentationml/2006/ole">
              <p:oleObj spid="_x0000_s11279" name="Equation" r:id="rId17" imgW="240000" imgH="758400" progId="Equation.DSMT4">
                <p:embed/>
              </p:oleObj>
            </a:graphicData>
          </a:graphic>
        </p:graphicFrame>
        <p:graphicFrame>
          <p:nvGraphicFramePr>
            <p:cNvPr id="23" name="对象 22"/>
            <p:cNvGraphicFramePr>
              <a:graphicFrameLocks noChangeAspect="1"/>
            </p:cNvGraphicFramePr>
            <p:nvPr/>
          </p:nvGraphicFramePr>
          <p:xfrm>
            <a:off x="5950873" y="2844205"/>
            <a:ext cx="238124" cy="752474"/>
          </p:xfrm>
          <a:graphic>
            <a:graphicData uri="http://schemas.openxmlformats.org/presentationml/2006/ole">
              <p:oleObj spid="_x0000_s11280" name="Equation" r:id="rId18" imgW="240000" imgH="758400" progId="Equation.DSMT4">
                <p:embed/>
              </p:oleObj>
            </a:graphicData>
          </a:graphic>
        </p:graphicFrame>
        <p:graphicFrame>
          <p:nvGraphicFramePr>
            <p:cNvPr id="24" name="对象 23"/>
            <p:cNvGraphicFramePr>
              <a:graphicFrameLocks noChangeAspect="1"/>
            </p:cNvGraphicFramePr>
            <p:nvPr/>
          </p:nvGraphicFramePr>
          <p:xfrm>
            <a:off x="718760" y="3636293"/>
            <a:ext cx="238124" cy="752474"/>
          </p:xfrm>
          <a:graphic>
            <a:graphicData uri="http://schemas.openxmlformats.org/presentationml/2006/ole">
              <p:oleObj spid="_x0000_s11281" name="Equation" r:id="rId19" imgW="240000" imgH="758400" progId="Equation.DSMT4">
                <p:embed/>
              </p:oleObj>
            </a:graphicData>
          </a:graphic>
        </p:graphicFrame>
        <p:graphicFrame>
          <p:nvGraphicFramePr>
            <p:cNvPr id="25" name="对象 24"/>
            <p:cNvGraphicFramePr>
              <a:graphicFrameLocks noChangeAspect="1"/>
            </p:cNvGraphicFramePr>
            <p:nvPr/>
          </p:nvGraphicFramePr>
          <p:xfrm>
            <a:off x="2280836" y="3603899"/>
            <a:ext cx="238124" cy="752474"/>
          </p:xfrm>
          <a:graphic>
            <a:graphicData uri="http://schemas.openxmlformats.org/presentationml/2006/ole">
              <p:oleObj spid="_x0000_s11282" name="Equation" r:id="rId20" imgW="240000" imgH="758400" progId="Equation.DSMT4">
                <p:embed/>
              </p:oleObj>
            </a:graphicData>
          </a:graphic>
        </p:graphicFrame>
        <p:grpSp>
          <p:nvGrpSpPr>
            <p:cNvPr id="26" name="组合 25"/>
            <p:cNvGrpSpPr/>
            <p:nvPr/>
          </p:nvGrpSpPr>
          <p:grpSpPr>
            <a:xfrm>
              <a:off x="540000" y="1062815"/>
              <a:ext cx="11340000" cy="858388"/>
              <a:chOff x="540000" y="900000"/>
              <a:chExt cx="11340000" cy="858388"/>
            </a:xfrm>
          </p:grpSpPr>
          <p:sp>
            <p:nvSpPr>
              <p:cNvPr id="27" name="TextBox 2"/>
              <p:cNvSpPr txBox="1"/>
              <p:nvPr/>
            </p:nvSpPr>
            <p:spPr>
              <a:xfrm>
                <a:off x="540000" y="900000"/>
                <a:ext cx="11340000" cy="820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a:t>
                </a:r>
                <a:r>
                  <a:rPr lang="zh-CN" altLang="en-US" sz="3553" kern="0" spc="-403"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a:t>
                </a:r>
                <a:r>
                  <a:rPr lang="zh-CN" altLang="en-US" sz="1889" kern="0" spc="14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+lg </a:t>
                </a:r>
                <a:r>
                  <a:rPr lang="zh-CN" altLang="en-US" sz="1889" kern="0" spc="4035"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28" name="对象 27"/>
              <p:cNvGraphicFramePr>
                <a:graphicFrameLocks noChangeAspect="1"/>
              </p:cNvGraphicFramePr>
              <p:nvPr/>
            </p:nvGraphicFramePr>
            <p:xfrm>
              <a:off x="1609200" y="1005913"/>
              <a:ext cx="238124" cy="752474"/>
            </p:xfrm>
            <a:graphic>
              <a:graphicData uri="http://schemas.openxmlformats.org/presentationml/2006/ole">
                <p:oleObj spid="_x0000_s11283" name="Equation" r:id="rId21" imgW="240000" imgH="758400" progId="Equation.DSMT4">
                  <p:embed/>
                </p:oleObj>
              </a:graphicData>
            </a:graphic>
          </p:graphicFrame>
          <p:graphicFrame>
            <p:nvGraphicFramePr>
              <p:cNvPr id="29" name="对象 28"/>
              <p:cNvGraphicFramePr>
                <a:graphicFrameLocks noChangeAspect="1"/>
              </p:cNvGraphicFramePr>
              <p:nvPr/>
            </p:nvGraphicFramePr>
            <p:xfrm>
              <a:off x="2213644" y="1005913"/>
              <a:ext cx="400050" cy="752475"/>
            </p:xfrm>
            <a:graphic>
              <a:graphicData uri="http://schemas.openxmlformats.org/presentationml/2006/ole">
                <p:oleObj spid="_x0000_s11284" name="Equation" r:id="rId22" imgW="403200" imgH="758400" progId="Equation.DSMT4">
                  <p:embed/>
                </p:oleObj>
              </a:graphicData>
            </a:graphic>
          </p:graphicFrame>
          <p:graphicFrame>
            <p:nvGraphicFramePr>
              <p:cNvPr id="30" name="对象 29"/>
              <p:cNvGraphicFramePr>
                <a:graphicFrameLocks noChangeAspect="1"/>
              </p:cNvGraphicFramePr>
              <p:nvPr/>
            </p:nvGraphicFramePr>
            <p:xfrm>
              <a:off x="2732378" y="1005913"/>
              <a:ext cx="238124" cy="752474"/>
            </p:xfrm>
            <a:graphic>
              <a:graphicData uri="http://schemas.openxmlformats.org/presentationml/2006/ole">
                <p:oleObj spid="_x0000_s11285" name="Equation" r:id="rId23" imgW="240000" imgH="758400" progId="Equation.DSMT4">
                  <p:embed/>
                </p:oleObj>
              </a:graphicData>
            </a:graphic>
          </p:graphicFrame>
          <p:graphicFrame>
            <p:nvGraphicFramePr>
              <p:cNvPr id="31" name="对象 30"/>
              <p:cNvGraphicFramePr>
                <a:graphicFrameLocks noChangeAspect="1"/>
              </p:cNvGraphicFramePr>
              <p:nvPr/>
            </p:nvGraphicFramePr>
            <p:xfrm>
              <a:off x="3336822" y="1139858"/>
              <a:ext cx="419099" cy="400049"/>
            </p:xfrm>
            <a:graphic>
              <a:graphicData uri="http://schemas.openxmlformats.org/presentationml/2006/ole">
                <p:oleObj spid="_x0000_s11286" name="Equation" r:id="rId24" imgW="422400" imgH="403200" progId="Equation.DSMT4">
                  <p:embed/>
                </p:oleObj>
              </a:graphicData>
            </a:graphic>
          </p:graphicFrame>
          <p:graphicFrame>
            <p:nvGraphicFramePr>
              <p:cNvPr id="32" name="对象 31"/>
              <p:cNvGraphicFramePr>
                <a:graphicFrameLocks noChangeAspect="1"/>
              </p:cNvGraphicFramePr>
              <p:nvPr/>
            </p:nvGraphicFramePr>
            <p:xfrm>
              <a:off x="4323239" y="1139858"/>
              <a:ext cx="752474" cy="400049"/>
            </p:xfrm>
            <a:graphic>
              <a:graphicData uri="http://schemas.openxmlformats.org/presentationml/2006/ole">
                <p:oleObj spid="_x0000_s11287" name="Equation" r:id="rId25" imgW="758400" imgH="403200" progId="Equation.DSMT4">
                  <p:embed/>
                </p:oleObj>
              </a:graphicData>
            </a:graphic>
          </p:graphicFrame>
        </p:grpSp>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86458"/>
            <a:ext cx="11340000" cy="4389856"/>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典例2</a:t>
            </a:r>
            <a:r>
              <a:rPr lang="zh-CN" altLang="en-US" sz="2806" kern="0" dirty="0" smtClean="0">
                <a:solidFill>
                  <a:srgbClr val="000000"/>
                </a:solidFill>
                <a:latin typeface="Times New Roman" pitchFamily="65" charset="-122"/>
                <a:ea typeface="宋体" pitchFamily="65" charset="-122"/>
              </a:rPr>
              <a:t>　(1)函数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|+1(0&lt;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&lt;1)的图象大致是</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8647" kern="0" spc="62002"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spcBef>
                <a:spcPts val="1749"/>
              </a:spcBef>
            </a:pPr>
            <a:r>
              <a:rPr lang="zh-CN" altLang="en-US" sz="2806" kern="0" dirty="0" smtClean="0">
                <a:solidFill>
                  <a:srgbClr val="000000"/>
                </a:solidFill>
                <a:latin typeface="Times New Roman" pitchFamily="65" charset="-122"/>
                <a:ea typeface="宋体" pitchFamily="65" charset="-122"/>
              </a:rPr>
              <a:t>(2)当</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∈(1,2)时,不等式(</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-1)</a:t>
            </a:r>
            <a:r>
              <a:rPr lang="zh-CN" altLang="en-US" sz="2113" kern="0" baseline="59000" dirty="0" smtClean="0">
                <a:solidFill>
                  <a:srgbClr val="000000"/>
                </a:solidFill>
                <a:latin typeface="Times New Roman" pitchFamily="65" charset="-122"/>
                <a:ea typeface="宋体" pitchFamily="65" charset="-122"/>
              </a:rPr>
              <a:t>2</a:t>
            </a:r>
            <a:r>
              <a:rPr lang="zh-CN" altLang="en-US" sz="2806" kern="0" dirty="0" smtClean="0">
                <a:solidFill>
                  <a:srgbClr val="000000"/>
                </a:solidFill>
                <a:latin typeface="Times New Roman" pitchFamily="65" charset="-122"/>
                <a:ea typeface="宋体" pitchFamily="65" charset="-122"/>
              </a:rPr>
              <a:t>&lt;log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恒成立,则</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的取值范围是</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r>
              <a:rPr lang="en-US" altLang="zh-CN" sz="2806" kern="0" dirty="0" smtClean="0">
                <a:solidFill>
                  <a:srgbClr val="FF0000"/>
                </a:solidFill>
                <a:latin typeface="Times New Roman" pitchFamily="65" charset="-122"/>
                <a:ea typeface="宋体" pitchFamily="65" charset="-122"/>
              </a:rPr>
              <a:t>C</a:t>
            </a:r>
            <a:r>
              <a:rPr lang="zh-CN" altLang="en-US" sz="2806" kern="0" dirty="0" smtClean="0">
                <a:solidFill>
                  <a:srgbClr val="FF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A.(0,1)　    B.(1,2)　    C.(1,2]　    D.</a:t>
            </a:r>
            <a:r>
              <a:rPr lang="zh-CN" altLang="en-US" sz="3814" kern="0" spc="2635"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9.jpeg"/>
          <p:cNvPicPr>
            <a:picLocks noChangeAspect="1"/>
          </p:cNvPicPr>
          <p:nvPr/>
        </p:nvPicPr>
        <p:blipFill>
          <a:blip r:embed="rId5" cstate="print"/>
          <a:stretch>
            <a:fillRect/>
          </a:stretch>
        </p:blipFill>
        <p:spPr>
          <a:xfrm>
            <a:off x="1065177" y="2392215"/>
            <a:ext cx="7859843" cy="1960789"/>
          </a:xfrm>
          <a:prstGeom prst="rect">
            <a:avLst/>
          </a:prstGeom>
        </p:spPr>
      </p:pic>
      <p:graphicFrame>
        <p:nvGraphicFramePr>
          <p:cNvPr id="5" name="对象 4"/>
          <p:cNvGraphicFramePr>
            <a:graphicFrameLocks noChangeAspect="1"/>
          </p:cNvGraphicFramePr>
          <p:nvPr/>
        </p:nvGraphicFramePr>
        <p:xfrm>
          <a:off x="6073597" y="5234801"/>
          <a:ext cx="819149" cy="828674"/>
        </p:xfrm>
        <a:graphic>
          <a:graphicData uri="http://schemas.openxmlformats.org/presentationml/2006/ole">
            <p:oleObj spid="_x0000_s15362" name="Equation" r:id="rId6" imgW="825600" imgH="835200" progId="Equation.DSMT4">
              <p:embed/>
            </p:oleObj>
          </a:graphicData>
        </a:graphic>
      </p:graphicFrame>
      <p:sp>
        <p:nvSpPr>
          <p:cNvPr id="6" name="TextBox 5"/>
          <p:cNvSpPr txBox="1"/>
          <p:nvPr/>
        </p:nvSpPr>
        <p:spPr>
          <a:xfrm>
            <a:off x="607517" y="919939"/>
            <a:ext cx="11015951" cy="623248"/>
          </a:xfrm>
          <a:prstGeom prst="rect">
            <a:avLst/>
          </a:prstGeom>
          <a:noFill/>
        </p:spPr>
        <p:txBody>
          <a:bodyPr wrap="square" lIns="0" tIns="0" rIns="0" bIns="0" rtlCol="0">
            <a:spAutoFit/>
          </a:bodyPr>
          <a:lstStyle/>
          <a:p>
            <a:pPr algn="ctr">
              <a:lnSpc>
                <a:spcPct val="150000"/>
              </a:lnSpc>
            </a:pPr>
            <a:r>
              <a:rPr lang="zh-CN" altLang="en-US" sz="3200" dirty="0" smtClean="0">
                <a:latin typeface="黑体" pitchFamily="49" charset="-122"/>
                <a:ea typeface="黑体" pitchFamily="49" charset="-122"/>
              </a:rPr>
              <a:t>对数函数的图象及应用</a:t>
            </a:r>
            <a:endParaRPr lang="en-US" altLang="zh-CN" sz="3200" dirty="0" smtClean="0">
              <a:latin typeface="黑体" pitchFamily="49" charset="-122"/>
              <a:ea typeface="黑体" pitchFamily="49" charset="-122"/>
            </a:endParaRPr>
          </a:p>
        </p:txBody>
      </p:sp>
      <p:pic>
        <p:nvPicPr>
          <p:cNvPr id="7" name="Picture 1"/>
          <p:cNvPicPr>
            <a:picLocks noChangeAspect="1" noChangeArrowheads="1"/>
          </p:cNvPicPr>
          <p:nvPr/>
        </p:nvPicPr>
        <p:blipFill>
          <a:blip r:embed="rId7" cstate="print"/>
          <a:srcRect/>
          <a:stretch>
            <a:fillRect/>
          </a:stretch>
        </p:blipFill>
        <p:spPr bwMode="auto">
          <a:xfrm>
            <a:off x="2422499" y="1036372"/>
            <a:ext cx="1584176" cy="617696"/>
          </a:xfrm>
          <a:prstGeom prst="rect">
            <a:avLst/>
          </a:prstGeom>
          <a:noFill/>
          <a:ln w="9525">
            <a:noFill/>
            <a:miter lim="800000"/>
            <a:headEnd/>
            <a:tailEnd/>
          </a:ln>
        </p:spPr>
      </p:pic>
      <p:sp>
        <p:nvSpPr>
          <p:cNvPr id="8" name="矩形 7">
            <a:extLst>
              <a:ext uri="{FF2B5EF4-FFF2-40B4-BE49-F238E27FC236}">
                <a16:creationId xmlns="" xmlns:a16="http://schemas.microsoft.com/office/drawing/2014/main" id="{4D1DCF3D-6629-4485-BD6A-F82C185C33C4}"/>
              </a:ext>
            </a:extLst>
          </p:cNvPr>
          <p:cNvSpPr/>
          <p:nvPr/>
        </p:nvSpPr>
        <p:spPr>
          <a:xfrm flipH="1">
            <a:off x="8994795" y="1735920"/>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
        <p:nvSpPr>
          <p:cNvPr id="9" name="矩形 8">
            <a:extLst>
              <a:ext uri="{FF2B5EF4-FFF2-40B4-BE49-F238E27FC236}">
                <a16:creationId xmlns="" xmlns:a16="http://schemas.microsoft.com/office/drawing/2014/main" id="{4D1DCF3D-6629-4485-BD6A-F82C185C33C4}"/>
              </a:ext>
            </a:extLst>
          </p:cNvPr>
          <p:cNvSpPr/>
          <p:nvPr/>
        </p:nvSpPr>
        <p:spPr>
          <a:xfrm flipH="1">
            <a:off x="10423555" y="4563277"/>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777195"/>
            <a:ext cx="11340000" cy="38860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(1)由于函数</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&lt;1)是偶函数,故其图象关于</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轴对</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称.当</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&gt;0时, </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&lt;1)是减函数;当</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&lt;0时, </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1)是增函数.再由图象过点(1,1),(-1,1),可知应选A.</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(2)设</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1</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 </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,要使当</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∈(1,2)时,不等式(</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&lt;log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恒成立,</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只需</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1</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在区间(1,2)上的图象在</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的图象的下方即可.</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易知0&lt;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&lt;1时,不满足题意.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4756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当</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&gt;1时,如图所示,要使在区间(1,2)上, </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1</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的图象在</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的</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图象的下方,只需</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1</a:t>
            </a:r>
            <a:r>
              <a:rPr lang="zh-CN" altLang="en-US" sz="2806" kern="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黑体"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f</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(2),即(2-1)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2,所以log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1,即1&lt;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2.</a:t>
            </a:r>
            <a:endParaRPr lang="zh-CN" altLang="en-US" dirty="0">
              <a:solidFill>
                <a:srgbClr val="FF0000"/>
              </a:solidFill>
            </a:endParaRPr>
          </a:p>
          <a:p>
            <a:pPr marL="0" indent="0" eaLnBrk="0" latinLnBrk="1" hangingPunct="0">
              <a:lnSpc>
                <a:spcPct val="150000"/>
              </a:lnSpc>
              <a:spcBef>
                <a:spcPts val="0"/>
              </a:spcBef>
              <a:buNone/>
            </a:pPr>
            <a:r>
              <a:rPr lang="zh-CN" altLang="en-US" sz="11194" kern="0" spc="1753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endParaRPr lang="zh-CN" altLang="en-US" dirty="0">
              <a:solidFill>
                <a:srgbClr val="FF0000"/>
              </a:solidFill>
            </a:endParaRPr>
          </a:p>
        </p:txBody>
      </p:sp>
      <p:pic>
        <p:nvPicPr>
          <p:cNvPr id="3" name="图片 3" descr="textimage10.jpeg"/>
          <p:cNvPicPr>
            <a:picLocks noChangeAspect="1"/>
          </p:cNvPicPr>
          <p:nvPr/>
        </p:nvPicPr>
        <p:blipFill>
          <a:blip r:embed="rId4" cstate="print"/>
          <a:stretch>
            <a:fillRect/>
          </a:stretch>
        </p:blipFill>
        <p:spPr>
          <a:xfrm>
            <a:off x="3994135" y="2705889"/>
            <a:ext cx="3031972" cy="2477826"/>
          </a:xfrm>
          <a:prstGeom prst="rect">
            <a:avLst/>
          </a:prstGeom>
        </p:spPr>
      </p:pic>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8860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宋体" pitchFamily="2" charset="-122"/>
                <a:ea typeface="宋体" pitchFamily="2" charset="-122"/>
              </a:rPr>
              <a:t>规律总结</a:t>
            </a:r>
            <a:endParaRPr lang="zh-CN" altLang="en-US" b="1" dirty="0">
              <a:latin typeface="宋体" pitchFamily="2" charset="-122"/>
              <a:ea typeface="宋体" pitchFamily="2"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对数函数图象的应用策略</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(1)对一些可通过平移、对称变换作出图象的对数型函数,在求解其单</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调性(单调区间)、值域(最值)、零点时,常利用数形结合思想求解.</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(2)一些对数型方程、不等式问题常转化为相应的函数图象问题,利用</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数形结合法求解.</a:t>
            </a:r>
            <a:endParaRPr lang="zh-CN" altLang="en-US" dirty="0">
              <a:latin typeface="楷体" pitchFamily="49" charset="-122"/>
              <a:ea typeface="楷体" pitchFamily="49" charset="-122"/>
            </a:endParaRPr>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229702"/>
            <a:ext cx="11340000" cy="3381631"/>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2-1 </a:t>
            </a:r>
            <a:r>
              <a:rPr lang="zh-CN" altLang="en-US" sz="2806" kern="0" dirty="0" smtClean="0">
                <a:solidFill>
                  <a:srgbClr val="000000"/>
                </a:solidFill>
                <a:latin typeface="Times New Roman" pitchFamily="65" charset="-122"/>
                <a:ea typeface="宋体" pitchFamily="65" charset="-122"/>
              </a:rPr>
              <a:t>   (2019安徽芜湖模拟)已知lg </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+lg </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=0(</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&gt;0 且</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1),则函</a:t>
            </a:r>
            <a:r>
              <a:rPr dirty="0"/>
              <a:t/>
            </a:r>
            <a:br>
              <a:rPr dirty="0"/>
            </a:br>
            <a:r>
              <a:rPr lang="zh-CN" altLang="en-US" sz="2806" kern="0" dirty="0" smtClean="0">
                <a:solidFill>
                  <a:srgbClr val="000000"/>
                </a:solidFill>
                <a:latin typeface="Times New Roman" pitchFamily="65" charset="-122"/>
                <a:ea typeface="宋体" pitchFamily="65" charset="-122"/>
              </a:rPr>
              <a:t>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113" i="1" kern="0" baseline="5900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与</a:t>
            </a:r>
            <a:r>
              <a:rPr lang="zh-CN" altLang="en-US" sz="2806" i="1" kern="0" dirty="0" smtClean="0">
                <a:solidFill>
                  <a:srgbClr val="000000"/>
                </a:solidFill>
                <a:latin typeface="Times New Roman" pitchFamily="65" charset="-122"/>
                <a:ea typeface="宋体" pitchFamily="65" charset="-122"/>
              </a:rPr>
              <a:t>g</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b</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的图象可能是</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B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9038" kern="0" spc="61536"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11.jpeg"/>
          <p:cNvPicPr>
            <a:picLocks noChangeAspect="1"/>
          </p:cNvPicPr>
          <p:nvPr/>
        </p:nvPicPr>
        <p:blipFill>
          <a:blip r:embed="rId4" cstate="print"/>
          <a:stretch>
            <a:fillRect/>
          </a:stretch>
        </p:blipFill>
        <p:spPr>
          <a:xfrm>
            <a:off x="1279491" y="2773476"/>
            <a:ext cx="8723743" cy="2289867"/>
          </a:xfrm>
          <a:prstGeom prst="rect">
            <a:avLst/>
          </a:prstGeom>
        </p:spPr>
      </p:pic>
      <p:sp>
        <p:nvSpPr>
          <p:cNvPr id="5" name="矩形 4">
            <a:extLst>
              <a:ext uri="{FF2B5EF4-FFF2-40B4-BE49-F238E27FC236}">
                <a16:creationId xmlns="" xmlns:a16="http://schemas.microsoft.com/office/drawing/2014/main" id="{4D1DCF3D-6629-4485-BD6A-F82C185C33C4}"/>
              </a:ext>
            </a:extLst>
          </p:cNvPr>
          <p:cNvSpPr/>
          <p:nvPr/>
        </p:nvSpPr>
        <p:spPr>
          <a:xfrm flipH="1">
            <a:off x="6780217" y="2062947"/>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2182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B　因为lg </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+lg </a:t>
            </a:r>
            <a:r>
              <a:rPr lang="zh-CN" altLang="en-US" sz="2806" i="1" kern="0" dirty="0" smtClean="0">
                <a:solidFill>
                  <a:srgbClr val="FF0000"/>
                </a:solidFill>
                <a:latin typeface="Times New Roman" pitchFamily="65" charset="-122"/>
                <a:ea typeface="宋体" pitchFamily="65" charset="-122"/>
              </a:rPr>
              <a:t>b</a:t>
            </a:r>
            <a:r>
              <a:rPr lang="zh-CN" altLang="en-US" sz="2806" kern="0" dirty="0" smtClean="0">
                <a:solidFill>
                  <a:srgbClr val="FF0000"/>
                </a:solidFill>
                <a:latin typeface="Times New Roman" pitchFamily="65" charset="-122"/>
                <a:ea typeface="宋体" pitchFamily="65" charset="-122"/>
              </a:rPr>
              <a:t>=0,所以lg(</a:t>
            </a:r>
            <a:r>
              <a:rPr lang="zh-CN" altLang="en-US" sz="2806" i="1" kern="0" dirty="0" smtClean="0">
                <a:solidFill>
                  <a:srgbClr val="FF0000"/>
                </a:solidFill>
                <a:latin typeface="Times New Roman" pitchFamily="65" charset="-122"/>
                <a:ea typeface="宋体" pitchFamily="65" charset="-122"/>
              </a:rPr>
              <a:t>ab</a:t>
            </a:r>
            <a:r>
              <a:rPr lang="zh-CN" altLang="en-US" sz="2806" kern="0" dirty="0" smtClean="0">
                <a:solidFill>
                  <a:srgbClr val="FF0000"/>
                </a:solidFill>
                <a:latin typeface="Times New Roman" pitchFamily="65" charset="-122"/>
                <a:ea typeface="宋体" pitchFamily="65" charset="-122"/>
              </a:rPr>
              <a:t>)=0,所以</a:t>
            </a:r>
            <a:r>
              <a:rPr lang="zh-CN" altLang="en-US" sz="2806" i="1" kern="0" dirty="0" smtClean="0">
                <a:solidFill>
                  <a:srgbClr val="FF0000"/>
                </a:solidFill>
                <a:latin typeface="Times New Roman" pitchFamily="65" charset="-122"/>
                <a:ea typeface="宋体" pitchFamily="65" charset="-122"/>
              </a:rPr>
              <a:t>ab</a:t>
            </a:r>
            <a:r>
              <a:rPr lang="zh-CN" altLang="en-US" sz="2806" kern="0" dirty="0" smtClean="0">
                <a:solidFill>
                  <a:srgbClr val="FF0000"/>
                </a:solidFill>
                <a:latin typeface="Times New Roman" pitchFamily="65" charset="-122"/>
                <a:ea typeface="宋体" pitchFamily="65" charset="-122"/>
              </a:rPr>
              <a:t>=1,即</a:t>
            </a:r>
            <a:r>
              <a:rPr lang="zh-CN" altLang="en-US" sz="2806" i="1" kern="0" dirty="0" smtClean="0">
                <a:solidFill>
                  <a:srgbClr val="FF0000"/>
                </a:solidFill>
                <a:latin typeface="Times New Roman" pitchFamily="65" charset="-122"/>
                <a:ea typeface="宋体" pitchFamily="65" charset="-122"/>
              </a:rPr>
              <a:t>b</a:t>
            </a:r>
            <a:r>
              <a:rPr lang="zh-CN" altLang="en-US" sz="2806" kern="0" dirty="0" smtClean="0">
                <a:solidFill>
                  <a:srgbClr val="FF0000"/>
                </a:solidFill>
                <a:latin typeface="Times New Roman" pitchFamily="65" charset="-122"/>
                <a:ea typeface="宋体" pitchFamily="65" charset="-122"/>
              </a:rPr>
              <a:t>=</a:t>
            </a:r>
            <a:r>
              <a:rPr lang="zh-CN" altLang="en-US" sz="3553" kern="0" spc="-152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,故</a:t>
            </a:r>
            <a:r>
              <a:rPr lang="zh-CN" altLang="en-US" sz="2806" i="1" kern="0" dirty="0" smtClean="0">
                <a:solidFill>
                  <a:srgbClr val="FF0000"/>
                </a:solidFill>
                <a:latin typeface="Times New Roman" pitchFamily="65" charset="-122"/>
                <a:ea typeface="宋体" pitchFamily="65" charset="-122"/>
              </a:rPr>
              <a:t>g</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b</a:t>
            </a:r>
            <a:r>
              <a:rPr lang="zh-CN" altLang="en-US" sz="2806" i="1" kern="0" dirty="0" smtClean="0">
                <a:solidFill>
                  <a:srgbClr val="FF0000"/>
                </a:solidFill>
                <a:latin typeface="Times New Roman" pitchFamily="65" charset="-122"/>
                <a:ea typeface="宋体" pitchFamily="65" charset="-122"/>
              </a:rPr>
              <a:t>x</a:t>
            </a:r>
            <a:endParaRPr lang="zh-CN" altLang="en-US" dirty="0">
              <a:solidFill>
                <a:srgbClr val="FF0000"/>
              </a:solidFill>
            </a:endParaRPr>
          </a:p>
          <a:p>
            <a:pPr marL="0" indent="0" eaLnBrk="0" latinLnBrk="1" hangingPunct="0">
              <a:lnSpc>
                <a:spcPct val="150000"/>
              </a:lnSpc>
              <a:spcBef>
                <a:spcPts val="282"/>
              </a:spcBef>
              <a:buNone/>
            </a:pPr>
            <a:r>
              <a:rPr lang="zh-CN" altLang="en-US" sz="2806" kern="0" dirty="0" smtClean="0">
                <a:solidFill>
                  <a:srgbClr val="FF0000"/>
                </a:solidFill>
                <a:latin typeface="Times New Roman" pitchFamily="65" charset="-122"/>
                <a:ea typeface="宋体" pitchFamily="65" charset="-122"/>
              </a:rPr>
              <a:t>=-lo</a:t>
            </a:r>
            <a:r>
              <a:rPr lang="zh-CN" altLang="en-US" sz="3194" kern="0" spc="-569" dirty="0" smtClean="0">
                <a:solidFill>
                  <a:srgbClr val="FF0000"/>
                </a:solidFill>
                <a:latin typeface="Times New Roman" pitchFamily="65" charset="-122"/>
                <a:ea typeface="宋体" pitchFamily="65" charset="-122"/>
              </a:rPr>
              <a:t> </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,则</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)与</a:t>
            </a:r>
            <a:r>
              <a:rPr lang="zh-CN" altLang="en-US" sz="2806" i="1" kern="0" dirty="0" smtClean="0">
                <a:solidFill>
                  <a:srgbClr val="FF0000"/>
                </a:solidFill>
                <a:latin typeface="Times New Roman" pitchFamily="65" charset="-122"/>
                <a:ea typeface="宋体" pitchFamily="65" charset="-122"/>
              </a:rPr>
              <a:t>g</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)互为反函数,其图象关于直线</a:t>
            </a:r>
            <a:r>
              <a:rPr lang="zh-CN" altLang="en-US" sz="2806" i="1" kern="0" dirty="0" smtClean="0">
                <a:solidFill>
                  <a:srgbClr val="FF0000"/>
                </a:solidFill>
                <a:latin typeface="Times New Roman" pitchFamily="65" charset="-122"/>
                <a:ea typeface="宋体" pitchFamily="65" charset="-122"/>
              </a:rPr>
              <a:t>y</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对称,结合图</a:t>
            </a:r>
            <a:endParaRPr lang="zh-CN" altLang="en-US" dirty="0">
              <a:solidFill>
                <a:srgbClr val="FF0000"/>
              </a:solidFill>
            </a:endParaRPr>
          </a:p>
          <a:p>
            <a:pPr marL="0" indent="0" eaLnBrk="0" latinLnBrk="1" hangingPunct="0">
              <a:lnSpc>
                <a:spcPct val="150000"/>
              </a:lnSpc>
              <a:spcBef>
                <a:spcPts val="146"/>
              </a:spcBef>
              <a:buNone/>
            </a:pPr>
            <a:r>
              <a:rPr lang="zh-CN" altLang="en-US" sz="2806" kern="0" dirty="0" smtClean="0">
                <a:solidFill>
                  <a:srgbClr val="FF0000"/>
                </a:solidFill>
                <a:latin typeface="Times New Roman" pitchFamily="65" charset="-122"/>
                <a:ea typeface="宋体" pitchFamily="65" charset="-122"/>
              </a:rPr>
              <a:t>象知,B正确.</a:t>
            </a:r>
            <a:endParaRPr lang="zh-CN" altLang="en-US" dirty="0">
              <a:solidFill>
                <a:srgbClr val="FF0000"/>
              </a:solidFill>
            </a:endParaRPr>
          </a:p>
        </p:txBody>
      </p:sp>
      <p:graphicFrame>
        <p:nvGraphicFramePr>
          <p:cNvPr id="4" name="对象 3"/>
          <p:cNvGraphicFramePr>
            <a:graphicFrameLocks noChangeAspect="1"/>
          </p:cNvGraphicFramePr>
          <p:nvPr/>
        </p:nvGraphicFramePr>
        <p:xfrm>
          <a:off x="8996536" y="1005913"/>
          <a:ext cx="257175" cy="752475"/>
        </p:xfrm>
        <a:graphic>
          <a:graphicData uri="http://schemas.openxmlformats.org/presentationml/2006/ole">
            <p:oleObj spid="_x0000_s16386" name="Equation" r:id="rId5" imgW="259200" imgH="758400" progId="Equation.DSMT4">
              <p:embed/>
            </p:oleObj>
          </a:graphicData>
        </a:graphic>
      </p:graphicFrame>
      <p:graphicFrame>
        <p:nvGraphicFramePr>
          <p:cNvPr id="5" name="对象 4"/>
          <p:cNvGraphicFramePr>
            <a:graphicFrameLocks noChangeAspect="1"/>
          </p:cNvGraphicFramePr>
          <p:nvPr/>
        </p:nvGraphicFramePr>
        <p:xfrm>
          <a:off x="1136900" y="2003755"/>
          <a:ext cx="333374" cy="647700"/>
        </p:xfrm>
        <a:graphic>
          <a:graphicData uri="http://schemas.openxmlformats.org/presentationml/2006/ole">
            <p:oleObj spid="_x0000_s16387" name="Equation" r:id="rId6" imgW="336000" imgH="652800" progId="Equation.DSMT4">
              <p:embed/>
            </p:oleObj>
          </a:graphicData>
        </a:graphic>
      </p:graphicFrame>
    </p:spTree>
    <p:custDataLst>
      <p:custData r:id="rId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75544"/>
            <a:ext cx="11340000" cy="7533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2-2</a:t>
            </a:r>
            <a:r>
              <a:rPr lang="zh-CN" altLang="en-US" sz="2806" kern="0" dirty="0" smtClean="0">
                <a:solidFill>
                  <a:srgbClr val="000000"/>
                </a:solidFill>
                <a:latin typeface="Times New Roman" pitchFamily="65" charset="-122"/>
                <a:ea typeface="宋体" pitchFamily="65" charset="-122"/>
              </a:rPr>
              <a:t>　若方程4</a:t>
            </a:r>
            <a:r>
              <a:rPr lang="zh-CN" altLang="en-US" sz="2113" i="1" kern="0" baseline="5900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在</a:t>
            </a:r>
            <a:r>
              <a:rPr lang="zh-CN" altLang="en-US" sz="3814" kern="0" spc="256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内有解,求实数</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的取值范围.</a:t>
            </a:r>
            <a:endParaRPr lang="zh-CN" altLang="en-US" dirty="0"/>
          </a:p>
        </p:txBody>
      </p:sp>
      <p:graphicFrame>
        <p:nvGraphicFramePr>
          <p:cNvPr id="4" name="对象 3"/>
          <p:cNvGraphicFramePr>
            <a:graphicFrameLocks noChangeAspect="1"/>
          </p:cNvGraphicFramePr>
          <p:nvPr/>
        </p:nvGraphicFramePr>
        <p:xfrm>
          <a:off x="3955509" y="1805777"/>
          <a:ext cx="809624" cy="828674"/>
        </p:xfrm>
        <a:graphic>
          <a:graphicData uri="http://schemas.openxmlformats.org/presentationml/2006/ole">
            <p:oleObj spid="_x0000_s17410" name="Equation" r:id="rId5" imgW="816000" imgH="835200" progId="Equation.DSMT4">
              <p:embed/>
            </p:oleObj>
          </a:graphicData>
        </a:graphic>
      </p:graphicFrame>
    </p:spTree>
    <p:custDataLst>
      <p:custData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540000" y="900000"/>
            <a:ext cx="11340000" cy="5363433"/>
            <a:chOff x="540000" y="900000"/>
            <a:chExt cx="11340000" cy="5363433"/>
          </a:xfrm>
        </p:grpSpPr>
        <p:sp>
          <p:nvSpPr>
            <p:cNvPr id="2" name="TextBox 2"/>
            <p:cNvSpPr txBox="1"/>
            <p:nvPr/>
          </p:nvSpPr>
          <p:spPr>
            <a:xfrm>
              <a:off x="540000" y="900000"/>
              <a:ext cx="11340000" cy="35046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构造函数</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)=4</a:t>
              </a:r>
              <a:r>
                <a:rPr lang="zh-CN" altLang="en-US" sz="2113" i="1" kern="0" baseline="5900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和</a:t>
              </a:r>
              <a:r>
                <a:rPr lang="zh-CN" altLang="en-US" sz="2806" i="1" kern="0" dirty="0" smtClean="0">
                  <a:solidFill>
                    <a:srgbClr val="FF0000"/>
                  </a:solidFill>
                  <a:latin typeface="Times New Roman" pitchFamily="65" charset="-122"/>
                  <a:ea typeface="宋体" pitchFamily="65" charset="-122"/>
                </a:rPr>
                <a:t>g</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.当</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&gt;1时不满足条件,当0&lt;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&lt;1时,画</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出两个函数在</a:t>
              </a:r>
              <a:r>
                <a:rPr lang="zh-CN" altLang="en-US" sz="3814" kern="0" spc="256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上的大致图象,如图所示.可知,只需两图象在</a:t>
              </a:r>
              <a:r>
                <a:rPr lang="zh-CN" altLang="en-US" sz="3814" kern="0" spc="256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上</a:t>
              </a:r>
              <a:endParaRPr lang="zh-CN" altLang="en-US" dirty="0">
                <a:solidFill>
                  <a:srgbClr val="FF0000"/>
                </a:solidFill>
              </a:endParaRPr>
            </a:p>
            <a:p>
              <a:pPr marL="0" indent="0" eaLnBrk="0" latinLnBrk="1" hangingPunct="0">
                <a:lnSpc>
                  <a:spcPct val="150000"/>
                </a:lnSpc>
                <a:spcBef>
                  <a:spcPts val="380"/>
                </a:spcBef>
                <a:buNone/>
              </a:pPr>
              <a:r>
                <a:rPr lang="zh-CN" altLang="en-US" sz="2806" kern="0" dirty="0" smtClean="0">
                  <a:solidFill>
                    <a:srgbClr val="FF0000"/>
                  </a:solidFill>
                  <a:latin typeface="Times New Roman" pitchFamily="65" charset="-122"/>
                  <a:ea typeface="宋体" pitchFamily="65" charset="-122"/>
                </a:rPr>
                <a:t>有交点即可,则</a:t>
              </a:r>
              <a:r>
                <a:rPr lang="zh-CN" altLang="en-US" sz="2806" i="1" kern="0" dirty="0" smtClean="0">
                  <a:solidFill>
                    <a:srgbClr val="FF0000"/>
                  </a:solidFill>
                  <a:latin typeface="Times New Roman" pitchFamily="65" charset="-122"/>
                  <a:ea typeface="宋体" pitchFamily="65" charset="-122"/>
                </a:rPr>
                <a:t>f</a:t>
              </a:r>
              <a:r>
                <a:rPr lang="zh-CN" altLang="en-US" sz="3814" kern="0" spc="535"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黑体"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g</a:t>
              </a:r>
              <a:r>
                <a:rPr lang="zh-CN" altLang="en-US" sz="3814" kern="0" spc="535"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,即2</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3463" kern="0" spc="-158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,则0&lt;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黑体" pitchFamily="65" charset="-122"/>
                  <a:ea typeface="宋体" pitchFamily="65" charset="-122"/>
                </a:rPr>
                <a:t>≤</a:t>
              </a:r>
              <a:r>
                <a:rPr lang="zh-CN" altLang="en-US" sz="3770" kern="0" spc="54"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,所以</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的取值范围为</a:t>
              </a:r>
              <a:endParaRPr lang="zh-CN" altLang="en-US" dirty="0">
                <a:solidFill>
                  <a:srgbClr val="FF0000"/>
                </a:solidFill>
              </a:endParaRPr>
            </a:p>
            <a:p>
              <a:pPr marL="0" indent="0" eaLnBrk="0" latinLnBrk="1" hangingPunct="0">
                <a:lnSpc>
                  <a:spcPct val="150000"/>
                </a:lnSpc>
                <a:spcBef>
                  <a:spcPts val="380"/>
                </a:spcBef>
                <a:buNone/>
              </a:pPr>
              <a:r>
                <a:rPr lang="zh-CN" altLang="en-US" sz="4304" kern="0" spc="3945"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4" name="对象 3"/>
            <p:cNvGraphicFramePr>
              <a:graphicFrameLocks noChangeAspect="1"/>
            </p:cNvGraphicFramePr>
            <p:nvPr/>
          </p:nvGraphicFramePr>
          <p:xfrm>
            <a:off x="2678400" y="1678881"/>
            <a:ext cx="809625" cy="828675"/>
          </p:xfrm>
          <a:graphic>
            <a:graphicData uri="http://schemas.openxmlformats.org/presentationml/2006/ole">
              <p:oleObj spid="_x0000_s18434" name="Equation" r:id="rId5" imgW="816000" imgH="835200" progId="Equation.DSMT4">
                <p:embed/>
              </p:oleObj>
            </a:graphicData>
          </a:graphic>
        </p:graphicFrame>
        <p:graphicFrame>
          <p:nvGraphicFramePr>
            <p:cNvPr id="5" name="对象 4"/>
            <p:cNvGraphicFramePr>
              <a:graphicFrameLocks noChangeAspect="1"/>
            </p:cNvGraphicFramePr>
            <p:nvPr/>
          </p:nvGraphicFramePr>
          <p:xfrm>
            <a:off x="10170525" y="1678881"/>
            <a:ext cx="809624" cy="828674"/>
          </p:xfrm>
          <a:graphic>
            <a:graphicData uri="http://schemas.openxmlformats.org/presentationml/2006/ole">
              <p:oleObj spid="_x0000_s18435" name="Equation" r:id="rId6" imgW="816000" imgH="835200" progId="Equation.DSMT4">
                <p:embed/>
              </p:oleObj>
            </a:graphicData>
          </a:graphic>
        </p:graphicFrame>
        <p:graphicFrame>
          <p:nvGraphicFramePr>
            <p:cNvPr id="6" name="对象 5"/>
            <p:cNvGraphicFramePr>
              <a:graphicFrameLocks noChangeAspect="1"/>
            </p:cNvGraphicFramePr>
            <p:nvPr/>
          </p:nvGraphicFramePr>
          <p:xfrm>
            <a:off x="2871941" y="2608928"/>
            <a:ext cx="552449" cy="828674"/>
          </p:xfrm>
          <a:graphic>
            <a:graphicData uri="http://schemas.openxmlformats.org/presentationml/2006/ole">
              <p:oleObj spid="_x0000_s18436" name="Equation" r:id="rId7" imgW="556800" imgH="835200" progId="Equation.DSMT4">
                <p:embed/>
              </p:oleObj>
            </a:graphicData>
          </a:graphic>
        </p:graphicFrame>
        <p:graphicFrame>
          <p:nvGraphicFramePr>
            <p:cNvPr id="7" name="对象 6"/>
            <p:cNvGraphicFramePr>
              <a:graphicFrameLocks noChangeAspect="1"/>
            </p:cNvGraphicFramePr>
            <p:nvPr/>
          </p:nvGraphicFramePr>
          <p:xfrm>
            <a:off x="3958991" y="2608928"/>
            <a:ext cx="552449" cy="828674"/>
          </p:xfrm>
          <a:graphic>
            <a:graphicData uri="http://schemas.openxmlformats.org/presentationml/2006/ole">
              <p:oleObj spid="_x0000_s18437" name="Equation" r:id="rId8" imgW="556800" imgH="835200" progId="Equation.DSMT4">
                <p:embed/>
              </p:oleObj>
            </a:graphicData>
          </a:graphic>
        </p:graphicFrame>
        <p:graphicFrame>
          <p:nvGraphicFramePr>
            <p:cNvPr id="8" name="对象 7"/>
            <p:cNvGraphicFramePr>
              <a:graphicFrameLocks noChangeAspect="1"/>
            </p:cNvGraphicFramePr>
            <p:nvPr/>
          </p:nvGraphicFramePr>
          <p:xfrm>
            <a:off x="6035546" y="2628015"/>
            <a:ext cx="238125" cy="752475"/>
          </p:xfrm>
          <a:graphic>
            <a:graphicData uri="http://schemas.openxmlformats.org/presentationml/2006/ole">
              <p:oleObj spid="_x0000_s18438" name="Equation" r:id="rId9" imgW="240000" imgH="758400" progId="Equation.DSMT4">
                <p:embed/>
              </p:oleObj>
            </a:graphicData>
          </a:graphic>
        </p:graphicFrame>
        <p:graphicFrame>
          <p:nvGraphicFramePr>
            <p:cNvPr id="9" name="对象 8"/>
            <p:cNvGraphicFramePr>
              <a:graphicFrameLocks noChangeAspect="1"/>
            </p:cNvGraphicFramePr>
            <p:nvPr/>
          </p:nvGraphicFramePr>
          <p:xfrm>
            <a:off x="7631937" y="2563424"/>
            <a:ext cx="485775" cy="819150"/>
          </p:xfrm>
          <a:graphic>
            <a:graphicData uri="http://schemas.openxmlformats.org/presentationml/2006/ole">
              <p:oleObj spid="_x0000_s18439" name="Equation" r:id="rId10" imgW="489600" imgH="825600" progId="Equation.DSMT4">
                <p:embed/>
              </p:oleObj>
            </a:graphicData>
          </a:graphic>
        </p:graphicFrame>
        <p:graphicFrame>
          <p:nvGraphicFramePr>
            <p:cNvPr id="10" name="对象 9"/>
            <p:cNvGraphicFramePr>
              <a:graphicFrameLocks noChangeAspect="1"/>
            </p:cNvGraphicFramePr>
            <p:nvPr/>
          </p:nvGraphicFramePr>
          <p:xfrm>
            <a:off x="540000" y="3617699"/>
            <a:ext cx="1047750" cy="971550"/>
          </p:xfrm>
          <a:graphic>
            <a:graphicData uri="http://schemas.openxmlformats.org/presentationml/2006/ole">
              <p:oleObj spid="_x0000_s18440" name="Equation" r:id="rId11" imgW="1056000" imgH="979200" progId="Equation.DSMT4">
                <p:embed/>
              </p:oleObj>
            </a:graphicData>
          </a:graphic>
        </p:graphicFrame>
        <p:pic>
          <p:nvPicPr>
            <p:cNvPr id="11" name="图片 3" descr="textimage12.jpeg"/>
            <p:cNvPicPr>
              <a:picLocks noChangeAspect="1"/>
            </p:cNvPicPr>
            <p:nvPr/>
          </p:nvPicPr>
          <p:blipFill>
            <a:blip r:embed="rId12" cstate="print"/>
            <a:stretch>
              <a:fillRect/>
            </a:stretch>
          </p:blipFill>
          <p:spPr>
            <a:xfrm>
              <a:off x="4922829" y="3991773"/>
              <a:ext cx="2143361" cy="2271660"/>
            </a:xfrm>
            <a:prstGeom prst="rect">
              <a:avLst/>
            </a:prstGeom>
          </p:spPr>
        </p:pic>
      </p:grpSp>
    </p:spTree>
    <p:custDataLst>
      <p:custData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22690"/>
            <a:ext cx="11340000" cy="28016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典例3 </a:t>
            </a:r>
            <a:r>
              <a:rPr lang="zh-CN" altLang="en-US" sz="2806" kern="0" dirty="0" smtClean="0">
                <a:solidFill>
                  <a:srgbClr val="000000"/>
                </a:solidFill>
                <a:latin typeface="Times New Roman" pitchFamily="65" charset="-122"/>
                <a:ea typeface="宋体" pitchFamily="65" charset="-122"/>
              </a:rPr>
              <a:t>   (2018天津,5,5分)已知</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=log</a:t>
            </a:r>
            <a:r>
              <a:rPr lang="zh-CN" altLang="en-US" sz="2113" kern="0" baseline="-15000" dirty="0" smtClean="0">
                <a:solidFill>
                  <a:srgbClr val="000000"/>
                </a:solidFill>
                <a:latin typeface="Times New Roman" pitchFamily="65" charset="-122"/>
                <a:ea typeface="宋体" pitchFamily="65" charset="-122"/>
              </a:rPr>
              <a:t>2</a:t>
            </a:r>
            <a:r>
              <a:rPr lang="zh-CN" altLang="en-US" sz="2806" kern="0" dirty="0" smtClean="0">
                <a:solidFill>
                  <a:srgbClr val="000000"/>
                </a:solidFill>
                <a:latin typeface="Times New Roman" pitchFamily="65" charset="-122"/>
                <a:ea typeface="宋体" pitchFamily="65" charset="-122"/>
              </a:rPr>
              <a:t>e,</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=ln 2,</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=lo</a:t>
            </a:r>
            <a:r>
              <a:rPr lang="zh-CN" altLang="en-US" sz="3058" kern="0" spc="-433" dirty="0" smtClean="0">
                <a:solidFill>
                  <a:srgbClr val="000000"/>
                </a:solidFill>
                <a:latin typeface="Times New Roman" pitchFamily="65" charset="-122"/>
                <a:ea typeface="宋体" pitchFamily="65" charset="-122"/>
              </a:rPr>
              <a:t> </a:t>
            </a:r>
            <a:r>
              <a:rPr lang="zh-CN" altLang="en-US" sz="3553" kern="0" spc="-182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,则</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的大小关</a:t>
            </a:r>
            <a:endParaRPr lang="zh-CN" altLang="en-US" dirty="0"/>
          </a:p>
          <a:p>
            <a:pPr marL="0" indent="0" eaLnBrk="0" latinLnBrk="1" hangingPunct="0">
              <a:lnSpc>
                <a:spcPct val="150000"/>
              </a:lnSpc>
              <a:spcBef>
                <a:spcPts val="282"/>
              </a:spcBef>
              <a:buNone/>
            </a:pPr>
            <a:r>
              <a:rPr lang="zh-CN" altLang="en-US" sz="2806" kern="0" dirty="0" smtClean="0">
                <a:solidFill>
                  <a:srgbClr val="000000"/>
                </a:solidFill>
                <a:latin typeface="Times New Roman" pitchFamily="65" charset="-122"/>
                <a:ea typeface="宋体" pitchFamily="65" charset="-122"/>
              </a:rPr>
              <a:t>系为</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en-US" altLang="zh-CN" sz="2806" kern="0" dirty="0" smtClean="0">
                <a:solidFill>
                  <a:srgbClr val="FF0000"/>
                </a:solidFill>
                <a:latin typeface="Times New Roman" pitchFamily="65" charset="-122"/>
                <a:ea typeface="宋体" pitchFamily="65" charset="-122"/>
              </a:rPr>
              <a:t>D</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　    B.</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C.</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　    D.</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b</a:t>
            </a:r>
            <a:endParaRPr lang="zh-CN" altLang="en-US" dirty="0"/>
          </a:p>
        </p:txBody>
      </p:sp>
      <p:graphicFrame>
        <p:nvGraphicFramePr>
          <p:cNvPr id="4" name="对象 3"/>
          <p:cNvGraphicFramePr>
            <a:graphicFrameLocks noChangeAspect="1"/>
          </p:cNvGraphicFramePr>
          <p:nvPr/>
        </p:nvGraphicFramePr>
        <p:xfrm>
          <a:off x="7873361" y="2329000"/>
          <a:ext cx="333374" cy="647699"/>
        </p:xfrm>
        <a:graphic>
          <a:graphicData uri="http://schemas.openxmlformats.org/presentationml/2006/ole">
            <p:oleObj spid="_x0000_s19458" name="Equation" r:id="rId5" imgW="336000" imgH="652800" progId="Equation.DSMT4">
              <p:embed/>
            </p:oleObj>
          </a:graphicData>
        </a:graphic>
      </p:graphicFrame>
      <p:graphicFrame>
        <p:nvGraphicFramePr>
          <p:cNvPr id="5" name="对象 4"/>
          <p:cNvGraphicFramePr>
            <a:graphicFrameLocks noChangeAspect="1"/>
          </p:cNvGraphicFramePr>
          <p:nvPr/>
        </p:nvGraphicFramePr>
        <p:xfrm>
          <a:off x="8206736" y="2128603"/>
          <a:ext cx="219075" cy="752475"/>
        </p:xfrm>
        <a:graphic>
          <a:graphicData uri="http://schemas.openxmlformats.org/presentationml/2006/ole">
            <p:oleObj spid="_x0000_s19459" name="Equation" r:id="rId6" imgW="220800" imgH="758400" progId="Equation.DSMT4">
              <p:embed/>
            </p:oleObj>
          </a:graphicData>
        </a:graphic>
      </p:graphicFrame>
      <p:sp>
        <p:nvSpPr>
          <p:cNvPr id="6" name="TextBox 2"/>
          <p:cNvSpPr txBox="1"/>
          <p:nvPr/>
        </p:nvSpPr>
        <p:spPr>
          <a:xfrm>
            <a:off x="718125" y="848501"/>
            <a:ext cx="11005591" cy="623248"/>
          </a:xfrm>
          <a:prstGeom prst="rect">
            <a:avLst/>
          </a:prstGeom>
          <a:noFill/>
        </p:spPr>
        <p:txBody>
          <a:bodyPr wrap="square" lIns="0" tIns="0" rIns="0" bIns="0" rtlCol="0">
            <a:spAutoFit/>
          </a:bodyPr>
          <a:lstStyle/>
          <a:p>
            <a:pPr algn="ctr">
              <a:lnSpc>
                <a:spcPct val="150000"/>
              </a:lnSpc>
            </a:pPr>
            <a:r>
              <a:rPr lang="zh-CN" altLang="en-US" sz="3200" dirty="0" smtClean="0">
                <a:latin typeface="黑体" pitchFamily="49" charset="-122"/>
                <a:ea typeface="黑体" pitchFamily="49" charset="-122"/>
              </a:rPr>
              <a:t>对数函数的性质及应用</a:t>
            </a:r>
            <a:endParaRPr lang="zh-CN" altLang="en-US" sz="3200" dirty="0">
              <a:latin typeface="黑体" pitchFamily="49" charset="-122"/>
              <a:ea typeface="黑体" pitchFamily="49" charset="-122"/>
            </a:endParaRPr>
          </a:p>
        </p:txBody>
      </p:sp>
      <p:pic>
        <p:nvPicPr>
          <p:cNvPr id="7" name="Picture 1"/>
          <p:cNvPicPr>
            <a:picLocks noChangeAspect="1" noChangeArrowheads="1"/>
          </p:cNvPicPr>
          <p:nvPr/>
        </p:nvPicPr>
        <p:blipFill>
          <a:blip r:embed="rId7" cstate="print"/>
          <a:srcRect/>
          <a:stretch>
            <a:fillRect/>
          </a:stretch>
        </p:blipFill>
        <p:spPr bwMode="auto">
          <a:xfrm>
            <a:off x="2565375" y="991377"/>
            <a:ext cx="1473595" cy="560685"/>
          </a:xfrm>
          <a:prstGeom prst="rect">
            <a:avLst/>
          </a:prstGeom>
          <a:noFill/>
          <a:ln w="9525">
            <a:noFill/>
            <a:miter lim="800000"/>
            <a:headEnd/>
            <a:tailEnd/>
          </a:ln>
        </p:spPr>
      </p:pic>
      <p:sp>
        <p:nvSpPr>
          <p:cNvPr id="9" name="TextBox 8"/>
          <p:cNvSpPr txBox="1"/>
          <p:nvPr/>
        </p:nvSpPr>
        <p:spPr>
          <a:xfrm>
            <a:off x="565111" y="5220469"/>
            <a:ext cx="11340000" cy="6476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由已知得</a:t>
            </a:r>
            <a:r>
              <a:rPr lang="zh-CN" altLang="en-US" sz="2806" i="1" kern="0" dirty="0" smtClean="0">
                <a:solidFill>
                  <a:srgbClr val="FF0000"/>
                </a:solidFill>
                <a:latin typeface="Times New Roman" pitchFamily="65" charset="-122"/>
                <a:ea typeface="宋体" pitchFamily="65" charset="-122"/>
              </a:rPr>
              <a:t>c</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3,∵log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3&gt;log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e&gt;1,</a:t>
            </a:r>
            <a:r>
              <a:rPr lang="zh-CN" altLang="en-US" sz="2806" i="1" kern="0" dirty="0" smtClean="0">
                <a:solidFill>
                  <a:srgbClr val="FF0000"/>
                </a:solidFill>
                <a:latin typeface="Times New Roman" pitchFamily="65" charset="-122"/>
                <a:ea typeface="宋体" pitchFamily="65" charset="-122"/>
              </a:rPr>
              <a:t>b</a:t>
            </a:r>
            <a:r>
              <a:rPr lang="zh-CN" altLang="en-US" sz="2806" kern="0" dirty="0" smtClean="0">
                <a:solidFill>
                  <a:srgbClr val="FF0000"/>
                </a:solidFill>
                <a:latin typeface="Times New Roman" pitchFamily="65" charset="-122"/>
                <a:ea typeface="宋体" pitchFamily="65" charset="-122"/>
              </a:rPr>
              <a:t>=ln 2&lt;1,∴</a:t>
            </a:r>
            <a:r>
              <a:rPr lang="zh-CN" altLang="en-US" sz="2806" i="1" kern="0" dirty="0" smtClean="0">
                <a:solidFill>
                  <a:srgbClr val="FF0000"/>
                </a:solidFill>
                <a:latin typeface="Times New Roman" pitchFamily="65" charset="-122"/>
                <a:ea typeface="宋体" pitchFamily="65" charset="-122"/>
              </a:rPr>
              <a:t>c</a:t>
            </a:r>
            <a:r>
              <a:rPr lang="zh-CN" altLang="en-US" sz="2806" kern="0" dirty="0" smtClean="0">
                <a:solidFill>
                  <a:srgbClr val="FF0000"/>
                </a:solidFill>
                <a:latin typeface="Times New Roman" pitchFamily="65" charset="-122"/>
                <a:ea typeface="宋体" pitchFamily="65" charset="-122"/>
              </a:rPr>
              <a:t>&gt;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&gt;</a:t>
            </a:r>
            <a:r>
              <a:rPr lang="zh-CN" altLang="en-US" sz="2806" i="1" kern="0" dirty="0" smtClean="0">
                <a:solidFill>
                  <a:srgbClr val="FF0000"/>
                </a:solidFill>
                <a:latin typeface="Times New Roman" pitchFamily="65" charset="-122"/>
                <a:ea typeface="宋体" pitchFamily="65" charset="-122"/>
              </a:rPr>
              <a:t>b</a:t>
            </a:r>
            <a:r>
              <a:rPr lang="zh-CN" altLang="en-US" sz="2806" kern="0" dirty="0" smtClean="0">
                <a:solidFill>
                  <a:srgbClr val="FF0000"/>
                </a:solidFill>
                <a:latin typeface="Times New Roman" pitchFamily="65" charset="-122"/>
                <a:ea typeface="宋体" pitchFamily="65" charset="-122"/>
              </a:rPr>
              <a:t>,故选D.</a:t>
            </a:r>
            <a:endParaRPr lang="zh-CN" altLang="en-US" dirty="0">
              <a:solidFill>
                <a:srgbClr val="FF0000"/>
              </a:solidFill>
            </a:endParaRPr>
          </a:p>
        </p:txBody>
      </p:sp>
      <p:sp>
        <p:nvSpPr>
          <p:cNvPr id="10" name="TextBox 2"/>
          <p:cNvSpPr txBox="1"/>
          <p:nvPr/>
        </p:nvSpPr>
        <p:spPr>
          <a:xfrm>
            <a:off x="540000" y="1562881"/>
            <a:ext cx="11340000" cy="573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命题方向一　比较对数值的大小</a:t>
            </a:r>
            <a:endParaRPr lang="zh-CN" altLang="en-US" b="1" dirty="0"/>
          </a:p>
        </p:txBody>
      </p:sp>
      <p:sp>
        <p:nvSpPr>
          <p:cNvPr id="11" name="矩形 10">
            <a:extLst>
              <a:ext uri="{FF2B5EF4-FFF2-40B4-BE49-F238E27FC236}">
                <a16:creationId xmlns="" xmlns:a16="http://schemas.microsoft.com/office/drawing/2014/main" id="{4D1DCF3D-6629-4485-BD6A-F82C185C33C4}"/>
              </a:ext>
            </a:extLst>
          </p:cNvPr>
          <p:cNvSpPr/>
          <p:nvPr/>
        </p:nvSpPr>
        <p:spPr>
          <a:xfrm flipH="1">
            <a:off x="1993871" y="3063079"/>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2352006" y="2268141"/>
            <a:ext cx="7795714" cy="523220"/>
          </a:xfrm>
          <a:prstGeom prst="rect">
            <a:avLst/>
          </a:prstGeom>
          <a:noFill/>
        </p:spPr>
        <p:txBody>
          <a:bodyPr wrap="square" rtlCol="0">
            <a:spAutoFit/>
          </a:bodyPr>
          <a:lstStyle/>
          <a:p>
            <a:r>
              <a:rPr lang="zh-CN" altLang="en-US" sz="2800" dirty="0" smtClean="0">
                <a:latin typeface="黑体" pitchFamily="49" charset="-122"/>
                <a:ea typeface="黑体" pitchFamily="49" charset="-122"/>
                <a:hlinkClick r:id="rId2" action="ppaction://hlinksldjump"/>
              </a:rPr>
              <a:t>考点一  对数式的化简与求值</a:t>
            </a:r>
            <a:endParaRPr lang="en-US" altLang="zh-CN" sz="2800" dirty="0">
              <a:latin typeface="黑体" pitchFamily="49" charset="-122"/>
              <a:ea typeface="黑体" pitchFamily="49" charset="-122"/>
              <a:hlinkClick r:id="" action="ppaction://noaction"/>
            </a:endParaRPr>
          </a:p>
        </p:txBody>
      </p:sp>
      <p:sp>
        <p:nvSpPr>
          <p:cNvPr id="4" name="TextBox 3"/>
          <p:cNvSpPr txBox="1"/>
          <p:nvPr/>
        </p:nvSpPr>
        <p:spPr>
          <a:xfrm>
            <a:off x="2352007" y="3146081"/>
            <a:ext cx="8511648" cy="523220"/>
          </a:xfrm>
          <a:prstGeom prst="rect">
            <a:avLst/>
          </a:prstGeom>
          <a:noFill/>
        </p:spPr>
        <p:txBody>
          <a:bodyPr wrap="square" rtlCol="0">
            <a:spAutoFit/>
          </a:bodyPr>
          <a:lstStyle/>
          <a:p>
            <a:r>
              <a:rPr lang="zh-CN" altLang="en-US" sz="2800" dirty="0" smtClean="0">
                <a:latin typeface="黑体" pitchFamily="49" charset="-122"/>
                <a:ea typeface="黑体" pitchFamily="49" charset="-122"/>
                <a:hlinkClick r:id="rId3" action="ppaction://hlinksldjump"/>
              </a:rPr>
              <a:t>考点二  对数函数的图象及应用</a:t>
            </a:r>
            <a:endParaRPr lang="zh-CN" altLang="en-US" sz="2800" dirty="0">
              <a:latin typeface="黑体" pitchFamily="49" charset="-122"/>
              <a:ea typeface="黑体" pitchFamily="49" charset="-122"/>
              <a:hlinkClick r:id="" action="ppaction://noaction"/>
            </a:endParaRPr>
          </a:p>
        </p:txBody>
      </p:sp>
      <p:sp>
        <p:nvSpPr>
          <p:cNvPr id="5" name="TextBox 4"/>
          <p:cNvSpPr txBox="1"/>
          <p:nvPr/>
        </p:nvSpPr>
        <p:spPr>
          <a:xfrm>
            <a:off x="2352007" y="3998927"/>
            <a:ext cx="8670708" cy="523220"/>
          </a:xfrm>
          <a:prstGeom prst="rect">
            <a:avLst/>
          </a:prstGeom>
          <a:noFill/>
        </p:spPr>
        <p:txBody>
          <a:bodyPr wrap="square" rtlCol="0">
            <a:spAutoFit/>
          </a:bodyPr>
          <a:lstStyle/>
          <a:p>
            <a:r>
              <a:rPr lang="zh-CN" altLang="en-US" sz="2800" dirty="0" smtClean="0">
                <a:latin typeface="黑体" pitchFamily="49" charset="-122"/>
                <a:ea typeface="黑体" pitchFamily="49" charset="-122"/>
                <a:hlinkClick r:id="rId4" action="ppaction://hlinksldjump"/>
              </a:rPr>
              <a:t>考点三  对数函数的性质及应用</a:t>
            </a:r>
            <a:endParaRPr lang="en-US" altLang="zh-CN" sz="2800" dirty="0">
              <a:latin typeface="黑体" pitchFamily="49" charset="-122"/>
              <a:ea typeface="黑体" pitchFamily="49" charset="-122"/>
              <a:hlinkClick r:id="" action="ppaction://noaction"/>
            </a:endParaRPr>
          </a:p>
        </p:txBody>
      </p:sp>
      <p:sp>
        <p:nvSpPr>
          <p:cNvPr id="7" name="TextBox 9"/>
          <p:cNvSpPr txBox="1"/>
          <p:nvPr/>
        </p:nvSpPr>
        <p:spPr>
          <a:xfrm>
            <a:off x="1180800" y="2287306"/>
            <a:ext cx="646549" cy="2246769"/>
          </a:xfrm>
          <a:prstGeom prst="rect">
            <a:avLst/>
          </a:prstGeom>
          <a:noFill/>
          <a:ln>
            <a:solidFill>
              <a:schemeClr val="accent1"/>
            </a:solidFill>
          </a:ln>
        </p:spPr>
        <p:txBody>
          <a:bodyPr wrap="square" rtlCol="0">
            <a:spAutoFit/>
          </a:bodyPr>
          <a:lstStyle/>
          <a:p>
            <a:r>
              <a:rPr lang="zh-CN" altLang="en-US" sz="3500" b="1" dirty="0" smtClean="0">
                <a:solidFill>
                  <a:srgbClr val="FF0000"/>
                </a:solidFill>
                <a:latin typeface="黑体" pitchFamily="49" charset="-122"/>
                <a:ea typeface="黑体" pitchFamily="49" charset="-122"/>
              </a:rPr>
              <a:t>考点突破</a:t>
            </a:r>
            <a:endParaRPr lang="zh-CN" altLang="en-US" sz="3500" b="1" dirty="0">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41202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方法技巧</a:t>
            </a:r>
            <a:endParaRPr lang="zh-CN" altLang="en-US" b="1" dirty="0"/>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比较对数值的大小的方法</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12238" kern="0" spc="52111"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13.jpeg"/>
          <p:cNvPicPr>
            <a:picLocks noChangeAspect="1"/>
          </p:cNvPicPr>
          <p:nvPr/>
        </p:nvPicPr>
        <p:blipFill>
          <a:blip r:embed="rId4" cstate="print"/>
          <a:stretch>
            <a:fillRect/>
          </a:stretch>
        </p:blipFill>
        <p:spPr>
          <a:xfrm>
            <a:off x="951084" y="2348699"/>
            <a:ext cx="7350280" cy="2955532"/>
          </a:xfrm>
          <a:prstGeom prst="rect">
            <a:avLst/>
          </a:prstGeom>
        </p:spPr>
      </p:pic>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91443"/>
            <a:ext cx="11340000" cy="3522439"/>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命题方向二　解简单对数不等式</a:t>
            </a:r>
            <a:endParaRPr lang="zh-CN" altLang="en-US" sz="3200" b="1" dirty="0" smtClean="0"/>
          </a:p>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典例4</a:t>
            </a:r>
            <a:r>
              <a:rPr lang="zh-CN" altLang="en-US" sz="2806" kern="0" dirty="0" smtClean="0">
                <a:solidFill>
                  <a:srgbClr val="000000"/>
                </a:solidFill>
                <a:latin typeface="Times New Roman" pitchFamily="65" charset="-122"/>
                <a:ea typeface="宋体" pitchFamily="65" charset="-122"/>
              </a:rPr>
              <a:t>　已知函数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1)满足</a:t>
            </a:r>
            <a:r>
              <a:rPr lang="zh-CN" altLang="en-US" sz="2806" i="1" kern="0" dirty="0" smtClean="0">
                <a:solidFill>
                  <a:srgbClr val="000000"/>
                </a:solidFill>
                <a:latin typeface="Times New Roman" pitchFamily="65" charset="-122"/>
                <a:ea typeface="宋体" pitchFamily="65" charset="-122"/>
              </a:rPr>
              <a:t>f</a:t>
            </a:r>
            <a:r>
              <a:rPr lang="zh-CN" altLang="en-US" sz="3814"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&gt;</a:t>
            </a:r>
            <a:r>
              <a:rPr lang="zh-CN" altLang="en-US" sz="2806" i="1" kern="0" dirty="0" smtClean="0">
                <a:solidFill>
                  <a:srgbClr val="000000"/>
                </a:solidFill>
                <a:latin typeface="Times New Roman" pitchFamily="65" charset="-122"/>
                <a:ea typeface="宋体" pitchFamily="65" charset="-122"/>
              </a:rPr>
              <a:t>f</a:t>
            </a:r>
            <a:r>
              <a:rPr lang="zh-CN" altLang="en-US" sz="3814"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,则</a:t>
            </a:r>
            <a:r>
              <a:rPr lang="zh-CN" altLang="en-US" sz="2806" i="1" kern="0" dirty="0" smtClean="0">
                <a:solidFill>
                  <a:srgbClr val="000000"/>
                </a:solidFill>
                <a:latin typeface="Times New Roman" pitchFamily="65" charset="-122"/>
                <a:ea typeface="宋体" pitchFamily="65" charset="-122"/>
              </a:rPr>
              <a:t>f</a:t>
            </a:r>
            <a:r>
              <a:rPr lang="zh-CN" altLang="en-US" sz="3814" kern="0" spc="3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&gt;0的解</a:t>
            </a:r>
            <a:endParaRPr lang="zh-CN" altLang="en-US" dirty="0"/>
          </a:p>
          <a:p>
            <a:pPr eaLnBrk="0" latinLnBrk="1" hangingPunct="0">
              <a:lnSpc>
                <a:spcPct val="150000"/>
              </a:lnSpc>
              <a:spcBef>
                <a:spcPts val="380"/>
              </a:spcBef>
            </a:pPr>
            <a:r>
              <a:rPr lang="zh-CN" altLang="en-US" sz="2806" kern="0" dirty="0" smtClean="0">
                <a:solidFill>
                  <a:srgbClr val="000000"/>
                </a:solidFill>
                <a:latin typeface="Times New Roman" pitchFamily="65" charset="-122"/>
                <a:ea typeface="宋体" pitchFamily="65" charset="-122"/>
              </a:rPr>
              <a:t>集为</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C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A.(0,1)　        B.(-</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C.(1,+</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　    D.(0,+</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7292589" y="2294502"/>
          <a:ext cx="561975" cy="828675"/>
        </p:xfrm>
        <a:graphic>
          <a:graphicData uri="http://schemas.openxmlformats.org/presentationml/2006/ole">
            <p:oleObj spid="_x0000_s20482" name="Equation" r:id="rId5" imgW="566400" imgH="835200" progId="Equation.DSMT4">
              <p:embed/>
            </p:oleObj>
          </a:graphicData>
        </a:graphic>
      </p:graphicFrame>
      <p:graphicFrame>
        <p:nvGraphicFramePr>
          <p:cNvPr id="5" name="对象 4"/>
          <p:cNvGraphicFramePr>
            <a:graphicFrameLocks noChangeAspect="1"/>
          </p:cNvGraphicFramePr>
          <p:nvPr/>
        </p:nvGraphicFramePr>
        <p:xfrm>
          <a:off x="8160003" y="2294502"/>
          <a:ext cx="561975" cy="828675"/>
        </p:xfrm>
        <a:graphic>
          <a:graphicData uri="http://schemas.openxmlformats.org/presentationml/2006/ole">
            <p:oleObj spid="_x0000_s20483" name="Equation" r:id="rId6" imgW="566400" imgH="835200" progId="Equation.DSMT4">
              <p:embed/>
            </p:oleObj>
          </a:graphicData>
        </a:graphic>
      </p:graphicFrame>
      <p:graphicFrame>
        <p:nvGraphicFramePr>
          <p:cNvPr id="6" name="对象 5"/>
          <p:cNvGraphicFramePr>
            <a:graphicFrameLocks noChangeAspect="1"/>
          </p:cNvGraphicFramePr>
          <p:nvPr/>
        </p:nvGraphicFramePr>
        <p:xfrm>
          <a:off x="9271920" y="2294502"/>
          <a:ext cx="942975" cy="828675"/>
        </p:xfrm>
        <a:graphic>
          <a:graphicData uri="http://schemas.openxmlformats.org/presentationml/2006/ole">
            <p:oleObj spid="_x0000_s20484" name="Equation" r:id="rId7" imgW="950400" imgH="835200" progId="Equation.DSMT4">
              <p:embed/>
            </p:oleObj>
          </a:graphicData>
        </a:graphic>
      </p:graphicFrame>
      <p:sp>
        <p:nvSpPr>
          <p:cNvPr id="7" name="矩形 6">
            <a:extLst>
              <a:ext uri="{FF2B5EF4-FFF2-40B4-BE49-F238E27FC236}">
                <a16:creationId xmlns="" xmlns:a16="http://schemas.microsoft.com/office/drawing/2014/main" id="{4D1DCF3D-6629-4485-BD6A-F82C185C33C4}"/>
              </a:ext>
            </a:extLst>
          </p:cNvPr>
          <p:cNvSpPr/>
          <p:nvPr/>
        </p:nvSpPr>
        <p:spPr>
          <a:xfrm flipH="1">
            <a:off x="2136747" y="3205955"/>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540000" y="1188021"/>
            <a:ext cx="11340000" cy="3467650"/>
            <a:chOff x="540000" y="900000"/>
            <a:chExt cx="11340000" cy="3467650"/>
          </a:xfrm>
        </p:grpSpPr>
        <p:sp>
          <p:nvSpPr>
            <p:cNvPr id="4" name="TextBox 2"/>
            <p:cNvSpPr txBox="1"/>
            <p:nvPr/>
          </p:nvSpPr>
          <p:spPr>
            <a:xfrm>
              <a:off x="540000" y="900000"/>
              <a:ext cx="11340000" cy="339156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解法一:因为函数</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&gt;0且</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1)在(0,+</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)上为单调函数,</a:t>
              </a:r>
              <a:r>
                <a:rPr dirty="0">
                  <a:solidFill>
                    <a:srgbClr val="FF0000"/>
                  </a:solidFill>
                </a:rPr>
                <a:t/>
              </a:r>
              <a:br>
                <a:rPr dirty="0">
                  <a:solidFill>
                    <a:srgbClr val="FF0000"/>
                  </a:solidFill>
                </a:rPr>
              </a:br>
              <a:r>
                <a:rPr lang="zh-CN" altLang="en-US" sz="2806" kern="0" dirty="0" smtClean="0">
                  <a:solidFill>
                    <a:srgbClr val="FF0000"/>
                  </a:solidFill>
                  <a:latin typeface="Times New Roman" pitchFamily="65" charset="-122"/>
                  <a:ea typeface="宋体" pitchFamily="65" charset="-122"/>
                </a:rPr>
                <a:t>而</a:t>
              </a:r>
              <a:r>
                <a:rPr lang="zh-CN" altLang="en-US" sz="3463" kern="0" spc="-143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&lt;</a:t>
              </a:r>
              <a:r>
                <a:rPr lang="zh-CN" altLang="en-US" sz="3463" kern="0" spc="-143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且</a:t>
              </a:r>
              <a:r>
                <a:rPr lang="zh-CN" altLang="en-US" sz="2806" i="1" kern="0" dirty="0" smtClean="0">
                  <a:solidFill>
                    <a:srgbClr val="FF0000"/>
                  </a:solidFill>
                  <a:latin typeface="Times New Roman" pitchFamily="65" charset="-122"/>
                  <a:ea typeface="宋体" pitchFamily="65" charset="-122"/>
                </a:rPr>
                <a:t>f</a:t>
              </a:r>
              <a:r>
                <a:rPr lang="zh-CN" altLang="en-US" sz="3814" kern="0" spc="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a:t>
              </a:r>
              <a:r>
                <a:rPr lang="zh-CN" altLang="en-US" sz="2806" i="1" kern="0" dirty="0" smtClean="0">
                  <a:solidFill>
                    <a:srgbClr val="FF0000"/>
                  </a:solidFill>
                  <a:latin typeface="Times New Roman" pitchFamily="65" charset="-122"/>
                  <a:ea typeface="宋体" pitchFamily="65" charset="-122"/>
                </a:rPr>
                <a:t>f</a:t>
              </a:r>
              <a:r>
                <a:rPr lang="zh-CN" altLang="en-US" sz="3814" kern="0" spc="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,所以</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在(0,+</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)上单调递减,结合对数函数</a:t>
              </a:r>
              <a:endParaRPr lang="zh-CN" altLang="en-US" dirty="0">
                <a:solidFill>
                  <a:srgbClr val="FF0000"/>
                </a:solidFill>
              </a:endParaRPr>
            </a:p>
            <a:p>
              <a:pPr marL="0" indent="0" eaLnBrk="0" latinLnBrk="1" hangingPunct="0">
                <a:lnSpc>
                  <a:spcPct val="150000"/>
                </a:lnSpc>
                <a:spcBef>
                  <a:spcPts val="380"/>
                </a:spcBef>
                <a:buNone/>
              </a:pPr>
              <a:r>
                <a:rPr lang="zh-CN" altLang="en-US" sz="2806" kern="0" dirty="0" smtClean="0">
                  <a:solidFill>
                    <a:srgbClr val="FF0000"/>
                  </a:solidFill>
                  <a:latin typeface="Times New Roman" pitchFamily="65" charset="-122"/>
                  <a:ea typeface="宋体" pitchFamily="65" charset="-122"/>
                </a:rPr>
                <a:t>的图象与性质可得</a:t>
              </a:r>
              <a:r>
                <a:rPr lang="zh-CN" altLang="en-US" sz="2806" i="1" kern="0" dirty="0" smtClean="0">
                  <a:solidFill>
                    <a:srgbClr val="FF0000"/>
                  </a:solidFill>
                  <a:latin typeface="Times New Roman" pitchFamily="65" charset="-122"/>
                  <a:ea typeface="宋体" pitchFamily="65" charset="-122"/>
                </a:rPr>
                <a:t>f</a:t>
              </a:r>
              <a:r>
                <a:rPr lang="zh-CN" altLang="en-US" sz="3814" kern="0" spc="3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&gt;0</a:t>
              </a:r>
              <a:r>
                <a:rPr lang="zh-CN" altLang="en-US" sz="2806" kern="0" dirty="0" smtClean="0">
                  <a:solidFill>
                    <a:srgbClr val="FF0000"/>
                  </a:solidFill>
                  <a:latin typeface="NEU-BZ" pitchFamily="65" charset="-122"/>
                  <a:ea typeface="NEU-BZ" pitchFamily="65" charset="-122"/>
                </a:rPr>
                <a:t>⇒</a:t>
              </a:r>
              <a:r>
                <a:rPr lang="zh-CN" altLang="en-US" sz="2806" kern="0" dirty="0" smtClean="0">
                  <a:solidFill>
                    <a:srgbClr val="FF0000"/>
                  </a:solidFill>
                  <a:latin typeface="Times New Roman" pitchFamily="65" charset="-122"/>
                  <a:ea typeface="宋体" pitchFamily="65" charset="-122"/>
                </a:rPr>
                <a:t>0&lt;1-</a:t>
              </a:r>
              <a:r>
                <a:rPr lang="zh-CN" altLang="en-US" sz="3463" kern="0" spc="-158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&lt;1,所以</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&gt;1,故选C.</a:t>
              </a:r>
              <a:endParaRPr lang="zh-CN" altLang="en-US" dirty="0">
                <a:solidFill>
                  <a:srgbClr val="FF0000"/>
                </a:solidFill>
              </a:endParaRPr>
            </a:p>
            <a:p>
              <a:pPr marL="0" indent="0" eaLnBrk="0" latinLnBrk="1" hangingPunct="0">
                <a:lnSpc>
                  <a:spcPct val="150000"/>
                </a:lnSpc>
                <a:spcBef>
                  <a:spcPts val="380"/>
                </a:spcBef>
                <a:buNone/>
              </a:pPr>
              <a:r>
                <a:rPr lang="zh-CN" altLang="en-US" sz="2806" kern="0" dirty="0" smtClean="0">
                  <a:solidFill>
                    <a:srgbClr val="FF0000"/>
                  </a:solidFill>
                  <a:latin typeface="Times New Roman" pitchFamily="65" charset="-122"/>
                  <a:ea typeface="宋体" pitchFamily="65" charset="-122"/>
                </a:rPr>
                <a:t>解法二:由</a:t>
              </a:r>
              <a:r>
                <a:rPr lang="zh-CN" altLang="en-US" sz="2806" i="1" kern="0" dirty="0" smtClean="0">
                  <a:solidFill>
                    <a:srgbClr val="FF0000"/>
                  </a:solidFill>
                  <a:latin typeface="Times New Roman" pitchFamily="65" charset="-122"/>
                  <a:ea typeface="宋体" pitchFamily="65" charset="-122"/>
                </a:rPr>
                <a:t>f</a:t>
              </a:r>
              <a:r>
                <a:rPr lang="zh-CN" altLang="en-US" sz="3814" kern="0" spc="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a:t>
              </a:r>
              <a:r>
                <a:rPr lang="zh-CN" altLang="en-US" sz="2806" i="1" kern="0" dirty="0" smtClean="0">
                  <a:solidFill>
                    <a:srgbClr val="FF0000"/>
                  </a:solidFill>
                  <a:latin typeface="Times New Roman" pitchFamily="65" charset="-122"/>
                  <a:ea typeface="宋体" pitchFamily="65" charset="-122"/>
                </a:rPr>
                <a:t>f</a:t>
              </a:r>
              <a:r>
                <a:rPr lang="zh-CN" altLang="en-US" sz="3814" kern="0" spc="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知log</a:t>
              </a:r>
              <a:r>
                <a:rPr lang="zh-CN" altLang="en-US" sz="2113" i="1" kern="0" baseline="-15000" dirty="0" smtClean="0">
                  <a:solidFill>
                    <a:srgbClr val="FF0000"/>
                  </a:solidFill>
                  <a:latin typeface="Times New Roman" pitchFamily="65" charset="-122"/>
                  <a:ea typeface="宋体" pitchFamily="65" charset="-122"/>
                </a:rPr>
                <a:t>a</a:t>
              </a:r>
              <a:r>
                <a:rPr lang="zh-CN" altLang="en-US" sz="3463" kern="0" spc="-143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&gt;log</a:t>
              </a:r>
              <a:r>
                <a:rPr lang="zh-CN" altLang="en-US" sz="2113" i="1" kern="0" baseline="-15000" dirty="0" smtClean="0">
                  <a:solidFill>
                    <a:srgbClr val="FF0000"/>
                  </a:solidFill>
                  <a:latin typeface="Times New Roman" pitchFamily="65" charset="-122"/>
                  <a:ea typeface="宋体" pitchFamily="65" charset="-122"/>
                </a:rPr>
                <a:t>a</a:t>
              </a:r>
              <a:r>
                <a:rPr lang="zh-CN" altLang="en-US" sz="3463" kern="0" spc="-143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5" name="对象 4"/>
            <p:cNvGraphicFramePr>
              <a:graphicFrameLocks noChangeAspect="1"/>
            </p:cNvGraphicFramePr>
            <p:nvPr/>
          </p:nvGraphicFramePr>
          <p:xfrm>
            <a:off x="896400" y="1697969"/>
            <a:ext cx="257174" cy="752474"/>
          </p:xfrm>
          <a:graphic>
            <a:graphicData uri="http://schemas.openxmlformats.org/presentationml/2006/ole">
              <p:oleObj spid="_x0000_s135169" name="Equation" r:id="rId5" imgW="259200" imgH="758400" progId="Equation.DSMT4">
                <p:embed/>
              </p:oleObj>
            </a:graphicData>
          </a:graphic>
        </p:graphicFrame>
        <p:graphicFrame>
          <p:nvGraphicFramePr>
            <p:cNvPr id="6" name="对象 5"/>
            <p:cNvGraphicFramePr>
              <a:graphicFrameLocks noChangeAspect="1"/>
            </p:cNvGraphicFramePr>
            <p:nvPr/>
          </p:nvGraphicFramePr>
          <p:xfrm>
            <a:off x="1354572" y="1697969"/>
            <a:ext cx="257174" cy="752474"/>
          </p:xfrm>
          <a:graphic>
            <a:graphicData uri="http://schemas.openxmlformats.org/presentationml/2006/ole">
              <p:oleObj spid="_x0000_s135170" name="Equation" r:id="rId6" imgW="259200" imgH="758400" progId="Equation.DSMT4">
                <p:embed/>
              </p:oleObj>
            </a:graphicData>
          </a:graphic>
        </p:graphicFrame>
        <p:graphicFrame>
          <p:nvGraphicFramePr>
            <p:cNvPr id="7" name="对象 6"/>
            <p:cNvGraphicFramePr>
              <a:graphicFrameLocks noChangeAspect="1"/>
            </p:cNvGraphicFramePr>
            <p:nvPr/>
          </p:nvGraphicFramePr>
          <p:xfrm>
            <a:off x="2072588" y="1678881"/>
            <a:ext cx="561975" cy="828675"/>
          </p:xfrm>
          <a:graphic>
            <a:graphicData uri="http://schemas.openxmlformats.org/presentationml/2006/ole">
              <p:oleObj spid="_x0000_s135171" name="Equation" r:id="rId7" imgW="566400" imgH="835200" progId="Equation.DSMT4">
                <p:embed/>
              </p:oleObj>
            </a:graphicData>
          </a:graphic>
        </p:graphicFrame>
        <p:graphicFrame>
          <p:nvGraphicFramePr>
            <p:cNvPr id="8" name="对象 7"/>
            <p:cNvGraphicFramePr>
              <a:graphicFrameLocks noChangeAspect="1"/>
            </p:cNvGraphicFramePr>
            <p:nvPr/>
          </p:nvGraphicFramePr>
          <p:xfrm>
            <a:off x="2940002" y="1678881"/>
            <a:ext cx="561975" cy="828674"/>
          </p:xfrm>
          <a:graphic>
            <a:graphicData uri="http://schemas.openxmlformats.org/presentationml/2006/ole">
              <p:oleObj spid="_x0000_s135172" name="Equation" r:id="rId8" imgW="566400" imgH="835200" progId="Equation.DSMT4">
                <p:embed/>
              </p:oleObj>
            </a:graphicData>
          </a:graphic>
        </p:graphicFrame>
        <p:graphicFrame>
          <p:nvGraphicFramePr>
            <p:cNvPr id="9" name="对象 8"/>
            <p:cNvGraphicFramePr>
              <a:graphicFrameLocks noChangeAspect="1"/>
            </p:cNvGraphicFramePr>
            <p:nvPr/>
          </p:nvGraphicFramePr>
          <p:xfrm>
            <a:off x="3495641" y="2608928"/>
            <a:ext cx="942974" cy="828674"/>
          </p:xfrm>
          <a:graphic>
            <a:graphicData uri="http://schemas.openxmlformats.org/presentationml/2006/ole">
              <p:oleObj spid="_x0000_s135173" name="Equation" r:id="rId9" imgW="950400" imgH="835200" progId="Equation.DSMT4">
                <p:embed/>
              </p:oleObj>
            </a:graphicData>
          </a:graphic>
        </p:graphicFrame>
        <p:graphicFrame>
          <p:nvGraphicFramePr>
            <p:cNvPr id="10" name="对象 9"/>
            <p:cNvGraphicFramePr>
              <a:graphicFrameLocks noChangeAspect="1"/>
            </p:cNvGraphicFramePr>
            <p:nvPr/>
          </p:nvGraphicFramePr>
          <p:xfrm>
            <a:off x="5850295" y="2628015"/>
            <a:ext cx="238125" cy="752475"/>
          </p:xfrm>
          <a:graphic>
            <a:graphicData uri="http://schemas.openxmlformats.org/presentationml/2006/ole">
              <p:oleObj spid="_x0000_s135174" name="Equation" r:id="rId10" imgW="240000" imgH="758400" progId="Equation.DSMT4">
                <p:embed/>
              </p:oleObj>
            </a:graphicData>
          </a:graphic>
        </p:graphicFrame>
        <p:graphicFrame>
          <p:nvGraphicFramePr>
            <p:cNvPr id="11" name="对象 10"/>
            <p:cNvGraphicFramePr>
              <a:graphicFrameLocks noChangeAspect="1"/>
            </p:cNvGraphicFramePr>
            <p:nvPr/>
          </p:nvGraphicFramePr>
          <p:xfrm>
            <a:off x="2169061" y="3538975"/>
            <a:ext cx="561975" cy="828675"/>
          </p:xfrm>
          <a:graphic>
            <a:graphicData uri="http://schemas.openxmlformats.org/presentationml/2006/ole">
              <p:oleObj spid="_x0000_s135175" name="Equation" r:id="rId11" imgW="566400" imgH="835200" progId="Equation.DSMT4">
                <p:embed/>
              </p:oleObj>
            </a:graphicData>
          </a:graphic>
        </p:graphicFrame>
        <p:graphicFrame>
          <p:nvGraphicFramePr>
            <p:cNvPr id="12" name="对象 11"/>
            <p:cNvGraphicFramePr>
              <a:graphicFrameLocks noChangeAspect="1"/>
            </p:cNvGraphicFramePr>
            <p:nvPr/>
          </p:nvGraphicFramePr>
          <p:xfrm>
            <a:off x="3036475" y="3538975"/>
            <a:ext cx="561975" cy="828674"/>
          </p:xfrm>
          <a:graphic>
            <a:graphicData uri="http://schemas.openxmlformats.org/presentationml/2006/ole">
              <p:oleObj spid="_x0000_s135176" name="Equation" r:id="rId12" imgW="566400" imgH="835200" progId="Equation.DSMT4">
                <p:embed/>
              </p:oleObj>
            </a:graphicData>
          </a:graphic>
        </p:graphicFrame>
        <p:graphicFrame>
          <p:nvGraphicFramePr>
            <p:cNvPr id="13" name="对象 12"/>
            <p:cNvGraphicFramePr>
              <a:graphicFrameLocks noChangeAspect="1"/>
            </p:cNvGraphicFramePr>
            <p:nvPr/>
          </p:nvGraphicFramePr>
          <p:xfrm>
            <a:off x="4498854" y="3558062"/>
            <a:ext cx="257175" cy="752475"/>
          </p:xfrm>
          <a:graphic>
            <a:graphicData uri="http://schemas.openxmlformats.org/presentationml/2006/ole">
              <p:oleObj spid="_x0000_s135177" name="Equation" r:id="rId13" imgW="259200" imgH="758400" progId="Equation.DSMT4">
                <p:embed/>
              </p:oleObj>
            </a:graphicData>
          </a:graphic>
        </p:graphicFrame>
        <p:graphicFrame>
          <p:nvGraphicFramePr>
            <p:cNvPr id="14" name="对象 13"/>
            <p:cNvGraphicFramePr>
              <a:graphicFrameLocks noChangeAspect="1"/>
            </p:cNvGraphicFramePr>
            <p:nvPr/>
          </p:nvGraphicFramePr>
          <p:xfrm>
            <a:off x="5501030" y="3558062"/>
            <a:ext cx="257175" cy="752475"/>
          </p:xfrm>
          <a:graphic>
            <a:graphicData uri="http://schemas.openxmlformats.org/presentationml/2006/ole">
              <p:oleObj spid="_x0000_s135178" name="Equation" r:id="rId14" imgW="259200" imgH="758400" progId="Equation.DSMT4">
                <p:embed/>
              </p:oleObj>
            </a:graphicData>
          </a:graphic>
        </p:graphicFrame>
      </p:grpSp>
      <p:sp>
        <p:nvSpPr>
          <p:cNvPr id="15" name="TextBox 2"/>
          <p:cNvSpPr txBox="1"/>
          <p:nvPr/>
        </p:nvSpPr>
        <p:spPr>
          <a:xfrm>
            <a:off x="540000" y="4679837"/>
            <a:ext cx="8262141" cy="15281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2-1&gt;log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3-1,∴log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2&gt;log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3,</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&lt;1,由</a:t>
            </a:r>
            <a:r>
              <a:rPr lang="zh-CN" altLang="en-US" sz="2806" i="1" kern="0" dirty="0" smtClean="0">
                <a:solidFill>
                  <a:srgbClr val="FF0000"/>
                </a:solidFill>
                <a:latin typeface="Times New Roman" pitchFamily="65" charset="-122"/>
                <a:ea typeface="宋体" pitchFamily="65" charset="-122"/>
              </a:rPr>
              <a:t>f</a:t>
            </a:r>
            <a:r>
              <a:rPr lang="zh-CN" altLang="en-US" sz="3814" kern="0" spc="3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&gt;0得log</a:t>
            </a:r>
            <a:r>
              <a:rPr lang="zh-CN" altLang="en-US" sz="2113" i="1" kern="0" baseline="-15000" dirty="0" smtClean="0">
                <a:solidFill>
                  <a:srgbClr val="FF0000"/>
                </a:solidFill>
                <a:latin typeface="Times New Roman" pitchFamily="65" charset="-122"/>
                <a:ea typeface="宋体" pitchFamily="65" charset="-122"/>
              </a:rPr>
              <a:t>a</a:t>
            </a:r>
            <a:r>
              <a:rPr lang="zh-CN" altLang="en-US" sz="3814" kern="0" spc="3610"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&gt;0,∴0&lt;1-</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&lt;1,即</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&gt;1.</a:t>
            </a:r>
            <a:endParaRPr lang="zh-CN" altLang="en-US" dirty="0">
              <a:solidFill>
                <a:srgbClr val="FF0000"/>
              </a:solidFill>
            </a:endParaRPr>
          </a:p>
        </p:txBody>
      </p:sp>
      <p:graphicFrame>
        <p:nvGraphicFramePr>
          <p:cNvPr id="16" name="对象 15"/>
          <p:cNvGraphicFramePr>
            <a:graphicFrameLocks noChangeAspect="1"/>
          </p:cNvGraphicFramePr>
          <p:nvPr/>
        </p:nvGraphicFramePr>
        <p:xfrm>
          <a:off x="2465437" y="5471914"/>
          <a:ext cx="942974" cy="828674"/>
        </p:xfrm>
        <a:graphic>
          <a:graphicData uri="http://schemas.openxmlformats.org/presentationml/2006/ole">
            <p:oleObj spid="_x0000_s135179" name="Equation" r:id="rId15" imgW="950400" imgH="835200" progId="Equation.DSMT4">
              <p:embed/>
            </p:oleObj>
          </a:graphicData>
        </a:graphic>
      </p:graphicFrame>
      <p:graphicFrame>
        <p:nvGraphicFramePr>
          <p:cNvPr id="17" name="对象 16"/>
          <p:cNvGraphicFramePr>
            <a:graphicFrameLocks noChangeAspect="1"/>
          </p:cNvGraphicFramePr>
          <p:nvPr/>
        </p:nvGraphicFramePr>
        <p:xfrm>
          <a:off x="4625677" y="5471914"/>
          <a:ext cx="942975" cy="828675"/>
        </p:xfrm>
        <a:graphic>
          <a:graphicData uri="http://schemas.openxmlformats.org/presentationml/2006/ole">
            <p:oleObj spid="_x0000_s135180" name="Equation" r:id="rId16" imgW="950400" imgH="835200" progId="Equation.DSMT4">
              <p:embed/>
            </p:oleObj>
          </a:graphicData>
        </a:graphic>
      </p:graphicFrame>
      <p:graphicFrame>
        <p:nvGraphicFramePr>
          <p:cNvPr id="18" name="对象 17"/>
          <p:cNvGraphicFramePr>
            <a:graphicFrameLocks noChangeAspect="1"/>
          </p:cNvGraphicFramePr>
          <p:nvPr/>
        </p:nvGraphicFramePr>
        <p:xfrm>
          <a:off x="7073949" y="5451878"/>
          <a:ext cx="238124" cy="752474"/>
        </p:xfrm>
        <a:graphic>
          <a:graphicData uri="http://schemas.openxmlformats.org/presentationml/2006/ole">
            <p:oleObj spid="_x0000_s135181" name="Equation" r:id="rId17" imgW="240000" imgH="758400" progId="Equation.DSMT4">
              <p:embed/>
            </p:oleObj>
          </a:graphicData>
        </a:graphic>
      </p:graphicFrame>
    </p:spTree>
    <p:custDataLst>
      <p:custData r:id="rId2"/>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238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宋体" pitchFamily="2" charset="-122"/>
                <a:ea typeface="宋体" pitchFamily="2" charset="-122"/>
              </a:rPr>
              <a:t>方法技巧</a:t>
            </a:r>
            <a:endParaRPr lang="zh-CN" altLang="en-US" b="1" dirty="0">
              <a:latin typeface="宋体" pitchFamily="2" charset="-122"/>
              <a:ea typeface="宋体" pitchFamily="2"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解对数不等式的类型及方法</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(1)形如log</a:t>
            </a:r>
            <a:r>
              <a:rPr lang="zh-CN" altLang="en-US" sz="2113" i="1" kern="0" baseline="-15000" dirty="0" smtClean="0">
                <a:solidFill>
                  <a:srgbClr val="000000"/>
                </a:solidFill>
                <a:latin typeface="楷体" pitchFamily="49" charset="-122"/>
                <a:ea typeface="楷体" pitchFamily="49" charset="-122"/>
              </a:rPr>
              <a:t>a</a:t>
            </a:r>
            <a:r>
              <a:rPr lang="zh-CN" altLang="en-US" sz="2806" i="1" kern="0" dirty="0" smtClean="0">
                <a:solidFill>
                  <a:srgbClr val="000000"/>
                </a:solidFill>
                <a:latin typeface="楷体" pitchFamily="49" charset="-122"/>
                <a:ea typeface="楷体" pitchFamily="49" charset="-122"/>
              </a:rPr>
              <a:t>x</a:t>
            </a:r>
            <a:r>
              <a:rPr lang="zh-CN" altLang="en-US" sz="2806" kern="0" dirty="0" smtClean="0">
                <a:solidFill>
                  <a:srgbClr val="000000"/>
                </a:solidFill>
                <a:latin typeface="楷体" pitchFamily="49" charset="-122"/>
                <a:ea typeface="楷体" pitchFamily="49" charset="-122"/>
              </a:rPr>
              <a:t>&gt;log</a:t>
            </a:r>
            <a:r>
              <a:rPr lang="zh-CN" altLang="en-US" sz="2113" i="1" kern="0" baseline="-15000" dirty="0" smtClean="0">
                <a:solidFill>
                  <a:srgbClr val="000000"/>
                </a:solidFill>
                <a:latin typeface="楷体" pitchFamily="49" charset="-122"/>
                <a:ea typeface="楷体" pitchFamily="49" charset="-122"/>
              </a:rPr>
              <a:t>a</a:t>
            </a:r>
            <a:r>
              <a:rPr lang="zh-CN" altLang="en-US" sz="2806" i="1" kern="0" dirty="0" smtClean="0">
                <a:solidFill>
                  <a:srgbClr val="000000"/>
                </a:solidFill>
                <a:latin typeface="楷体" pitchFamily="49" charset="-122"/>
                <a:ea typeface="楷体" pitchFamily="49" charset="-122"/>
              </a:rPr>
              <a:t>b</a:t>
            </a:r>
            <a:r>
              <a:rPr lang="zh-CN" altLang="en-US" sz="2806" kern="0" dirty="0" smtClean="0">
                <a:solidFill>
                  <a:srgbClr val="000000"/>
                </a:solidFill>
                <a:latin typeface="楷体" pitchFamily="49" charset="-122"/>
                <a:ea typeface="楷体" pitchFamily="49" charset="-122"/>
              </a:rPr>
              <a:t>的不等式,借助</a:t>
            </a:r>
            <a:r>
              <a:rPr lang="zh-CN" altLang="en-US" sz="2806" i="1" kern="0" dirty="0" smtClean="0">
                <a:solidFill>
                  <a:srgbClr val="000000"/>
                </a:solidFill>
                <a:latin typeface="楷体" pitchFamily="49" charset="-122"/>
                <a:ea typeface="楷体" pitchFamily="49" charset="-122"/>
              </a:rPr>
              <a:t>y</a:t>
            </a:r>
            <a:r>
              <a:rPr lang="zh-CN" altLang="en-US" sz="2806" kern="0" dirty="0" smtClean="0">
                <a:solidFill>
                  <a:srgbClr val="000000"/>
                </a:solidFill>
                <a:latin typeface="楷体" pitchFamily="49" charset="-122"/>
                <a:ea typeface="楷体" pitchFamily="49" charset="-122"/>
              </a:rPr>
              <a:t>=log</a:t>
            </a:r>
            <a:r>
              <a:rPr lang="zh-CN" altLang="en-US" sz="2113" i="1" kern="0" baseline="-15000" dirty="0" smtClean="0">
                <a:solidFill>
                  <a:srgbClr val="000000"/>
                </a:solidFill>
                <a:latin typeface="楷体" pitchFamily="49" charset="-122"/>
                <a:ea typeface="楷体" pitchFamily="49" charset="-122"/>
              </a:rPr>
              <a:t>a</a:t>
            </a:r>
            <a:r>
              <a:rPr lang="zh-CN" altLang="en-US" sz="2806" i="1" kern="0" dirty="0" smtClean="0">
                <a:solidFill>
                  <a:srgbClr val="000000"/>
                </a:solidFill>
                <a:latin typeface="楷体" pitchFamily="49" charset="-122"/>
                <a:ea typeface="楷体" pitchFamily="49" charset="-122"/>
              </a:rPr>
              <a:t>x</a:t>
            </a:r>
            <a:r>
              <a:rPr lang="zh-CN" altLang="en-US" sz="2806" kern="0" dirty="0" smtClean="0">
                <a:solidFill>
                  <a:srgbClr val="000000"/>
                </a:solidFill>
                <a:latin typeface="楷体" pitchFamily="49" charset="-122"/>
                <a:ea typeface="楷体" pitchFamily="49" charset="-122"/>
              </a:rPr>
              <a:t>的单调性求解,如果</a:t>
            </a:r>
            <a:r>
              <a:rPr lang="zh-CN" altLang="en-US" sz="2806" i="1" kern="0" dirty="0" smtClean="0">
                <a:solidFill>
                  <a:srgbClr val="000000"/>
                </a:solidFill>
                <a:latin typeface="楷体" pitchFamily="49" charset="-122"/>
                <a:ea typeface="楷体" pitchFamily="49" charset="-122"/>
              </a:rPr>
              <a:t>a</a:t>
            </a:r>
            <a:r>
              <a:rPr lang="zh-CN" altLang="en-US" sz="2806" kern="0" dirty="0" smtClean="0">
                <a:solidFill>
                  <a:srgbClr val="000000"/>
                </a:solidFill>
                <a:latin typeface="楷体" pitchFamily="49" charset="-122"/>
                <a:ea typeface="楷体" pitchFamily="49" charset="-122"/>
              </a:rPr>
              <a:t>的取值不</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确定,需分</a:t>
            </a:r>
            <a:r>
              <a:rPr lang="zh-CN" altLang="en-US" sz="2806" i="1" kern="0" dirty="0" smtClean="0">
                <a:solidFill>
                  <a:srgbClr val="000000"/>
                </a:solidFill>
                <a:latin typeface="楷体" pitchFamily="49" charset="-122"/>
                <a:ea typeface="楷体" pitchFamily="49" charset="-122"/>
              </a:rPr>
              <a:t>a</a:t>
            </a:r>
            <a:r>
              <a:rPr lang="zh-CN" altLang="en-US" sz="2806" kern="0" dirty="0" smtClean="0">
                <a:solidFill>
                  <a:srgbClr val="000000"/>
                </a:solidFill>
                <a:latin typeface="楷体" pitchFamily="49" charset="-122"/>
                <a:ea typeface="楷体" pitchFamily="49" charset="-122"/>
              </a:rPr>
              <a:t>&gt;1与0&lt;</a:t>
            </a:r>
            <a:r>
              <a:rPr lang="zh-CN" altLang="en-US" sz="2806" i="1" kern="0" dirty="0" smtClean="0">
                <a:solidFill>
                  <a:srgbClr val="000000"/>
                </a:solidFill>
                <a:latin typeface="楷体" pitchFamily="49" charset="-122"/>
                <a:ea typeface="楷体" pitchFamily="49" charset="-122"/>
              </a:rPr>
              <a:t>a</a:t>
            </a:r>
            <a:r>
              <a:rPr lang="zh-CN" altLang="en-US" sz="2806" kern="0" dirty="0" smtClean="0">
                <a:solidFill>
                  <a:srgbClr val="000000"/>
                </a:solidFill>
                <a:latin typeface="楷体" pitchFamily="49" charset="-122"/>
                <a:ea typeface="楷体" pitchFamily="49" charset="-122"/>
              </a:rPr>
              <a:t>&lt;1两种情况讨论.</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(2)形如log</a:t>
            </a:r>
            <a:r>
              <a:rPr lang="zh-CN" altLang="en-US" sz="2113" i="1" kern="0" baseline="-15000" dirty="0" smtClean="0">
                <a:solidFill>
                  <a:srgbClr val="000000"/>
                </a:solidFill>
                <a:latin typeface="楷体" pitchFamily="49" charset="-122"/>
                <a:ea typeface="楷体" pitchFamily="49" charset="-122"/>
              </a:rPr>
              <a:t>a</a:t>
            </a:r>
            <a:r>
              <a:rPr lang="zh-CN" altLang="en-US" sz="2806" i="1" kern="0" dirty="0" smtClean="0">
                <a:solidFill>
                  <a:srgbClr val="000000"/>
                </a:solidFill>
                <a:latin typeface="楷体" pitchFamily="49" charset="-122"/>
                <a:ea typeface="楷体" pitchFamily="49" charset="-122"/>
              </a:rPr>
              <a:t>x</a:t>
            </a:r>
            <a:r>
              <a:rPr lang="zh-CN" altLang="en-US" sz="2806" kern="0" dirty="0" smtClean="0">
                <a:solidFill>
                  <a:srgbClr val="000000"/>
                </a:solidFill>
                <a:latin typeface="楷体" pitchFamily="49" charset="-122"/>
                <a:ea typeface="楷体" pitchFamily="49" charset="-122"/>
              </a:rPr>
              <a:t>&gt;</a:t>
            </a:r>
            <a:r>
              <a:rPr lang="zh-CN" altLang="en-US" sz="2806" i="1" kern="0" dirty="0" smtClean="0">
                <a:solidFill>
                  <a:srgbClr val="000000"/>
                </a:solidFill>
                <a:latin typeface="楷体" pitchFamily="49" charset="-122"/>
                <a:ea typeface="楷体" pitchFamily="49" charset="-122"/>
              </a:rPr>
              <a:t>b</a:t>
            </a:r>
            <a:r>
              <a:rPr lang="zh-CN" altLang="en-US" sz="2806" kern="0" dirty="0" smtClean="0">
                <a:solidFill>
                  <a:srgbClr val="000000"/>
                </a:solidFill>
                <a:latin typeface="楷体" pitchFamily="49" charset="-122"/>
                <a:ea typeface="楷体" pitchFamily="49" charset="-122"/>
              </a:rPr>
              <a:t>的不等式,需先将</a:t>
            </a:r>
            <a:r>
              <a:rPr lang="zh-CN" altLang="en-US" sz="2806" i="1" kern="0" dirty="0" smtClean="0">
                <a:solidFill>
                  <a:srgbClr val="000000"/>
                </a:solidFill>
                <a:latin typeface="楷体" pitchFamily="49" charset="-122"/>
                <a:ea typeface="楷体" pitchFamily="49" charset="-122"/>
              </a:rPr>
              <a:t>b</a:t>
            </a:r>
            <a:r>
              <a:rPr lang="zh-CN" altLang="en-US" sz="2806" kern="0" dirty="0" smtClean="0">
                <a:solidFill>
                  <a:srgbClr val="000000"/>
                </a:solidFill>
                <a:latin typeface="楷体" pitchFamily="49" charset="-122"/>
                <a:ea typeface="楷体" pitchFamily="49" charset="-122"/>
              </a:rPr>
              <a:t>化为以</a:t>
            </a:r>
            <a:r>
              <a:rPr lang="zh-CN" altLang="en-US" sz="2806" i="1" kern="0" dirty="0" smtClean="0">
                <a:solidFill>
                  <a:srgbClr val="000000"/>
                </a:solidFill>
                <a:latin typeface="楷体" pitchFamily="49" charset="-122"/>
                <a:ea typeface="楷体" pitchFamily="49" charset="-122"/>
              </a:rPr>
              <a:t>a</a:t>
            </a:r>
            <a:r>
              <a:rPr lang="zh-CN" altLang="en-US" sz="2806" kern="0" dirty="0" smtClean="0">
                <a:solidFill>
                  <a:srgbClr val="000000"/>
                </a:solidFill>
                <a:latin typeface="楷体" pitchFamily="49" charset="-122"/>
                <a:ea typeface="楷体" pitchFamily="49" charset="-122"/>
              </a:rPr>
              <a:t>为底的对数式的形式.</a:t>
            </a:r>
            <a:endParaRPr lang="zh-CN" altLang="en-US" dirty="0">
              <a:latin typeface="楷体" pitchFamily="49" charset="-122"/>
              <a:ea typeface="楷体" pitchFamily="49" charset="-122"/>
            </a:endParaRPr>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48567"/>
            <a:ext cx="11340000" cy="2590709"/>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命题方向三　对数函数性质的综合应用</a:t>
            </a:r>
            <a:endParaRPr lang="zh-CN" altLang="en-US" sz="3200" b="1" dirty="0" smtClean="0"/>
          </a:p>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典例5</a:t>
            </a:r>
            <a:r>
              <a:rPr lang="zh-CN" altLang="en-US" sz="2806" kern="0" dirty="0" smtClean="0">
                <a:solidFill>
                  <a:srgbClr val="000000"/>
                </a:solidFill>
                <a:latin typeface="Times New Roman" pitchFamily="65" charset="-122"/>
                <a:ea typeface="宋体" pitchFamily="65" charset="-122"/>
              </a:rPr>
              <a:t>    已知函数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+2)+log</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(4-</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(1)求函数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)的定义域;</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(2)若函数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)在区间[0,3]上的最小值为-2,求实数</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的值.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6964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(1)依题意得</a:t>
            </a:r>
            <a:r>
              <a:rPr lang="zh-CN" altLang="en-US" sz="4043" kern="0" spc="6681"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解得-2&lt;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&lt;4,∴</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)的定义域为(-2,4).</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+2)+log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(4-</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+2)(4-</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令</a:t>
            </a:r>
            <a:r>
              <a:rPr lang="zh-CN" altLang="en-US" sz="2806" i="1" kern="0" dirty="0" smtClean="0">
                <a:solidFill>
                  <a:srgbClr val="FF0000"/>
                </a:solidFill>
                <a:latin typeface="Times New Roman" pitchFamily="65" charset="-122"/>
                <a:ea typeface="宋体" pitchFamily="65" charset="-122"/>
              </a:rPr>
              <a:t>t</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+2)(4-</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),则可变形得</a:t>
            </a:r>
            <a:r>
              <a:rPr lang="zh-CN" altLang="en-US" sz="2806" i="1" kern="0" dirty="0" smtClean="0">
                <a:solidFill>
                  <a:srgbClr val="FF0000"/>
                </a:solidFill>
                <a:latin typeface="Times New Roman" pitchFamily="65" charset="-122"/>
                <a:ea typeface="宋体" pitchFamily="65" charset="-122"/>
              </a:rPr>
              <a:t>t</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+9,</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∵0</a:t>
            </a:r>
            <a:r>
              <a:rPr lang="zh-CN" altLang="en-US" sz="2806" kern="0" dirty="0" smtClean="0">
                <a:solidFill>
                  <a:srgbClr val="FF0000"/>
                </a:solidFill>
                <a:latin typeface="黑体"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3,∴5</a:t>
            </a:r>
            <a:r>
              <a:rPr lang="zh-CN" altLang="en-US" sz="2806" kern="0" dirty="0" smtClean="0">
                <a:solidFill>
                  <a:srgbClr val="FF0000"/>
                </a:solidFill>
                <a:latin typeface="黑体"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t</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9,</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若</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&gt;1,则log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5</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t</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9,∴</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113" kern="0" baseline="-15000" dirty="0" smtClean="0">
                <a:solidFill>
                  <a:srgbClr val="FF0000"/>
                </a:solidFill>
                <a:latin typeface="Times New Roman" pitchFamily="65" charset="-122"/>
                <a:ea typeface="宋体" pitchFamily="65" charset="-122"/>
              </a:rPr>
              <a:t>min</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5=-2,则</a:t>
            </a:r>
            <a:r>
              <a:rPr lang="zh-CN" altLang="en-US" sz="2806" i="1" kern="0" dirty="0" smtClean="0">
                <a:solidFill>
                  <a:srgbClr val="FF0000"/>
                </a:solidFill>
                <a:latin typeface="Times New Roman" pitchFamily="65" charset="-122"/>
                <a:ea typeface="宋体" pitchFamily="65" charset="-122"/>
              </a:rPr>
              <a:t>a</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3553" kern="0" spc="-1753"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&lt;1(舍去),</a:t>
            </a:r>
            <a:endParaRPr lang="zh-CN" altLang="en-US" dirty="0">
              <a:solidFill>
                <a:srgbClr val="FF0000"/>
              </a:solidFill>
            </a:endParaRPr>
          </a:p>
        </p:txBody>
      </p:sp>
      <p:graphicFrame>
        <p:nvGraphicFramePr>
          <p:cNvPr id="4" name="对象 3"/>
          <p:cNvGraphicFramePr>
            <a:graphicFrameLocks noChangeAspect="1"/>
          </p:cNvGraphicFramePr>
          <p:nvPr/>
        </p:nvGraphicFramePr>
        <p:xfrm>
          <a:off x="3450367" y="1042357"/>
          <a:ext cx="1362075" cy="895350"/>
        </p:xfrm>
        <a:graphic>
          <a:graphicData uri="http://schemas.openxmlformats.org/presentationml/2006/ole">
            <p:oleObj spid="_x0000_s23554" name="Equation" r:id="rId5" imgW="1372800" imgH="902400" progId="Equation.DSMT4">
              <p:embed/>
            </p:oleObj>
          </a:graphicData>
        </a:graphic>
      </p:graphicFrame>
      <p:graphicFrame>
        <p:nvGraphicFramePr>
          <p:cNvPr id="5" name="对象 4"/>
          <p:cNvGraphicFramePr>
            <a:graphicFrameLocks noChangeAspect="1"/>
          </p:cNvGraphicFramePr>
          <p:nvPr/>
        </p:nvGraphicFramePr>
        <p:xfrm>
          <a:off x="8370093" y="3780309"/>
          <a:ext cx="228599" cy="752474"/>
        </p:xfrm>
        <a:graphic>
          <a:graphicData uri="http://schemas.openxmlformats.org/presentationml/2006/ole">
            <p:oleObj spid="_x0000_s23555" name="Equation" r:id="rId6" imgW="230400" imgH="758400" progId="Equation.DSMT4">
              <p:embed/>
            </p:oleObj>
          </a:graphicData>
        </a:graphic>
      </p:graphicFrame>
      <p:sp>
        <p:nvSpPr>
          <p:cNvPr id="6" name="TextBox 2"/>
          <p:cNvSpPr txBox="1"/>
          <p:nvPr/>
        </p:nvSpPr>
        <p:spPr>
          <a:xfrm>
            <a:off x="521221" y="4572397"/>
            <a:ext cx="11340000" cy="146783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若0&lt;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&lt;1,则log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9</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i="1" kern="0" dirty="0" smtClean="0">
                <a:solidFill>
                  <a:srgbClr val="FF0000"/>
                </a:solidFill>
                <a:latin typeface="Times New Roman" pitchFamily="65" charset="-122"/>
                <a:ea typeface="宋体" pitchFamily="65" charset="-122"/>
              </a:rPr>
              <a:t>t</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5,∴</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113" kern="0" baseline="-15000" dirty="0" smtClean="0">
                <a:solidFill>
                  <a:srgbClr val="FF0000"/>
                </a:solidFill>
                <a:latin typeface="Times New Roman" pitchFamily="65" charset="-122"/>
                <a:ea typeface="宋体" pitchFamily="65" charset="-122"/>
              </a:rPr>
              <a:t>min</a:t>
            </a:r>
            <a:r>
              <a:rPr lang="zh-CN" altLang="en-US" sz="2806" kern="0" dirty="0" smtClean="0">
                <a:solidFill>
                  <a:srgbClr val="FF0000"/>
                </a:solidFill>
                <a:latin typeface="Times New Roman" pitchFamily="65" charset="-122"/>
                <a:ea typeface="宋体" pitchFamily="65" charset="-122"/>
              </a:rPr>
              <a:t>=log</a:t>
            </a:r>
            <a:r>
              <a:rPr lang="zh-CN" altLang="en-US" sz="2113" i="1" kern="0" baseline="-1500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9=-2,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则</a:t>
            </a:r>
            <a:r>
              <a:rPr lang="zh-CN" altLang="en-US" sz="2806" i="1" kern="0" dirty="0" smtClean="0">
                <a:solidFill>
                  <a:srgbClr val="FF0000"/>
                </a:solidFill>
                <a:latin typeface="Times New Roman" pitchFamily="65" charset="-122"/>
                <a:ea typeface="宋体" pitchFamily="65" charset="-122"/>
              </a:rPr>
              <a:t>a</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r>
              <a:rPr lang="zh-CN" altLang="en-US" sz="3553" kern="0" spc="-1753"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,又0&lt;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3553" kern="0" spc="-182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.综上,</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a:t>
            </a:r>
            <a:r>
              <a:rPr lang="zh-CN" altLang="en-US" sz="3553" kern="0" spc="-182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7" name="对象 6"/>
          <p:cNvGraphicFramePr>
            <a:graphicFrameLocks noChangeAspect="1"/>
          </p:cNvGraphicFramePr>
          <p:nvPr/>
        </p:nvGraphicFramePr>
        <p:xfrm>
          <a:off x="1328250" y="5292477"/>
          <a:ext cx="228600" cy="752474"/>
        </p:xfrm>
        <a:graphic>
          <a:graphicData uri="http://schemas.openxmlformats.org/presentationml/2006/ole">
            <p:oleObj spid="_x0000_s23556" name="Equation" r:id="rId7" imgW="230400" imgH="758400" progId="Equation.DSMT4">
              <p:embed/>
            </p:oleObj>
          </a:graphicData>
        </a:graphic>
      </p:graphicFrame>
      <p:graphicFrame>
        <p:nvGraphicFramePr>
          <p:cNvPr id="8" name="对象 7"/>
          <p:cNvGraphicFramePr>
            <a:graphicFrameLocks noChangeAspect="1"/>
          </p:cNvGraphicFramePr>
          <p:nvPr/>
        </p:nvGraphicFramePr>
        <p:xfrm>
          <a:off x="3761581" y="5292477"/>
          <a:ext cx="219074" cy="752474"/>
        </p:xfrm>
        <a:graphic>
          <a:graphicData uri="http://schemas.openxmlformats.org/presentationml/2006/ole">
            <p:oleObj spid="_x0000_s23557" name="Equation" r:id="rId8" imgW="220800" imgH="758400" progId="Equation.DSMT4">
              <p:embed/>
            </p:oleObj>
          </a:graphicData>
        </a:graphic>
      </p:graphicFrame>
      <p:graphicFrame>
        <p:nvGraphicFramePr>
          <p:cNvPr id="9" name="对象 8"/>
          <p:cNvGraphicFramePr>
            <a:graphicFrameLocks noChangeAspect="1"/>
          </p:cNvGraphicFramePr>
          <p:nvPr/>
        </p:nvGraphicFramePr>
        <p:xfrm>
          <a:off x="5249823" y="5292477"/>
          <a:ext cx="219075" cy="752475"/>
        </p:xfrm>
        <a:graphic>
          <a:graphicData uri="http://schemas.openxmlformats.org/presentationml/2006/ole">
            <p:oleObj spid="_x0000_s23558" name="Equation" r:id="rId9" imgW="220800" imgH="758400" progId="Equation.DSMT4">
              <p:embed/>
            </p:oleObj>
          </a:graphicData>
        </a:graphic>
      </p:graphicFrame>
    </p:spTree>
    <p:custDataLst>
      <p:custData r:id="rId2"/>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502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方法技巧</a:t>
            </a:r>
            <a:endParaRPr lang="zh-CN" altLang="en-US" b="1" dirty="0"/>
          </a:p>
          <a:p>
            <a:pPr marL="0" indent="0" eaLnBrk="0" latinLnBrk="1" hangingPunct="0">
              <a:lnSpc>
                <a:spcPct val="150000"/>
              </a:lnSpc>
              <a:spcBef>
                <a:spcPts val="0"/>
              </a:spcBef>
              <a:buNone/>
            </a:pPr>
            <a:r>
              <a:rPr lang="zh-CN" altLang="en-US" sz="2806" kern="0" dirty="0" smtClean="0">
                <a:solidFill>
                  <a:srgbClr val="000000"/>
                </a:solidFill>
                <a:latin typeface="楷体" pitchFamily="49" charset="-122"/>
                <a:ea typeface="楷体" pitchFamily="49" charset="-122"/>
              </a:rPr>
              <a:t>解决与对数函数有关的函数的单调性问题的步骤</a:t>
            </a:r>
            <a:endParaRPr lang="zh-CN" altLang="en-US" dirty="0">
              <a:latin typeface="楷体" pitchFamily="49" charset="-122"/>
              <a:ea typeface="楷体" pitchFamily="49" charset="-122"/>
            </a:endParaRPr>
          </a:p>
          <a:p>
            <a:pPr marL="0" indent="0" eaLnBrk="0" latinLnBrk="1" hangingPunct="0">
              <a:lnSpc>
                <a:spcPct val="150000"/>
              </a:lnSpc>
              <a:spcBef>
                <a:spcPts val="0"/>
              </a:spcBef>
              <a:buNone/>
            </a:pPr>
            <a:r>
              <a:rPr lang="zh-CN" altLang="en-US" sz="9561" kern="0" spc="50363"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14.jpeg"/>
          <p:cNvPicPr>
            <a:picLocks noChangeAspect="1"/>
          </p:cNvPicPr>
          <p:nvPr/>
        </p:nvPicPr>
        <p:blipFill>
          <a:blip r:embed="rId4" cstate="print"/>
          <a:stretch>
            <a:fillRect/>
          </a:stretch>
        </p:blipFill>
        <p:spPr>
          <a:xfrm>
            <a:off x="1493805" y="2391583"/>
            <a:ext cx="7610475" cy="2505075"/>
          </a:xfrm>
          <a:prstGeom prst="rect">
            <a:avLst/>
          </a:prstGeom>
        </p:spPr>
      </p:pic>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2175788"/>
          </a:xfrm>
          <a:prstGeom prst="rect">
            <a:avLst/>
          </a:prstGeom>
          <a:noFill/>
        </p:spPr>
        <p:txBody>
          <a:bodyPr wrap="square" lIns="0" tIns="0" rIns="0" bIns="0" rtlCol="0">
            <a:spAutoFit/>
          </a:bodyPr>
          <a:lstStyle/>
          <a:p>
            <a:pPr eaLnBrk="0" latinLnBrk="1" hangingPunct="0">
              <a:lnSpc>
                <a:spcPct val="150000"/>
              </a:lnSpc>
            </a:pPr>
            <a:r>
              <a:rPr lang="zh-CN" altLang="en-US" sz="2806" b="1" kern="0" dirty="0" smtClean="0">
                <a:solidFill>
                  <a:srgbClr val="000000"/>
                </a:solidFill>
                <a:latin typeface="Times New Roman" pitchFamily="65" charset="-122"/>
                <a:ea typeface="宋体" pitchFamily="65" charset="-122"/>
              </a:rPr>
              <a:t>3-1</a:t>
            </a:r>
            <a:r>
              <a:rPr lang="zh-CN" altLang="en-US" sz="2806" kern="0" dirty="0" smtClean="0">
                <a:solidFill>
                  <a:srgbClr val="000000"/>
                </a:solidFill>
                <a:latin typeface="Times New Roman" pitchFamily="65" charset="-122"/>
                <a:ea typeface="宋体" pitchFamily="65" charset="-122"/>
              </a:rPr>
              <a:t>　若定义在区间(-1,0)内的函数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kern="0" baseline="-15000" dirty="0" smtClean="0">
                <a:solidFill>
                  <a:srgbClr val="000000"/>
                </a:solidFill>
                <a:latin typeface="Times New Roman" pitchFamily="65" charset="-122"/>
                <a:ea typeface="宋体" pitchFamily="65" charset="-122"/>
              </a:rPr>
              <a:t>2</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+1)满足</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)&gt;0,则实数</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的</a:t>
            </a:r>
            <a:r>
              <a:rPr dirty="0"/>
              <a:t/>
            </a:r>
            <a:br>
              <a:rPr dirty="0"/>
            </a:br>
            <a:r>
              <a:rPr lang="zh-CN" altLang="en-US" sz="2806" kern="0" dirty="0" smtClean="0">
                <a:solidFill>
                  <a:srgbClr val="000000"/>
                </a:solidFill>
                <a:latin typeface="Times New Roman" pitchFamily="65" charset="-122"/>
                <a:ea typeface="宋体" pitchFamily="65" charset="-122"/>
              </a:rPr>
              <a:t>取值范围是</a:t>
            </a:r>
            <a:r>
              <a:rPr lang="zh-CN" altLang="en-US" sz="2195" kern="0" spc="6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 </a:t>
            </a:r>
            <a:r>
              <a:rPr lang="zh-CN" altLang="en-US" sz="2806"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A.</a:t>
            </a:r>
            <a:r>
              <a:rPr lang="zh-CN" altLang="en-US" sz="3814" kern="0" spc="2635"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B.</a:t>
            </a:r>
            <a:r>
              <a:rPr lang="zh-CN" altLang="en-US" sz="3814" kern="0" spc="256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C.</a:t>
            </a:r>
            <a:r>
              <a:rPr lang="zh-CN" altLang="en-US" sz="3814" kern="0" spc="481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　    D.(0,+</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886480" y="2327529"/>
          <a:ext cx="819150" cy="828674"/>
        </p:xfrm>
        <a:graphic>
          <a:graphicData uri="http://schemas.openxmlformats.org/presentationml/2006/ole">
            <p:oleObj spid="_x0000_s25602" name="Equation" r:id="rId5" imgW="825600" imgH="835200" progId="Equation.DSMT4">
              <p:embed/>
            </p:oleObj>
          </a:graphicData>
        </a:graphic>
      </p:graphicFrame>
      <p:graphicFrame>
        <p:nvGraphicFramePr>
          <p:cNvPr id="5" name="对象 4"/>
          <p:cNvGraphicFramePr>
            <a:graphicFrameLocks noChangeAspect="1"/>
          </p:cNvGraphicFramePr>
          <p:nvPr/>
        </p:nvGraphicFramePr>
        <p:xfrm>
          <a:off x="2745246" y="2327529"/>
          <a:ext cx="809625" cy="828675"/>
        </p:xfrm>
        <a:graphic>
          <a:graphicData uri="http://schemas.openxmlformats.org/presentationml/2006/ole">
            <p:oleObj spid="_x0000_s25603" name="Equation" r:id="rId6" imgW="816000" imgH="835200" progId="Equation.DSMT4">
              <p:embed/>
            </p:oleObj>
          </a:graphicData>
        </a:graphic>
      </p:graphicFrame>
      <p:graphicFrame>
        <p:nvGraphicFramePr>
          <p:cNvPr id="6" name="对象 5"/>
          <p:cNvGraphicFramePr>
            <a:graphicFrameLocks noChangeAspect="1"/>
          </p:cNvGraphicFramePr>
          <p:nvPr/>
        </p:nvGraphicFramePr>
        <p:xfrm>
          <a:off x="4594487" y="2327529"/>
          <a:ext cx="1095374" cy="828674"/>
        </p:xfrm>
        <a:graphic>
          <a:graphicData uri="http://schemas.openxmlformats.org/presentationml/2006/ole">
            <p:oleObj spid="_x0000_s25604" name="Equation" r:id="rId7" imgW="1104000" imgH="835200" progId="Equation.DSMT4">
              <p:embed/>
            </p:oleObj>
          </a:graphicData>
        </a:graphic>
      </p:graphicFrame>
      <p:grpSp>
        <p:nvGrpSpPr>
          <p:cNvPr id="7" name="组合 6"/>
          <p:cNvGrpSpPr/>
          <p:nvPr/>
        </p:nvGrpSpPr>
        <p:grpSpPr>
          <a:xfrm>
            <a:off x="540000" y="3420269"/>
            <a:ext cx="11340000" cy="1506310"/>
            <a:chOff x="540000" y="900000"/>
            <a:chExt cx="11340000" cy="1506310"/>
          </a:xfrm>
        </p:grpSpPr>
        <p:sp>
          <p:nvSpPr>
            <p:cNvPr id="8" name="TextBox 2"/>
            <p:cNvSpPr txBox="1"/>
            <p:nvPr/>
          </p:nvSpPr>
          <p:spPr>
            <a:xfrm>
              <a:off x="540000" y="900000"/>
              <a:ext cx="11340000" cy="15063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A　∵-1&lt;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&lt;0,∴0&lt;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+1&lt;1.又∵</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)&gt;0,∴0&lt;2</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&lt;1,∴0&lt;</a:t>
              </a:r>
              <a:r>
                <a:rPr lang="zh-CN" altLang="en-US" sz="2806" i="1" kern="0" dirty="0" smtClean="0">
                  <a:solidFill>
                    <a:srgbClr val="FF0000"/>
                  </a:solidFill>
                  <a:latin typeface="Times New Roman" pitchFamily="65" charset="-122"/>
                  <a:ea typeface="宋体" pitchFamily="65" charset="-122"/>
                </a:rPr>
                <a:t>a</a:t>
              </a:r>
              <a:r>
                <a:rPr lang="zh-CN" altLang="en-US" sz="2806" kern="0" dirty="0" smtClean="0">
                  <a:solidFill>
                    <a:srgbClr val="FF0000"/>
                  </a:solidFill>
                  <a:latin typeface="Times New Roman" pitchFamily="65" charset="-122"/>
                  <a:ea typeface="宋体" pitchFamily="65" charset="-122"/>
                </a:rPr>
                <a:t>&lt;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.(可结合</a:t>
              </a:r>
              <a:endParaRPr lang="zh-CN" altLang="en-US" dirty="0">
                <a:solidFill>
                  <a:srgbClr val="FF0000"/>
                </a:solidFill>
              </a:endParaRPr>
            </a:p>
            <a:p>
              <a:pPr marL="0" indent="0" eaLnBrk="0" latinLnBrk="1" hangingPunct="0">
                <a:lnSpc>
                  <a:spcPct val="150000"/>
                </a:lnSpc>
                <a:spcBef>
                  <a:spcPts val="282"/>
                </a:spcBef>
                <a:buNone/>
              </a:pPr>
              <a:r>
                <a:rPr lang="zh-CN" altLang="en-US" sz="2806" kern="0" dirty="0" smtClean="0">
                  <a:solidFill>
                    <a:srgbClr val="FF0000"/>
                  </a:solidFill>
                  <a:latin typeface="Times New Roman" pitchFamily="65" charset="-122"/>
                  <a:ea typeface="宋体" pitchFamily="65" charset="-122"/>
                </a:rPr>
                <a:t>函数图象观察)</a:t>
              </a:r>
              <a:endParaRPr lang="zh-CN" altLang="en-US" dirty="0">
                <a:solidFill>
                  <a:srgbClr val="FF0000"/>
                </a:solidFill>
              </a:endParaRPr>
            </a:p>
          </p:txBody>
        </p:sp>
        <p:graphicFrame>
          <p:nvGraphicFramePr>
            <p:cNvPr id="9" name="对象 8"/>
            <p:cNvGraphicFramePr>
              <a:graphicFrameLocks noChangeAspect="1"/>
            </p:cNvGraphicFramePr>
            <p:nvPr/>
          </p:nvGraphicFramePr>
          <p:xfrm>
            <a:off x="9795032" y="1005913"/>
            <a:ext cx="238124" cy="752474"/>
          </p:xfrm>
          <a:graphic>
            <a:graphicData uri="http://schemas.openxmlformats.org/presentationml/2006/ole">
              <p:oleObj spid="_x0000_s25605" name="Equation" r:id="rId8" imgW="240000" imgH="758400" progId="Equation.DSMT4">
                <p:embed/>
              </p:oleObj>
            </a:graphicData>
          </a:graphic>
        </p:graphicFrame>
      </p:grpSp>
      <p:sp>
        <p:nvSpPr>
          <p:cNvPr id="10" name="矩形 9">
            <a:extLst>
              <a:ext uri="{FF2B5EF4-FFF2-40B4-BE49-F238E27FC236}">
                <a16:creationId xmlns="" xmlns:a16="http://schemas.microsoft.com/office/drawing/2014/main" id="{4D1DCF3D-6629-4485-BD6A-F82C185C33C4}"/>
              </a:ext>
            </a:extLst>
          </p:cNvPr>
          <p:cNvSpPr/>
          <p:nvPr/>
        </p:nvSpPr>
        <p:spPr>
          <a:xfrm flipH="1">
            <a:off x="3136879" y="1705757"/>
            <a:ext cx="360040" cy="460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200" dirty="0" smtClean="0">
                <a:solidFill>
                  <a:schemeClr val="bg1"/>
                </a:solidFill>
                <a:latin typeface="Times New Roman" panose="02020603050405020304" pitchFamily="18" charset="0"/>
              </a:rPr>
              <a:t> </a:t>
            </a:r>
            <a:endParaRPr lang="zh-CN" altLang="en-US" sz="2200" dirty="0">
              <a:solidFill>
                <a:schemeClr val="bg1"/>
              </a:solidFill>
              <a:latin typeface="Times New Roman" panose="02020603050405020304" pitchFamily="18" charset="0"/>
            </a:endParaRPr>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44005"/>
            <a:ext cx="11340000" cy="573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000000"/>
                </a:solidFill>
                <a:latin typeface="Times New Roman" pitchFamily="65" charset="-122"/>
                <a:ea typeface="宋体" pitchFamily="65" charset="-122"/>
              </a:rPr>
              <a:t>3-2</a:t>
            </a:r>
            <a:r>
              <a:rPr lang="zh-CN" altLang="en-US" sz="2806" kern="0" dirty="0" smtClean="0">
                <a:solidFill>
                  <a:srgbClr val="000000"/>
                </a:solidFill>
                <a:latin typeface="Times New Roman" pitchFamily="65" charset="-122"/>
                <a:ea typeface="宋体" pitchFamily="65" charset="-122"/>
              </a:rPr>
              <a:t>　函数</a:t>
            </a:r>
            <a:r>
              <a:rPr lang="zh-CN" altLang="en-US" sz="2806" i="1" kern="0" dirty="0" smtClean="0">
                <a:solidFill>
                  <a:srgbClr val="000000"/>
                </a:solidFill>
                <a:latin typeface="Times New Roman" pitchFamily="65" charset="-122"/>
                <a:ea typeface="宋体" pitchFamily="65" charset="-122"/>
              </a:rPr>
              <a:t>f</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)=log</a:t>
            </a:r>
            <a:r>
              <a:rPr lang="zh-CN" altLang="en-US" sz="2113" kern="0" baseline="-15000" dirty="0" smtClean="0">
                <a:solidFill>
                  <a:srgbClr val="000000"/>
                </a:solidFill>
                <a:latin typeface="Times New Roman" pitchFamily="65" charset="-122"/>
                <a:ea typeface="宋体" pitchFamily="65" charset="-122"/>
              </a:rPr>
              <a:t>2</a:t>
            </a:r>
            <a:r>
              <a:rPr lang="zh-CN" altLang="en-US" sz="2260" kern="0" spc="1189"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·lo</a:t>
            </a:r>
            <a:r>
              <a:rPr lang="zh-CN" altLang="en-US" sz="2475" kern="0" spc="974"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(2</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)的最小值为</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3328426" y="1514677"/>
          <a:ext cx="438150" cy="400049"/>
        </p:xfrm>
        <a:graphic>
          <a:graphicData uri="http://schemas.openxmlformats.org/presentationml/2006/ole">
            <p:oleObj spid="_x0000_s27650" name="Equation" r:id="rId5" imgW="441600" imgH="403200" progId="Equation.DSMT4">
              <p:embed/>
            </p:oleObj>
          </a:graphicData>
        </a:graphic>
      </p:graphicFrame>
      <p:graphicFrame>
        <p:nvGraphicFramePr>
          <p:cNvPr id="5" name="对象 4"/>
          <p:cNvGraphicFramePr>
            <a:graphicFrameLocks noChangeAspect="1"/>
          </p:cNvGraphicFramePr>
          <p:nvPr/>
        </p:nvGraphicFramePr>
        <p:xfrm>
          <a:off x="4132895" y="1581352"/>
          <a:ext cx="438150" cy="438150"/>
        </p:xfrm>
        <a:graphic>
          <a:graphicData uri="http://schemas.openxmlformats.org/presentationml/2006/ole">
            <p:oleObj spid="_x0000_s27651" name="Equation" r:id="rId6" imgW="441600" imgH="441600" progId="Equation.DSMT4">
              <p:embed/>
            </p:oleObj>
          </a:graphicData>
        </a:graphic>
      </p:graphicFrame>
      <p:grpSp>
        <p:nvGrpSpPr>
          <p:cNvPr id="8" name="组合 7"/>
          <p:cNvGrpSpPr/>
          <p:nvPr/>
        </p:nvGrpSpPr>
        <p:grpSpPr>
          <a:xfrm>
            <a:off x="540000" y="1620069"/>
            <a:ext cx="11340000" cy="858388"/>
            <a:chOff x="540000" y="1848633"/>
            <a:chExt cx="11340000" cy="858388"/>
          </a:xfrm>
        </p:grpSpPr>
        <p:sp>
          <p:nvSpPr>
            <p:cNvPr id="6" name="TextBox 2"/>
            <p:cNvSpPr txBox="1"/>
            <p:nvPr/>
          </p:nvSpPr>
          <p:spPr>
            <a:xfrm>
              <a:off x="540000" y="1848633"/>
              <a:ext cx="11340000" cy="8201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答案</a:t>
              </a:r>
              <a:r>
                <a:rPr lang="zh-CN" altLang="en-US" sz="2806" kern="0" dirty="0" smtClean="0">
                  <a:solidFill>
                    <a:srgbClr val="FF0000"/>
                  </a:solidFill>
                  <a:latin typeface="Times New Roman" pitchFamily="65" charset="-122"/>
                  <a:ea typeface="宋体" pitchFamily="65" charset="-122"/>
                </a:rPr>
                <a:t>　-</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 </a:t>
              </a:r>
              <a:endParaRPr lang="zh-CN" altLang="en-US" dirty="0">
                <a:solidFill>
                  <a:srgbClr val="FF0000"/>
                </a:solidFill>
              </a:endParaRPr>
            </a:p>
          </p:txBody>
        </p:sp>
        <p:graphicFrame>
          <p:nvGraphicFramePr>
            <p:cNvPr id="7" name="对象 6"/>
            <p:cNvGraphicFramePr>
              <a:graphicFrameLocks noChangeAspect="1"/>
            </p:cNvGraphicFramePr>
            <p:nvPr/>
          </p:nvGraphicFramePr>
          <p:xfrm>
            <a:off x="1727883" y="1954546"/>
            <a:ext cx="238125" cy="752475"/>
          </p:xfrm>
          <a:graphic>
            <a:graphicData uri="http://schemas.openxmlformats.org/presentationml/2006/ole">
              <p:oleObj spid="_x0000_s27652" name="Equation" r:id="rId7" imgW="240000" imgH="758400" progId="Equation.DSMT4">
                <p:embed/>
              </p:oleObj>
            </a:graphicData>
          </a:graphic>
        </p:graphicFrame>
      </p:grpSp>
      <p:grpSp>
        <p:nvGrpSpPr>
          <p:cNvPr id="9" name="组合 8"/>
          <p:cNvGrpSpPr/>
          <p:nvPr/>
        </p:nvGrpSpPr>
        <p:grpSpPr>
          <a:xfrm>
            <a:off x="521221" y="2461153"/>
            <a:ext cx="11340000" cy="4127468"/>
            <a:chOff x="540000" y="900000"/>
            <a:chExt cx="11340000" cy="4127468"/>
          </a:xfrm>
        </p:grpSpPr>
        <p:sp>
          <p:nvSpPr>
            <p:cNvPr id="10" name="TextBox 2"/>
            <p:cNvSpPr txBox="1"/>
            <p:nvPr/>
          </p:nvSpPr>
          <p:spPr>
            <a:xfrm>
              <a:off x="540000" y="900000"/>
              <a:ext cx="11340000" cy="40940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b="1" kern="0" dirty="0" smtClean="0">
                  <a:solidFill>
                    <a:srgbClr val="FF0000"/>
                  </a:solidFill>
                  <a:latin typeface="Times New Roman" pitchFamily="65" charset="-122"/>
                  <a:ea typeface="宋体" pitchFamily="65" charset="-122"/>
                </a:rPr>
                <a:t>解析</a:t>
              </a:r>
              <a:r>
                <a:rPr lang="zh-CN" altLang="en-US" sz="2806" kern="0" dirty="0" smtClean="0">
                  <a:solidFill>
                    <a:srgbClr val="FF0000"/>
                  </a:solidFill>
                  <a:latin typeface="Times New Roman" pitchFamily="65" charset="-122"/>
                  <a:ea typeface="宋体" pitchFamily="65" charset="-122"/>
                </a:rPr>
                <a:t>　显然</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&gt;0,</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260" kern="0" spc="1189"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·lo</a:t>
              </a:r>
              <a:r>
                <a:rPr lang="zh-CN" altLang="en-US" sz="2475" kern="0" spc="974"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(4</a:t>
              </a:r>
              <a:r>
                <a:rPr lang="zh-CN" altLang="en-US" sz="2806" i="1" kern="0" dirty="0" smtClean="0">
                  <a:solidFill>
                    <a:srgbClr val="FF0000"/>
                  </a:solidFill>
                  <a:latin typeface="Times New Roman" pitchFamily="65" charset="-122"/>
                  <a:ea typeface="宋体" pitchFamily="65" charset="-122"/>
                </a:rPr>
                <a:t>x</a:t>
              </a:r>
              <a:r>
                <a:rPr lang="zh-CN" altLang="en-US" sz="2113" kern="0" baseline="59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3553" kern="0" spc="-167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kern="0" dirty="0" smtClean="0">
                  <a:solidFill>
                    <a:srgbClr val="FF0000"/>
                  </a:solidFill>
                  <a:latin typeface="Times New Roman" pitchFamily="65" charset="-122"/>
                  <a:ea typeface="宋体" pitchFamily="65" charset="-122"/>
                </a:rPr>
                <a:t>4+2log</a:t>
              </a:r>
              <a:r>
                <a:rPr lang="zh-CN" altLang="en-US" sz="2113" kern="0" baseline="-1500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+(log</a:t>
              </a:r>
              <a:r>
                <a:rPr lang="zh-CN" altLang="en-US" sz="2113" kern="0" baseline="-15000" dirty="0" smtClean="0">
                  <a:solidFill>
                    <a:srgbClr val="FF0000"/>
                  </a:solidFill>
                  <a:latin typeface="Times New Roman" pitchFamily="65" charset="-122"/>
                  <a:ea typeface="宋体" pitchFamily="65" charset="-122"/>
                </a:rPr>
                <a:t>2</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113" kern="0" baseline="59000" dirty="0" smtClean="0">
                  <a:solidFill>
                    <a:srgbClr val="FF0000"/>
                  </a:solidFill>
                  <a:latin typeface="Times New Roman" pitchFamily="65" charset="-122"/>
                  <a:ea typeface="宋体" pitchFamily="65" charset="-122"/>
                </a:rPr>
                <a:t>2</a:t>
              </a:r>
              <a:endParaRPr lang="zh-CN" altLang="en-US" dirty="0">
                <a:solidFill>
                  <a:srgbClr val="FF0000"/>
                </a:solidFill>
              </a:endParaRPr>
            </a:p>
            <a:p>
              <a:pPr marL="0" indent="0" eaLnBrk="0" latinLnBrk="1" hangingPunct="0">
                <a:lnSpc>
                  <a:spcPct val="150000"/>
                </a:lnSpc>
                <a:spcBef>
                  <a:spcPts val="0"/>
                </a:spcBef>
                <a:buNone/>
              </a:pPr>
              <a:r>
                <a:rPr lang="zh-CN" altLang="en-US" sz="2806" kern="0" dirty="0" smtClean="0">
                  <a:solidFill>
                    <a:srgbClr val="FF0000"/>
                  </a:solidFill>
                  <a:latin typeface="Times New Roman" pitchFamily="65" charset="-122"/>
                  <a:ea typeface="宋体" pitchFamily="65" charset="-122"/>
                </a:rPr>
                <a:t>=</a:t>
              </a:r>
              <a:r>
                <a:rPr lang="zh-CN" altLang="en-US" sz="4043" kern="0" spc="8856"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r>
                <a:rPr lang="zh-CN" altLang="en-US" sz="3397" kern="0" spc="-1522"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黑体" pitchFamily="65" charset="-122"/>
                  <a:ea typeface="宋体" pitchFamily="65" charset="-122"/>
                </a:rPr>
                <a:t>≥</a:t>
              </a:r>
              <a:r>
                <a:rPr lang="zh-CN" altLang="en-US" sz="2806" kern="0" dirty="0" smtClean="0">
                  <a:solidFill>
                    <a:srgbClr val="FF0000"/>
                  </a:solidFill>
                  <a:latin typeface="Times New Roman" pitchFamily="65" charset="-122"/>
                  <a:ea typeface="宋体" pitchFamily="65" charset="-122"/>
                </a:rPr>
                <a:t>-</a:t>
              </a:r>
              <a:r>
                <a:rPr lang="zh-CN" altLang="en-US" sz="3397" kern="0" spc="-1522"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a:p>
              <a:pPr marL="0" indent="0" eaLnBrk="0" latinLnBrk="1" hangingPunct="0">
                <a:lnSpc>
                  <a:spcPct val="150000"/>
                </a:lnSpc>
                <a:spcBef>
                  <a:spcPts val="9"/>
                </a:spcBef>
                <a:buNone/>
              </a:pPr>
              <a:r>
                <a:rPr lang="zh-CN" altLang="en-US" sz="2806" kern="0" dirty="0" smtClean="0">
                  <a:solidFill>
                    <a:srgbClr val="FF0000"/>
                  </a:solidFill>
                  <a:latin typeface="Times New Roman" pitchFamily="65" charset="-122"/>
                  <a:ea typeface="宋体" pitchFamily="65" charset="-122"/>
                </a:rPr>
                <a:t>当且仅当</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3781" kern="0" spc="43"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时,有</a:t>
              </a:r>
              <a:r>
                <a:rPr lang="zh-CN" altLang="en-US" sz="2806" i="1" kern="0" dirty="0" smtClean="0">
                  <a:solidFill>
                    <a:srgbClr val="FF0000"/>
                  </a:solidFill>
                  <a:latin typeface="Times New Roman" pitchFamily="65" charset="-122"/>
                  <a:ea typeface="宋体" pitchFamily="65" charset="-122"/>
                </a:rPr>
                <a:t>f</a:t>
              </a:r>
              <a:r>
                <a:rPr lang="zh-CN" altLang="en-US" sz="2806" kern="0" dirty="0" smtClean="0">
                  <a:solidFill>
                    <a:srgbClr val="FF0000"/>
                  </a:solidFill>
                  <a:latin typeface="Times New Roman" pitchFamily="65" charset="-122"/>
                  <a:ea typeface="宋体" pitchFamily="65" charset="-122"/>
                </a:rPr>
                <a:t>(</a:t>
              </a:r>
              <a:r>
                <a:rPr lang="zh-CN" altLang="en-US" sz="2806" i="1" kern="0" dirty="0" smtClean="0">
                  <a:solidFill>
                    <a:srgbClr val="FF0000"/>
                  </a:solidFill>
                  <a:latin typeface="Times New Roman" pitchFamily="65" charset="-122"/>
                  <a:ea typeface="宋体" pitchFamily="65" charset="-122"/>
                </a:rPr>
                <a:t>x</a:t>
              </a:r>
              <a:r>
                <a:rPr lang="zh-CN" altLang="en-US" sz="2806" kern="0" dirty="0" smtClean="0">
                  <a:solidFill>
                    <a:srgbClr val="FF0000"/>
                  </a:solidFill>
                  <a:latin typeface="Times New Roman" pitchFamily="65" charset="-122"/>
                  <a:ea typeface="宋体" pitchFamily="65" charset="-122"/>
                </a:rPr>
                <a:t>)</a:t>
              </a:r>
              <a:r>
                <a:rPr lang="zh-CN" altLang="en-US" sz="2113" kern="0" baseline="-15000" dirty="0" smtClean="0">
                  <a:solidFill>
                    <a:srgbClr val="FF0000"/>
                  </a:solidFill>
                  <a:latin typeface="Times New Roman" pitchFamily="65" charset="-122"/>
                  <a:ea typeface="宋体" pitchFamily="65" charset="-122"/>
                </a:rPr>
                <a:t>min</a:t>
              </a:r>
              <a:r>
                <a:rPr lang="zh-CN" altLang="en-US" sz="2806" kern="0" dirty="0" smtClean="0">
                  <a:solidFill>
                    <a:srgbClr val="FF0000"/>
                  </a:solidFill>
                  <a:latin typeface="Times New Roman" pitchFamily="65" charset="-122"/>
                  <a:ea typeface="宋体" pitchFamily="65" charset="-122"/>
                </a:rPr>
                <a:t>=-</a:t>
              </a:r>
              <a:r>
                <a:rPr lang="zh-CN" altLang="en-US" sz="3473" kern="0" spc="-1598" dirty="0" smtClean="0">
                  <a:solidFill>
                    <a:srgbClr val="FF0000"/>
                  </a:solidFill>
                  <a:latin typeface="Times New Roman" pitchFamily="65" charset="-122"/>
                  <a:ea typeface="宋体" pitchFamily="65" charset="-122"/>
                </a:rPr>
                <a:t> </a:t>
              </a:r>
              <a:r>
                <a:rPr lang="zh-CN" altLang="en-US" sz="2806"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graphicFrame>
          <p:nvGraphicFramePr>
            <p:cNvPr id="11" name="对象 10"/>
            <p:cNvGraphicFramePr>
              <a:graphicFrameLocks noChangeAspect="1"/>
            </p:cNvGraphicFramePr>
            <p:nvPr/>
          </p:nvGraphicFramePr>
          <p:xfrm>
            <a:off x="2140542" y="1887393"/>
            <a:ext cx="438149" cy="400049"/>
          </p:xfrm>
          <a:graphic>
            <a:graphicData uri="http://schemas.openxmlformats.org/presentationml/2006/ole">
              <p:oleObj spid="_x0000_s27653" name="Equation" r:id="rId8" imgW="441600" imgH="403200" progId="Equation.DSMT4">
                <p:embed/>
              </p:oleObj>
            </a:graphicData>
          </a:graphic>
        </p:graphicFrame>
        <p:graphicFrame>
          <p:nvGraphicFramePr>
            <p:cNvPr id="12" name="对象 11"/>
            <p:cNvGraphicFramePr>
              <a:graphicFrameLocks noChangeAspect="1"/>
            </p:cNvGraphicFramePr>
            <p:nvPr/>
          </p:nvGraphicFramePr>
          <p:xfrm>
            <a:off x="2945011" y="1816154"/>
            <a:ext cx="438150" cy="438150"/>
          </p:xfrm>
          <a:graphic>
            <a:graphicData uri="http://schemas.openxmlformats.org/presentationml/2006/ole">
              <p:oleObj spid="_x0000_s27654" name="Equation" r:id="rId9" imgW="441600" imgH="441600" progId="Equation.DSMT4">
                <p:embed/>
              </p:oleObj>
            </a:graphicData>
          </a:graphic>
        </p:graphicFrame>
        <p:graphicFrame>
          <p:nvGraphicFramePr>
            <p:cNvPr id="13" name="对象 12"/>
            <p:cNvGraphicFramePr>
              <a:graphicFrameLocks noChangeAspect="1"/>
            </p:cNvGraphicFramePr>
            <p:nvPr/>
          </p:nvGraphicFramePr>
          <p:xfrm>
            <a:off x="4239956" y="1672138"/>
            <a:ext cx="238124" cy="752474"/>
          </p:xfrm>
          <a:graphic>
            <a:graphicData uri="http://schemas.openxmlformats.org/presentationml/2006/ole">
              <p:oleObj spid="_x0000_s27655" name="Equation" r:id="rId10" imgW="240000" imgH="758400" progId="Equation.DSMT4">
                <p:embed/>
              </p:oleObj>
            </a:graphicData>
          </a:graphic>
        </p:graphicFrame>
        <p:graphicFrame>
          <p:nvGraphicFramePr>
            <p:cNvPr id="14" name="对象 13"/>
            <p:cNvGraphicFramePr>
              <a:graphicFrameLocks noChangeAspect="1"/>
            </p:cNvGraphicFramePr>
            <p:nvPr/>
          </p:nvGraphicFramePr>
          <p:xfrm>
            <a:off x="711564" y="2392218"/>
            <a:ext cx="238124" cy="752474"/>
          </p:xfrm>
          <a:graphic>
            <a:graphicData uri="http://schemas.openxmlformats.org/presentationml/2006/ole">
              <p:oleObj spid="_x0000_s27656" name="Equation" r:id="rId11" imgW="240000" imgH="758400" progId="Equation.DSMT4">
                <p:embed/>
              </p:oleObj>
            </a:graphicData>
          </a:graphic>
        </p:graphicFrame>
        <p:graphicFrame>
          <p:nvGraphicFramePr>
            <p:cNvPr id="15" name="对象 14"/>
            <p:cNvGraphicFramePr>
              <a:graphicFrameLocks noChangeAspect="1"/>
            </p:cNvGraphicFramePr>
            <p:nvPr/>
          </p:nvGraphicFramePr>
          <p:xfrm>
            <a:off x="711564" y="3179605"/>
            <a:ext cx="1638299" cy="895350"/>
          </p:xfrm>
          <a:graphic>
            <a:graphicData uri="http://schemas.openxmlformats.org/presentationml/2006/ole">
              <p:oleObj spid="_x0000_s27657" name="Equation" r:id="rId12" imgW="1651200" imgH="902400" progId="Equation.DSMT4">
                <p:embed/>
              </p:oleObj>
            </a:graphicData>
          </a:graphic>
        </p:graphicFrame>
        <p:graphicFrame>
          <p:nvGraphicFramePr>
            <p:cNvPr id="16" name="对象 15"/>
            <p:cNvGraphicFramePr>
              <a:graphicFrameLocks noChangeAspect="1"/>
            </p:cNvGraphicFramePr>
            <p:nvPr/>
          </p:nvGraphicFramePr>
          <p:xfrm>
            <a:off x="2468548" y="3263023"/>
            <a:ext cx="238124" cy="752474"/>
          </p:xfrm>
          <a:graphic>
            <a:graphicData uri="http://schemas.openxmlformats.org/presentationml/2006/ole">
              <p:oleObj spid="_x0000_s27658" name="Equation" r:id="rId13" imgW="240000" imgH="758400" progId="Equation.DSMT4">
                <p:embed/>
              </p:oleObj>
            </a:graphicData>
          </a:graphic>
        </p:graphicFrame>
        <p:graphicFrame>
          <p:nvGraphicFramePr>
            <p:cNvPr id="17" name="对象 16"/>
            <p:cNvGraphicFramePr>
              <a:graphicFrameLocks noChangeAspect="1"/>
            </p:cNvGraphicFramePr>
            <p:nvPr/>
          </p:nvGraphicFramePr>
          <p:xfrm>
            <a:off x="3181757" y="3263023"/>
            <a:ext cx="238124" cy="752474"/>
          </p:xfrm>
          <a:graphic>
            <a:graphicData uri="http://schemas.openxmlformats.org/presentationml/2006/ole">
              <p:oleObj spid="_x0000_s27659" name="Equation" r:id="rId14" imgW="240000" imgH="758400" progId="Equation.DSMT4">
                <p:embed/>
              </p:oleObj>
            </a:graphicData>
          </a:graphic>
        </p:graphicFrame>
        <p:graphicFrame>
          <p:nvGraphicFramePr>
            <p:cNvPr id="18" name="对象 17"/>
            <p:cNvGraphicFramePr>
              <a:graphicFrameLocks noChangeAspect="1"/>
            </p:cNvGraphicFramePr>
            <p:nvPr/>
          </p:nvGraphicFramePr>
          <p:xfrm>
            <a:off x="2293980" y="4208318"/>
            <a:ext cx="485775" cy="819150"/>
          </p:xfrm>
          <a:graphic>
            <a:graphicData uri="http://schemas.openxmlformats.org/presentationml/2006/ole">
              <p:oleObj spid="_x0000_s27660" name="Equation" r:id="rId15" imgW="489600" imgH="825600" progId="Equation.DSMT4">
                <p:embed/>
              </p:oleObj>
            </a:graphicData>
          </a:graphic>
        </p:graphicFrame>
        <p:graphicFrame>
          <p:nvGraphicFramePr>
            <p:cNvPr id="19" name="对象 18"/>
            <p:cNvGraphicFramePr>
              <a:graphicFrameLocks noChangeAspect="1"/>
            </p:cNvGraphicFramePr>
            <p:nvPr/>
          </p:nvGraphicFramePr>
          <p:xfrm>
            <a:off x="4677181" y="4208318"/>
            <a:ext cx="238125" cy="752475"/>
          </p:xfrm>
          <a:graphic>
            <a:graphicData uri="http://schemas.openxmlformats.org/presentationml/2006/ole">
              <p:oleObj spid="_x0000_s27661" name="Equation" r:id="rId16" imgW="240000" imgH="758400" progId="Equation.DSMT4">
                <p:embed/>
              </p:oleObj>
            </a:graphicData>
          </a:graphic>
        </p:graphicFrame>
      </p:gr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80203"/>
            <a:ext cx="11340000" cy="26355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1.对数的概念</a:t>
            </a:r>
            <a:endParaRPr lang="zh-CN" altLang="en-US" sz="3000" b="1"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(1)对数的定义</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一般地,如果①</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a</a:t>
            </a:r>
            <a:r>
              <a:rPr lang="zh-CN" altLang="en-US" sz="2113" i="1" u="sng" kern="0" baseline="59000" dirty="0" smtClean="0">
                <a:solidFill>
                  <a:srgbClr val="FF0000"/>
                </a:solidFill>
                <a:latin typeface="Times New Roman" pitchFamily="65" charset="-122"/>
                <a:ea typeface="宋体" pitchFamily="65" charset="-122"/>
              </a:rPr>
              <a:t>x</a:t>
            </a:r>
            <a:r>
              <a:rPr lang="zh-CN" altLang="en-US" sz="2806" u="sng" kern="0" dirty="0" smtClean="0">
                <a:solidFill>
                  <a:srgbClr val="FF0000"/>
                </a:solidFill>
                <a:latin typeface="Times New Roman" pitchFamily="65" charset="-122"/>
                <a:ea typeface="宋体" pitchFamily="65" charset="-122"/>
              </a:rPr>
              <a:t>=</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FF0000"/>
                </a:solidFill>
                <a:latin typeface="Times New Roman" pitchFamily="65" charset="-122"/>
                <a:ea typeface="宋体" pitchFamily="65" charset="-122"/>
              </a:rPr>
              <a:t>(</a:t>
            </a:r>
            <a:r>
              <a:rPr lang="zh-CN" altLang="en-US" sz="2806" i="1" u="sng" kern="0" dirty="0" smtClean="0">
                <a:solidFill>
                  <a:srgbClr val="FF0000"/>
                </a:solidFill>
                <a:latin typeface="Times New Roman" pitchFamily="65" charset="-122"/>
                <a:ea typeface="宋体" pitchFamily="65" charset="-122"/>
              </a:rPr>
              <a:t>a</a:t>
            </a:r>
            <a:r>
              <a:rPr lang="zh-CN" altLang="en-US" sz="2806" u="sng" kern="0" dirty="0" smtClean="0">
                <a:solidFill>
                  <a:srgbClr val="FF0000"/>
                </a:solidFill>
                <a:latin typeface="Times New Roman" pitchFamily="65" charset="-122"/>
                <a:ea typeface="宋体" pitchFamily="65" charset="-122"/>
              </a:rPr>
              <a:t>&gt;0且</a:t>
            </a:r>
            <a:r>
              <a:rPr lang="zh-CN" altLang="en-US" sz="2806" i="1" u="sng" kern="0" dirty="0" smtClean="0">
                <a:solidFill>
                  <a:srgbClr val="FF0000"/>
                </a:solidFill>
                <a:latin typeface="Times New Roman" pitchFamily="65" charset="-122"/>
                <a:ea typeface="宋体" pitchFamily="65" charset="-122"/>
              </a:rPr>
              <a:t>a</a:t>
            </a:r>
            <a:r>
              <a:rPr lang="zh-CN" altLang="en-US" sz="2806" u="sng" kern="0" dirty="0" smtClean="0">
                <a:solidFill>
                  <a:srgbClr val="FF0000"/>
                </a:solidFill>
                <a:latin typeface="黑体" pitchFamily="65" charset="-122"/>
                <a:ea typeface="宋体" pitchFamily="65" charset="-122"/>
              </a:rPr>
              <a:t>≠</a:t>
            </a:r>
            <a:r>
              <a:rPr lang="zh-CN" altLang="en-US" sz="2806" u="sng" kern="0" dirty="0" smtClean="0">
                <a:solidFill>
                  <a:srgbClr val="FF0000"/>
                </a:solidFill>
                <a:latin typeface="Times New Roman" pitchFamily="65" charset="-122"/>
                <a:ea typeface="宋体" pitchFamily="65" charset="-122"/>
              </a:rPr>
              <a:t>1)  </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,那么数</a:t>
            </a:r>
            <a:r>
              <a:rPr lang="zh-CN" altLang="en-US" sz="2806" i="1" kern="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叫做以</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为底</a:t>
            </a:r>
            <a:r>
              <a:rPr lang="zh-CN" altLang="en-US" sz="2806" i="1" kern="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的对数,记</a:t>
            </a:r>
            <a:r>
              <a:rPr dirty="0"/>
              <a:t/>
            </a:r>
            <a:br>
              <a:rPr dirty="0"/>
            </a:br>
            <a:r>
              <a:rPr lang="zh-CN" altLang="en-US" sz="2806" kern="0" dirty="0" smtClean="0">
                <a:solidFill>
                  <a:srgbClr val="000000"/>
                </a:solidFill>
                <a:latin typeface="Times New Roman" pitchFamily="65" charset="-122"/>
                <a:ea typeface="宋体" pitchFamily="65" charset="-122"/>
              </a:rPr>
              <a:t>作②</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x</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,其中③</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a</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叫做对数的底数,④</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叫做真数.</a:t>
            </a:r>
            <a:endParaRPr lang="zh-CN" altLang="en-US" dirty="0"/>
          </a:p>
        </p:txBody>
      </p:sp>
      <p:grpSp>
        <p:nvGrpSpPr>
          <p:cNvPr id="3" name="组合 11"/>
          <p:cNvGrpSpPr/>
          <p:nvPr/>
        </p:nvGrpSpPr>
        <p:grpSpPr>
          <a:xfrm>
            <a:off x="391493" y="780732"/>
            <a:ext cx="3109068" cy="897323"/>
            <a:chOff x="357158" y="968301"/>
            <a:chExt cx="2500330" cy="674749"/>
          </a:xfrm>
        </p:grpSpPr>
        <p:pic>
          <p:nvPicPr>
            <p:cNvPr id="4" name="Picture 2" descr="C:\Users\春丽\Documents\Tencent Files\3013481007\FileRecv\2019版32一轮PPT模板(终稿)-03.png"/>
            <p:cNvPicPr>
              <a:picLocks noChangeAspect="1" noChangeArrowheads="1"/>
            </p:cNvPicPr>
            <p:nvPr/>
          </p:nvPicPr>
          <p:blipFill>
            <a:blip r:embed="rId4" cstate="print"/>
            <a:srcRect/>
            <a:stretch>
              <a:fillRect/>
            </a:stretch>
          </p:blipFill>
          <p:spPr bwMode="auto">
            <a:xfrm>
              <a:off x="357158" y="1000108"/>
              <a:ext cx="2500330" cy="642942"/>
            </a:xfrm>
            <a:prstGeom prst="rect">
              <a:avLst/>
            </a:prstGeom>
            <a:noFill/>
          </p:spPr>
        </p:pic>
        <p:sp>
          <p:nvSpPr>
            <p:cNvPr id="5" name="矩形 4"/>
            <p:cNvSpPr/>
            <p:nvPr/>
          </p:nvSpPr>
          <p:spPr>
            <a:xfrm>
              <a:off x="857224" y="968301"/>
              <a:ext cx="1500198" cy="569716"/>
            </a:xfrm>
            <a:prstGeom prst="rect">
              <a:avLst/>
            </a:prstGeom>
          </p:spPr>
          <p:txBody>
            <a:bodyPr wrap="square">
              <a:spAutoFit/>
            </a:bodyPr>
            <a:lstStyle/>
            <a:p>
              <a:pPr algn="ctr" eaLnBrk="0" latinLnBrk="1" hangingPunct="0">
                <a:lnSpc>
                  <a:spcPct val="150000"/>
                </a:lnSpc>
                <a:spcBef>
                  <a:spcPts val="5473"/>
                </a:spcBef>
              </a:pPr>
              <a:r>
                <a:rPr lang="zh-CN" altLang="en-US" sz="3200" kern="0" dirty="0" smtClean="0">
                  <a:solidFill>
                    <a:srgbClr val="FF0000"/>
                  </a:solidFill>
                  <a:latin typeface="华文琥珀" panose="02010800040101010101" pitchFamily="2" charset="-122"/>
                  <a:ea typeface="华文琥珀" panose="02010800040101010101" pitchFamily="2" charset="-122"/>
                </a:rPr>
                <a:t>教材研读</a:t>
              </a:r>
              <a:endParaRPr lang="en-US" altLang="zh-CN" sz="3200" kern="0" dirty="0">
                <a:solidFill>
                  <a:srgbClr val="FF0000"/>
                </a:solidFill>
                <a:latin typeface="华文琥珀" panose="02010800040101010101" pitchFamily="2" charset="-122"/>
                <a:ea typeface="华文琥珀" panose="02010800040101010101" pitchFamily="2" charset="-122"/>
              </a:endParaRPr>
            </a:p>
          </p:txBody>
        </p:sp>
      </p:grpSp>
      <p:pic>
        <p:nvPicPr>
          <p:cNvPr id="6" name="Picture 1" descr="C:\Users\Administrator\AppData\Roaming\Tencent\Users\1121595815\QQ\WinTemp\RichOle\9R9T2WUUGW]V]YS_ER$[ICT.png"/>
          <p:cNvPicPr>
            <a:picLocks noChangeAspect="1" noChangeArrowheads="1"/>
          </p:cNvPicPr>
          <p:nvPr/>
        </p:nvPicPr>
        <p:blipFill>
          <a:blip r:embed="rId5" cstate="print"/>
          <a:srcRect/>
          <a:stretch>
            <a:fillRect/>
          </a:stretch>
        </p:blipFill>
        <p:spPr bwMode="auto">
          <a:xfrm>
            <a:off x="391493" y="1692077"/>
            <a:ext cx="2266950" cy="628650"/>
          </a:xfrm>
          <a:prstGeom prst="rect">
            <a:avLst/>
          </a:prstGeom>
          <a:noFill/>
        </p:spPr>
      </p:pic>
      <p:pic>
        <p:nvPicPr>
          <p:cNvPr id="7" name="Picture 2"/>
          <p:cNvPicPr>
            <a:picLocks noChangeAspect="1" noChangeArrowheads="1"/>
          </p:cNvPicPr>
          <p:nvPr/>
        </p:nvPicPr>
        <p:blipFill>
          <a:blip r:embed="rId6" cstate="print"/>
          <a:srcRect/>
          <a:stretch>
            <a:fillRect/>
          </a:stretch>
        </p:blipFill>
        <p:spPr bwMode="auto">
          <a:xfrm>
            <a:off x="3009213" y="3578677"/>
            <a:ext cx="2913748" cy="619540"/>
          </a:xfrm>
          <a:prstGeom prst="rect">
            <a:avLst/>
          </a:prstGeom>
          <a:noFill/>
          <a:ln w="9525">
            <a:noFill/>
            <a:miter lim="800000"/>
            <a:headEnd/>
            <a:tailEnd/>
          </a:ln>
          <a:effectLst/>
        </p:spPr>
      </p:pic>
      <p:pic>
        <p:nvPicPr>
          <p:cNvPr id="8" name="Picture 2"/>
          <p:cNvPicPr>
            <a:picLocks noChangeAspect="1" noChangeArrowheads="1"/>
          </p:cNvPicPr>
          <p:nvPr/>
        </p:nvPicPr>
        <p:blipFill>
          <a:blip r:embed="rId6" cstate="print"/>
          <a:srcRect/>
          <a:stretch>
            <a:fillRect/>
          </a:stretch>
        </p:blipFill>
        <p:spPr bwMode="auto">
          <a:xfrm>
            <a:off x="1501783" y="4214694"/>
            <a:ext cx="1349344" cy="619540"/>
          </a:xfrm>
          <a:prstGeom prst="rect">
            <a:avLst/>
          </a:prstGeom>
          <a:noFill/>
          <a:ln w="9525">
            <a:noFill/>
            <a:miter lim="800000"/>
            <a:headEnd/>
            <a:tailEnd/>
          </a:ln>
          <a:effectLst/>
        </p:spPr>
      </p:pic>
      <p:pic>
        <p:nvPicPr>
          <p:cNvPr id="9" name="Picture 2"/>
          <p:cNvPicPr>
            <a:picLocks noChangeAspect="1" noChangeArrowheads="1"/>
          </p:cNvPicPr>
          <p:nvPr/>
        </p:nvPicPr>
        <p:blipFill>
          <a:blip r:embed="rId6" cstate="print"/>
          <a:srcRect/>
          <a:stretch>
            <a:fillRect/>
          </a:stretch>
        </p:blipFill>
        <p:spPr bwMode="auto">
          <a:xfrm>
            <a:off x="4420769" y="4212531"/>
            <a:ext cx="644936" cy="619540"/>
          </a:xfrm>
          <a:prstGeom prst="rect">
            <a:avLst/>
          </a:prstGeom>
          <a:noFill/>
          <a:ln w="9525">
            <a:noFill/>
            <a:miter lim="800000"/>
            <a:headEnd/>
            <a:tailEnd/>
          </a:ln>
          <a:effectLst/>
        </p:spPr>
      </p:pic>
      <p:pic>
        <p:nvPicPr>
          <p:cNvPr id="10" name="Picture 2"/>
          <p:cNvPicPr>
            <a:picLocks noChangeAspect="1" noChangeArrowheads="1"/>
          </p:cNvPicPr>
          <p:nvPr/>
        </p:nvPicPr>
        <p:blipFill>
          <a:blip r:embed="rId6" cstate="print"/>
          <a:srcRect/>
          <a:stretch>
            <a:fillRect/>
          </a:stretch>
        </p:blipFill>
        <p:spPr bwMode="auto">
          <a:xfrm>
            <a:off x="8235768" y="4210368"/>
            <a:ext cx="644936" cy="619540"/>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705757"/>
          <a:ext cx="10987200" cy="1645920"/>
        </p:xfrm>
        <a:graphic>
          <a:graphicData uri="http://schemas.openxmlformats.org/drawingml/2006/table">
            <a:tbl>
              <a:tblPr/>
              <a:tblGrid>
                <a:gridCol w="2668317"/>
                <a:gridCol w="4656483"/>
                <a:gridCol w="3662400"/>
              </a:tblGrid>
              <a:tr h="373320">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对数形式</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特点</a:t>
                      </a:r>
                    </a:p>
                  </a:txBody>
                  <a:tcPr marL="45720" marR="45720"/>
                </a:tc>
                <a:tc>
                  <a:txBody>
                    <a:bodyPr/>
                    <a:lstStyle/>
                    <a:p>
                      <a:pPr algn="ct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记法</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一般对数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底数为</a:t>
                      </a:r>
                      <a:r>
                        <a:rPr lang="zh-CN" altLang="en-US" sz="1400" i="1" kern="0" dirty="0" smtClean="0">
                          <a:solidFill>
                            <a:srgbClr val="000000"/>
                          </a:solidFill>
                          <a:latin typeface="Times New Roman" pitchFamily="65" charset="-122"/>
                          <a:ea typeface="宋体" pitchFamily="65" charset="-122"/>
                        </a:rPr>
                        <a:t>a</a:t>
                      </a:r>
                      <a:r>
                        <a:rPr lang="zh-CN" altLang="en-US" sz="1400" kern="0" dirty="0" smtClean="0">
                          <a:solidFill>
                            <a:srgbClr val="000000"/>
                          </a:solidFill>
                          <a:latin typeface="Times New Roman" pitchFamily="65" charset="-122"/>
                          <a:ea typeface="宋体" pitchFamily="65" charset="-122"/>
                        </a:rPr>
                        <a:t>(</a:t>
                      </a:r>
                      <a:r>
                        <a:rPr lang="zh-CN" altLang="en-US" sz="1400" i="1" kern="0" dirty="0" smtClean="0">
                          <a:solidFill>
                            <a:srgbClr val="000000"/>
                          </a:solidFill>
                          <a:latin typeface="Times New Roman" pitchFamily="65" charset="-122"/>
                          <a:ea typeface="宋体" pitchFamily="65" charset="-122"/>
                        </a:rPr>
                        <a:t>a</a:t>
                      </a:r>
                      <a:r>
                        <a:rPr lang="zh-CN" altLang="en-US" sz="1400" kern="0" dirty="0" smtClean="0">
                          <a:solidFill>
                            <a:srgbClr val="000000"/>
                          </a:solidFill>
                          <a:latin typeface="Times New Roman" pitchFamily="65" charset="-122"/>
                          <a:ea typeface="宋体" pitchFamily="65" charset="-122"/>
                        </a:rPr>
                        <a:t>&gt;0且</a:t>
                      </a:r>
                      <a:r>
                        <a:rPr lang="zh-CN" altLang="en-US" sz="1400" i="1" kern="0" dirty="0" smtClean="0">
                          <a:solidFill>
                            <a:srgbClr val="000000"/>
                          </a:solidFill>
                          <a:latin typeface="Times New Roman" pitchFamily="65" charset="-122"/>
                          <a:ea typeface="宋体" pitchFamily="65" charset="-122"/>
                        </a:rPr>
                        <a:t>a</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⑤</a:t>
                      </a:r>
                      <a:r>
                        <a:rPr lang="zh-CN" altLang="en-US" sz="1400" u="sng" kern="0" dirty="0" smtClean="0">
                          <a:solidFill>
                            <a:srgbClr val="000000"/>
                          </a:solidFill>
                          <a:latin typeface="Times New Roman" pitchFamily="65" charset="-122"/>
                          <a:ea typeface="宋体" pitchFamily="65" charset="-122"/>
                        </a:rPr>
                        <a:t>   </a:t>
                      </a:r>
                      <a:r>
                        <a:rPr lang="zh-CN" altLang="en-US" sz="1400" u="sng" kern="0" dirty="0" smtClean="0">
                          <a:solidFill>
                            <a:srgbClr val="FF0000"/>
                          </a:solidFill>
                          <a:latin typeface="Times New Roman" pitchFamily="65" charset="-122"/>
                          <a:ea typeface="宋体" pitchFamily="65" charset="-122"/>
                        </a:rPr>
                        <a:t> log</a:t>
                      </a:r>
                      <a:r>
                        <a:rPr lang="zh-CN" altLang="en-US" sz="1400" i="1" u="sng" kern="0" baseline="-15000" dirty="0" smtClean="0">
                          <a:solidFill>
                            <a:srgbClr val="FF0000"/>
                          </a:solidFill>
                          <a:latin typeface="Times New Roman" pitchFamily="65" charset="-122"/>
                          <a:ea typeface="宋体" pitchFamily="65" charset="-122"/>
                        </a:rPr>
                        <a:t>a</a:t>
                      </a:r>
                      <a:r>
                        <a:rPr lang="zh-CN" altLang="en-US" sz="1400" i="1" u="sng" kern="0" dirty="0" smtClean="0">
                          <a:solidFill>
                            <a:srgbClr val="FF0000"/>
                          </a:solidFill>
                          <a:latin typeface="Times New Roman" pitchFamily="65" charset="-122"/>
                          <a:ea typeface="宋体" pitchFamily="65" charset="-122"/>
                        </a:rPr>
                        <a:t>N</a:t>
                      </a:r>
                      <a:r>
                        <a:rPr lang="zh-CN" altLang="en-US" sz="1400" u="sng"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常用对数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底数为10</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⑥</a:t>
                      </a:r>
                      <a:r>
                        <a:rPr lang="zh-CN" altLang="en-US" sz="1400" u="sng" kern="0" dirty="0" smtClean="0">
                          <a:solidFill>
                            <a:srgbClr val="000000"/>
                          </a:solidFill>
                          <a:latin typeface="Times New Roman" pitchFamily="65" charset="-122"/>
                          <a:ea typeface="宋体" pitchFamily="65" charset="-122"/>
                        </a:rPr>
                        <a:t>   </a:t>
                      </a:r>
                      <a:r>
                        <a:rPr lang="zh-CN" altLang="en-US" sz="1400" u="sng" kern="0" dirty="0" smtClean="0">
                          <a:solidFill>
                            <a:srgbClr val="FF0000"/>
                          </a:solidFill>
                          <a:latin typeface="Times New Roman" pitchFamily="65" charset="-122"/>
                          <a:ea typeface="宋体" pitchFamily="65" charset="-122"/>
                        </a:rPr>
                        <a:t> lg </a:t>
                      </a:r>
                      <a:r>
                        <a:rPr lang="zh-CN" altLang="en-US" sz="1400" i="1" u="sng" kern="0" dirty="0" smtClean="0">
                          <a:solidFill>
                            <a:srgbClr val="FF0000"/>
                          </a:solidFill>
                          <a:latin typeface="Times New Roman" pitchFamily="65" charset="-122"/>
                          <a:ea typeface="宋体" pitchFamily="65" charset="-122"/>
                        </a:rPr>
                        <a:t>N</a:t>
                      </a:r>
                      <a:r>
                        <a:rPr lang="zh-CN" altLang="en-US" sz="1400" u="sng" kern="0" dirty="0" smtClean="0">
                          <a:solidFill>
                            <a:srgbClr val="000000"/>
                          </a:solidFill>
                          <a:latin typeface="Times New Roman" pitchFamily="65" charset="-122"/>
                          <a:ea typeface="宋体" pitchFamily="65" charset="-122"/>
                        </a:rPr>
                        <a:t>    </a:t>
                      </a:r>
                    </a:p>
                  </a:txBody>
                  <a:tcPr marL="45720" marR="45720"/>
                </a:tc>
              </a:tr>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自然对数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底数为e</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⑦</a:t>
                      </a:r>
                      <a:r>
                        <a:rPr lang="zh-CN" altLang="en-US" sz="1400" u="sng" kern="0" dirty="0" smtClean="0">
                          <a:solidFill>
                            <a:srgbClr val="000000"/>
                          </a:solidFill>
                          <a:latin typeface="Times New Roman" pitchFamily="65" charset="-122"/>
                          <a:ea typeface="宋体" pitchFamily="65" charset="-122"/>
                        </a:rPr>
                        <a:t>   </a:t>
                      </a:r>
                      <a:r>
                        <a:rPr lang="zh-CN" altLang="en-US" sz="1400" u="sng" kern="0" dirty="0" smtClean="0">
                          <a:solidFill>
                            <a:srgbClr val="FF0000"/>
                          </a:solidFill>
                          <a:latin typeface="Times New Roman" pitchFamily="65" charset="-122"/>
                          <a:ea typeface="宋体" pitchFamily="65" charset="-122"/>
                        </a:rPr>
                        <a:t> ln </a:t>
                      </a:r>
                      <a:r>
                        <a:rPr lang="zh-CN" altLang="en-US" sz="1400" i="1" u="sng" kern="0" dirty="0" smtClean="0">
                          <a:solidFill>
                            <a:srgbClr val="FF0000"/>
                          </a:solidFill>
                          <a:latin typeface="Times New Roman" pitchFamily="65" charset="-122"/>
                          <a:ea typeface="宋体" pitchFamily="65" charset="-122"/>
                        </a:rPr>
                        <a:t>N</a:t>
                      </a:r>
                      <a:r>
                        <a:rPr lang="zh-CN" altLang="en-US" sz="1400" u="sng" kern="0" dirty="0" smtClean="0">
                          <a:solidFill>
                            <a:srgbClr val="000000"/>
                          </a:solidFill>
                          <a:latin typeface="Times New Roman" pitchFamily="65" charset="-122"/>
                          <a:ea typeface="宋体" pitchFamily="65" charset="-122"/>
                        </a:rPr>
                        <a:t>    </a:t>
                      </a:r>
                    </a:p>
                  </a:txBody>
                  <a:tcPr marL="45720" marR="45720"/>
                </a:tc>
              </a:tr>
            </a:tbl>
          </a:graphicData>
        </a:graphic>
      </p:graphicFrame>
      <p:sp>
        <p:nvSpPr>
          <p:cNvPr id="3" name="TextBox 2"/>
          <p:cNvSpPr txBox="1"/>
          <p:nvPr/>
        </p:nvSpPr>
        <p:spPr>
          <a:xfrm>
            <a:off x="540000" y="848501"/>
            <a:ext cx="11340000" cy="5737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(2)几种常见的对数</a:t>
            </a:r>
            <a:endParaRPr lang="zh-CN" altLang="en-US" dirty="0"/>
          </a:p>
        </p:txBody>
      </p:sp>
      <p:pic>
        <p:nvPicPr>
          <p:cNvPr id="4" name="Picture 2"/>
          <p:cNvPicPr>
            <a:picLocks noChangeAspect="1" noChangeArrowheads="1"/>
          </p:cNvPicPr>
          <p:nvPr/>
        </p:nvPicPr>
        <p:blipFill>
          <a:blip r:embed="rId4" cstate="print"/>
          <a:srcRect/>
          <a:stretch>
            <a:fillRect/>
          </a:stretch>
        </p:blipFill>
        <p:spPr bwMode="auto">
          <a:xfrm>
            <a:off x="8124822" y="2205822"/>
            <a:ext cx="989072" cy="277213"/>
          </a:xfrm>
          <a:prstGeom prst="rect">
            <a:avLst/>
          </a:prstGeom>
          <a:noFill/>
          <a:ln w="9525">
            <a:no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a:off x="8135236" y="2578552"/>
            <a:ext cx="989072" cy="277213"/>
          </a:xfrm>
          <a:prstGeom prst="rect">
            <a:avLst/>
          </a:prstGeom>
          <a:noFill/>
          <a:ln w="9525">
            <a:noFill/>
            <a:miter lim="800000"/>
            <a:headEnd/>
            <a:tailEnd/>
          </a:ln>
          <a:effectLst/>
        </p:spPr>
      </p:pic>
      <p:pic>
        <p:nvPicPr>
          <p:cNvPr id="6" name="Picture 2"/>
          <p:cNvPicPr>
            <a:picLocks noChangeAspect="1" noChangeArrowheads="1"/>
          </p:cNvPicPr>
          <p:nvPr/>
        </p:nvPicPr>
        <p:blipFill>
          <a:blip r:embed="rId4" cstate="print"/>
          <a:srcRect/>
          <a:stretch>
            <a:fillRect/>
          </a:stretch>
        </p:blipFill>
        <p:spPr bwMode="auto">
          <a:xfrm>
            <a:off x="8102107" y="2996863"/>
            <a:ext cx="989072" cy="277213"/>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504407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2.对数的性质与运算法则</a:t>
            </a:r>
            <a:endParaRPr lang="zh-CN" altLang="en-US" sz="3000" b="1"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(1)对数的性质</a:t>
            </a:r>
            <a:endParaRPr lang="zh-CN" altLang="en-US" dirty="0"/>
          </a:p>
          <a:p>
            <a:pPr marL="0" indent="0" eaLnBrk="0" latinLnBrk="1" hangingPunct="0">
              <a:lnSpc>
                <a:spcPct val="150000"/>
              </a:lnSpc>
              <a:spcBef>
                <a:spcPts val="0"/>
              </a:spcBef>
              <a:buNone/>
            </a:pPr>
            <a:r>
              <a:rPr lang="zh-CN" altLang="en-US" sz="2181" kern="0" spc="3293"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=⑧</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a</a:t>
            </a:r>
            <a:r>
              <a:rPr lang="zh-CN" altLang="en-US" sz="2113" i="1" kern="0" baseline="5900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=⑨</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(2)对数的重要公式</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换底公式:⑩</a:t>
            </a:r>
            <a:r>
              <a:rPr lang="zh-CN" altLang="en-US" sz="2806" u="sng" kern="0" dirty="0" smtClean="0">
                <a:solidFill>
                  <a:srgbClr val="000000"/>
                </a:solidFill>
                <a:latin typeface="Times New Roman" pitchFamily="65" charset="-122"/>
                <a:ea typeface="宋体" pitchFamily="65" charset="-122"/>
              </a:rPr>
              <a:t>    </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b</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3814" kern="0" spc="3085"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均大于0且不等于1,</a:t>
            </a:r>
            <a:r>
              <a:rPr lang="zh-CN" altLang="en-US" sz="2806" i="1" kern="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大于0).</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相关结论:log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a:t>
            </a:r>
            <a:r>
              <a:rPr lang="zh-CN" altLang="en-US" sz="3814" kern="0" spc="226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b</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c</a:t>
            </a:r>
            <a:r>
              <a:rPr lang="zh-CN" altLang="en-US" sz="2806" i="1" kern="0" dirty="0" smtClean="0">
                <a:solidFill>
                  <a:srgbClr val="000000"/>
                </a:solidFill>
                <a:latin typeface="Times New Roman" pitchFamily="65" charset="-122"/>
                <a:ea typeface="宋体" pitchFamily="65" charset="-122"/>
              </a:rPr>
              <a:t>d</a:t>
            </a:r>
            <a:r>
              <a:rPr lang="zh-CN" altLang="en-US" sz="2806" kern="0" dirty="0" smtClean="0">
                <a:solidFill>
                  <a:srgbClr val="000000"/>
                </a:solidFill>
                <a:latin typeface="Times New Roman" pitchFamily="65" charset="-122"/>
                <a:ea typeface="宋体" pitchFamily="65" charset="-122"/>
              </a:rPr>
              <a:t>=</a:t>
            </a:r>
            <a:r>
              <a:rPr lang="zh-CN" altLang="en-US" sz="1841" kern="0" spc="1233"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d</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b</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c</a:t>
            </a:r>
            <a:r>
              <a:rPr lang="zh-CN" altLang="en-US" sz="2806" kern="0" dirty="0" smtClean="0">
                <a:solidFill>
                  <a:srgbClr val="000000"/>
                </a:solidFill>
                <a:latin typeface="Times New Roman" pitchFamily="65" charset="-122"/>
                <a:ea typeface="宋体" pitchFamily="65" charset="-122"/>
              </a:rPr>
              <a:t>均大于0且不等</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于1,</a:t>
            </a:r>
            <a:r>
              <a:rPr lang="zh-CN" altLang="en-US" sz="2806" i="1" kern="0" dirty="0" smtClean="0">
                <a:solidFill>
                  <a:srgbClr val="000000"/>
                </a:solidFill>
                <a:latin typeface="Times New Roman" pitchFamily="65" charset="-122"/>
                <a:ea typeface="宋体" pitchFamily="65" charset="-122"/>
              </a:rPr>
              <a:t>d</a:t>
            </a:r>
            <a:r>
              <a:rPr lang="zh-CN" altLang="en-US" sz="2806" kern="0" dirty="0" smtClean="0">
                <a:solidFill>
                  <a:srgbClr val="000000"/>
                </a:solidFill>
                <a:latin typeface="Times New Roman" pitchFamily="65" charset="-122"/>
                <a:ea typeface="宋体" pitchFamily="65" charset="-122"/>
              </a:rPr>
              <a:t>大于0).</a:t>
            </a:r>
            <a:endParaRPr lang="zh-CN" altLang="en-US" dirty="0"/>
          </a:p>
        </p:txBody>
      </p:sp>
      <p:pic>
        <p:nvPicPr>
          <p:cNvPr id="3" name="图片 3" descr="textimage0.jpeg"/>
          <p:cNvPicPr>
            <a:picLocks noChangeAspect="1"/>
          </p:cNvPicPr>
          <p:nvPr/>
        </p:nvPicPr>
        <p:blipFill>
          <a:blip r:embed="rId5" cstate="print"/>
          <a:stretch>
            <a:fillRect/>
          </a:stretch>
        </p:blipFill>
        <p:spPr>
          <a:xfrm>
            <a:off x="6365266" y="4658293"/>
            <a:ext cx="390524" cy="400049"/>
          </a:xfrm>
          <a:prstGeom prst="rect">
            <a:avLst/>
          </a:prstGeom>
        </p:spPr>
      </p:pic>
      <p:graphicFrame>
        <p:nvGraphicFramePr>
          <p:cNvPr id="5" name="对象 4"/>
          <p:cNvGraphicFramePr>
            <a:graphicFrameLocks noChangeAspect="1"/>
          </p:cNvGraphicFramePr>
          <p:nvPr/>
        </p:nvGraphicFramePr>
        <p:xfrm>
          <a:off x="540000" y="2311648"/>
          <a:ext cx="695324" cy="352425"/>
        </p:xfrm>
        <a:graphic>
          <a:graphicData uri="http://schemas.openxmlformats.org/presentationml/2006/ole">
            <p:oleObj spid="_x0000_s1026" name="Equation" r:id="rId6" imgW="700800" imgH="355200" progId="Equation.DSMT4">
              <p:embed/>
            </p:oleObj>
          </a:graphicData>
        </a:graphic>
      </p:graphicFrame>
      <p:graphicFrame>
        <p:nvGraphicFramePr>
          <p:cNvPr id="6" name="对象 5"/>
          <p:cNvGraphicFramePr>
            <a:graphicFrameLocks noChangeAspect="1"/>
          </p:cNvGraphicFramePr>
          <p:nvPr/>
        </p:nvGraphicFramePr>
        <p:xfrm>
          <a:off x="4110978" y="3644248"/>
          <a:ext cx="876300" cy="828675"/>
        </p:xfrm>
        <a:graphic>
          <a:graphicData uri="http://schemas.openxmlformats.org/presentationml/2006/ole">
            <p:oleObj spid="_x0000_s1027" name="Equation" r:id="rId7" imgW="883200" imgH="835200" progId="Equation.DSMT4">
              <p:embed/>
            </p:oleObj>
          </a:graphicData>
        </a:graphic>
      </p:graphicFrame>
      <p:graphicFrame>
        <p:nvGraphicFramePr>
          <p:cNvPr id="7" name="对象 6"/>
          <p:cNvGraphicFramePr>
            <a:graphicFrameLocks noChangeAspect="1"/>
          </p:cNvGraphicFramePr>
          <p:nvPr/>
        </p:nvGraphicFramePr>
        <p:xfrm>
          <a:off x="2987820" y="4516127"/>
          <a:ext cx="771525" cy="828675"/>
        </p:xfrm>
        <a:graphic>
          <a:graphicData uri="http://schemas.openxmlformats.org/presentationml/2006/ole">
            <p:oleObj spid="_x0000_s1028" name="Equation" r:id="rId8" imgW="777600" imgH="835200" progId="Equation.DSMT4">
              <p:embed/>
            </p:oleObj>
          </a:graphicData>
        </a:graphic>
      </p:graphicFrame>
      <p:pic>
        <p:nvPicPr>
          <p:cNvPr id="8" name="Picture 2"/>
          <p:cNvPicPr>
            <a:picLocks noChangeAspect="1" noChangeArrowheads="1"/>
          </p:cNvPicPr>
          <p:nvPr/>
        </p:nvPicPr>
        <p:blipFill>
          <a:blip r:embed="rId9" cstate="print"/>
          <a:srcRect/>
          <a:stretch>
            <a:fillRect/>
          </a:stretch>
        </p:blipFill>
        <p:spPr bwMode="auto">
          <a:xfrm>
            <a:off x="1899132" y="2203571"/>
            <a:ext cx="737681" cy="619540"/>
          </a:xfrm>
          <a:prstGeom prst="rect">
            <a:avLst/>
          </a:prstGeom>
          <a:noFill/>
          <a:ln w="9525">
            <a:noFill/>
            <a:miter lim="800000"/>
            <a:headEnd/>
            <a:tailEnd/>
          </a:ln>
          <a:effectLst/>
        </p:spPr>
      </p:pic>
      <p:pic>
        <p:nvPicPr>
          <p:cNvPr id="9" name="Picture 2"/>
          <p:cNvPicPr>
            <a:picLocks noChangeAspect="1" noChangeArrowheads="1"/>
          </p:cNvPicPr>
          <p:nvPr/>
        </p:nvPicPr>
        <p:blipFill>
          <a:blip r:embed="rId9" cstate="print"/>
          <a:srcRect/>
          <a:stretch>
            <a:fillRect/>
          </a:stretch>
        </p:blipFill>
        <p:spPr bwMode="auto">
          <a:xfrm>
            <a:off x="4322294" y="2203571"/>
            <a:ext cx="737681" cy="619540"/>
          </a:xfrm>
          <a:prstGeom prst="rect">
            <a:avLst/>
          </a:prstGeom>
          <a:noFill/>
          <a:ln w="9525">
            <a:noFill/>
            <a:miter lim="800000"/>
            <a:headEnd/>
            <a:tailEnd/>
          </a:ln>
          <a:effectLst/>
        </p:spPr>
      </p:pic>
      <p:pic>
        <p:nvPicPr>
          <p:cNvPr id="10" name="Picture 2"/>
          <p:cNvPicPr>
            <a:picLocks noChangeAspect="1" noChangeArrowheads="1"/>
          </p:cNvPicPr>
          <p:nvPr/>
        </p:nvPicPr>
        <p:blipFill>
          <a:blip r:embed="rId9" cstate="print"/>
          <a:srcRect/>
          <a:stretch>
            <a:fillRect/>
          </a:stretch>
        </p:blipFill>
        <p:spPr bwMode="auto">
          <a:xfrm>
            <a:off x="2619649" y="3650950"/>
            <a:ext cx="1088734" cy="619540"/>
          </a:xfrm>
          <a:prstGeom prst="rect">
            <a:avLst/>
          </a:prstGeom>
          <a:noFill/>
          <a:ln w="9525">
            <a:noFill/>
            <a:miter lim="800000"/>
            <a:headEnd/>
            <a:tailEnd/>
          </a:ln>
          <a:effectLst/>
        </p:spPr>
      </p:pic>
      <p:pic>
        <p:nvPicPr>
          <p:cNvPr id="11" name="Picture 2"/>
          <p:cNvPicPr>
            <a:picLocks noChangeAspect="1" noChangeArrowheads="1"/>
          </p:cNvPicPr>
          <p:nvPr/>
        </p:nvPicPr>
        <p:blipFill>
          <a:blip r:embed="rId9" cstate="print"/>
          <a:srcRect/>
          <a:stretch>
            <a:fillRect/>
          </a:stretch>
        </p:blipFill>
        <p:spPr bwMode="auto">
          <a:xfrm>
            <a:off x="6870085" y="4634716"/>
            <a:ext cx="1124578" cy="480988"/>
          </a:xfrm>
          <a:prstGeom prst="rect">
            <a:avLst/>
          </a:prstGeom>
          <a:noFill/>
          <a:ln w="9525">
            <a:noFill/>
            <a:miter lim="800000"/>
            <a:headEnd/>
            <a:tailEnd/>
          </a:ln>
          <a:effectLst/>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42310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(3)对数的运算法则</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如果</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a:t>
            </a:r>
            <a:r>
              <a:rPr lang="zh-CN" altLang="en-US" sz="2806" i="1" kern="0" dirty="0" smtClean="0">
                <a:solidFill>
                  <a:srgbClr val="000000"/>
                </a:solidFill>
                <a:latin typeface="Times New Roman" pitchFamily="65" charset="-122"/>
                <a:ea typeface="宋体" pitchFamily="65" charset="-122"/>
              </a:rPr>
              <a:t>M</a:t>
            </a:r>
            <a:r>
              <a:rPr lang="zh-CN" altLang="en-US" sz="2806" kern="0" dirty="0" smtClean="0">
                <a:solidFill>
                  <a:srgbClr val="000000"/>
                </a:solidFill>
                <a:latin typeface="Times New Roman" pitchFamily="65" charset="-122"/>
                <a:ea typeface="宋体" pitchFamily="65" charset="-122"/>
              </a:rPr>
              <a:t>&gt;0,</a:t>
            </a:r>
            <a:r>
              <a:rPr lang="zh-CN" altLang="en-US" sz="2806" i="1" kern="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&gt;0,那么</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MN</a:t>
            </a:r>
            <a:r>
              <a:rPr lang="zh-CN" altLang="en-US" sz="2806" kern="0" dirty="0" smtClean="0">
                <a:solidFill>
                  <a:srgbClr val="000000"/>
                </a:solidFill>
                <a:latin typeface="Times New Roman" pitchFamily="65" charset="-122"/>
                <a:ea typeface="宋体" pitchFamily="65" charset="-122"/>
              </a:rPr>
              <a:t>)=</a:t>
            </a:r>
            <a:r>
              <a:rPr lang="zh-CN" altLang="en-US" sz="2345" kern="0" spc="729"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M</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3553" kern="0" spc="-403"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1889" kern="0" spc="1185"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M</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M</a:t>
            </a:r>
            <a:r>
              <a:rPr lang="zh-CN" altLang="en-US" sz="2113" i="1" kern="0" baseline="5900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a:t>
            </a:r>
            <a:r>
              <a:rPr lang="zh-CN" altLang="en-US" sz="2345" kern="0" spc="729"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n</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M</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∈R);</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lo</a:t>
            </a:r>
            <a:r>
              <a:rPr lang="zh-CN" altLang="en-US" sz="2068" kern="0" spc="1306" dirty="0" smtClean="0">
                <a:solidFill>
                  <a:srgbClr val="000000"/>
                </a:solidFill>
                <a:latin typeface="Times New Roman" pitchFamily="65" charset="-122"/>
                <a:ea typeface="宋体" pitchFamily="65" charset="-122"/>
              </a:rPr>
              <a:t> </a:t>
            </a:r>
            <a:r>
              <a:rPr lang="zh-CN" altLang="en-US" sz="2806" i="1" kern="0" dirty="0" smtClean="0">
                <a:solidFill>
                  <a:srgbClr val="000000"/>
                </a:solidFill>
                <a:latin typeface="Times New Roman" pitchFamily="65" charset="-122"/>
                <a:ea typeface="宋体" pitchFamily="65" charset="-122"/>
              </a:rPr>
              <a:t>M</a:t>
            </a:r>
            <a:r>
              <a:rPr lang="zh-CN" altLang="en-US" sz="2113" i="1" kern="0" baseline="5900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a:t>
            </a:r>
            <a:r>
              <a:rPr lang="zh-CN" altLang="en-US" sz="3553" kern="0" spc="-1078"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log</a:t>
            </a:r>
            <a:r>
              <a:rPr lang="zh-CN" altLang="en-US" sz="2113" i="1" kern="0" baseline="-15000" dirty="0" smtClean="0">
                <a:solidFill>
                  <a:srgbClr val="000000"/>
                </a:solidFill>
                <a:latin typeface="Times New Roman" pitchFamily="65" charset="-122"/>
                <a:ea typeface="宋体" pitchFamily="65" charset="-122"/>
              </a:rPr>
              <a:t>a</a:t>
            </a:r>
            <a:r>
              <a:rPr lang="zh-CN" altLang="en-US" sz="2806" i="1" kern="0" dirty="0" smtClean="0">
                <a:solidFill>
                  <a:srgbClr val="000000"/>
                </a:solidFill>
                <a:latin typeface="Times New Roman" pitchFamily="65" charset="-122"/>
                <a:ea typeface="宋体" pitchFamily="65" charset="-122"/>
              </a:rPr>
              <a:t>M</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m</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n</a:t>
            </a:r>
            <a:r>
              <a:rPr lang="zh-CN" altLang="en-US" sz="2806" kern="0" dirty="0" smtClean="0">
                <a:solidFill>
                  <a:srgbClr val="000000"/>
                </a:solidFill>
                <a:latin typeface="Times New Roman" pitchFamily="65" charset="-122"/>
                <a:ea typeface="宋体" pitchFamily="65" charset="-122"/>
              </a:rPr>
              <a:t>∈R,且</a:t>
            </a:r>
            <a:r>
              <a:rPr lang="zh-CN" altLang="en-US" sz="2806" i="1" kern="0" dirty="0" smtClean="0">
                <a:solidFill>
                  <a:srgbClr val="000000"/>
                </a:solidFill>
                <a:latin typeface="Times New Roman" pitchFamily="65" charset="-122"/>
                <a:ea typeface="宋体" pitchFamily="65" charset="-122"/>
              </a:rPr>
              <a:t>m</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0).</a:t>
            </a:r>
            <a:endParaRPr lang="zh-CN" altLang="en-US" dirty="0"/>
          </a:p>
        </p:txBody>
      </p:sp>
      <p:pic>
        <p:nvPicPr>
          <p:cNvPr id="3" name="图片 3" descr="textimage1.jpeg"/>
          <p:cNvPicPr>
            <a:picLocks noChangeAspect="1"/>
          </p:cNvPicPr>
          <p:nvPr/>
        </p:nvPicPr>
        <p:blipFill>
          <a:blip r:embed="rId5" cstate="print"/>
          <a:stretch>
            <a:fillRect/>
          </a:stretch>
        </p:blipFill>
        <p:spPr>
          <a:xfrm>
            <a:off x="2039218" y="2321595"/>
            <a:ext cx="390524" cy="400049"/>
          </a:xfrm>
          <a:prstGeom prst="rect">
            <a:avLst/>
          </a:prstGeom>
        </p:spPr>
      </p:pic>
      <p:pic>
        <p:nvPicPr>
          <p:cNvPr id="4" name="图片 4" descr="textimage2.jpeg"/>
          <p:cNvPicPr>
            <a:picLocks noChangeAspect="1"/>
          </p:cNvPicPr>
          <p:nvPr/>
        </p:nvPicPr>
        <p:blipFill>
          <a:blip r:embed="rId6" cstate="print"/>
          <a:stretch>
            <a:fillRect/>
          </a:stretch>
        </p:blipFill>
        <p:spPr>
          <a:xfrm>
            <a:off x="1685051" y="3094357"/>
            <a:ext cx="390524" cy="400049"/>
          </a:xfrm>
          <a:prstGeom prst="rect">
            <a:avLst/>
          </a:prstGeom>
        </p:spPr>
      </p:pic>
      <p:pic>
        <p:nvPicPr>
          <p:cNvPr id="5" name="图片 5" descr="textimage3.jpeg"/>
          <p:cNvPicPr>
            <a:picLocks noChangeAspect="1"/>
          </p:cNvPicPr>
          <p:nvPr/>
        </p:nvPicPr>
        <p:blipFill>
          <a:blip r:embed="rId7" cstate="print"/>
          <a:stretch>
            <a:fillRect/>
          </a:stretch>
        </p:blipFill>
        <p:spPr>
          <a:xfrm>
            <a:off x="1659308" y="3769207"/>
            <a:ext cx="390524" cy="400049"/>
          </a:xfrm>
          <a:prstGeom prst="rect">
            <a:avLst/>
          </a:prstGeom>
        </p:spPr>
      </p:pic>
      <p:graphicFrame>
        <p:nvGraphicFramePr>
          <p:cNvPr id="7" name="对象 6"/>
          <p:cNvGraphicFramePr>
            <a:graphicFrameLocks noChangeAspect="1"/>
          </p:cNvGraphicFramePr>
          <p:nvPr/>
        </p:nvGraphicFramePr>
        <p:xfrm>
          <a:off x="1084004" y="2951857"/>
          <a:ext cx="400049" cy="752474"/>
        </p:xfrm>
        <a:graphic>
          <a:graphicData uri="http://schemas.openxmlformats.org/presentationml/2006/ole">
            <p:oleObj spid="_x0000_s2050" name="Equation" r:id="rId8" imgW="403200" imgH="758400" progId="Equation.DSMT4">
              <p:embed/>
            </p:oleObj>
          </a:graphicData>
        </a:graphic>
      </p:graphicFrame>
      <p:graphicFrame>
        <p:nvGraphicFramePr>
          <p:cNvPr id="8" name="对象 7"/>
          <p:cNvGraphicFramePr>
            <a:graphicFrameLocks noChangeAspect="1"/>
          </p:cNvGraphicFramePr>
          <p:nvPr/>
        </p:nvGraphicFramePr>
        <p:xfrm>
          <a:off x="817219" y="4600089"/>
          <a:ext cx="428625" cy="438150"/>
        </p:xfrm>
        <a:graphic>
          <a:graphicData uri="http://schemas.openxmlformats.org/presentationml/2006/ole">
            <p:oleObj spid="_x0000_s2051" name="Equation" r:id="rId9" imgW="432000" imgH="441600" progId="Equation.DSMT4">
              <p:embed/>
            </p:oleObj>
          </a:graphicData>
        </a:graphic>
      </p:graphicFrame>
      <p:graphicFrame>
        <p:nvGraphicFramePr>
          <p:cNvPr id="9" name="对象 8"/>
          <p:cNvGraphicFramePr>
            <a:graphicFrameLocks noChangeAspect="1"/>
          </p:cNvGraphicFramePr>
          <p:nvPr/>
        </p:nvGraphicFramePr>
        <p:xfrm>
          <a:off x="1821148" y="4399469"/>
          <a:ext cx="314324" cy="752474"/>
        </p:xfrm>
        <a:graphic>
          <a:graphicData uri="http://schemas.openxmlformats.org/presentationml/2006/ole">
            <p:oleObj spid="_x0000_s2052" name="Equation" r:id="rId10" imgW="316800" imgH="758400" progId="Equation.DSMT4">
              <p:embed/>
            </p:oleObj>
          </a:graphicData>
        </a:graphic>
      </p:graphicFrame>
      <p:pic>
        <p:nvPicPr>
          <p:cNvPr id="10" name="Picture 2"/>
          <p:cNvPicPr>
            <a:picLocks noChangeAspect="1" noChangeArrowheads="1"/>
          </p:cNvPicPr>
          <p:nvPr/>
        </p:nvPicPr>
        <p:blipFill>
          <a:blip r:embed="rId11" cstate="print"/>
          <a:srcRect/>
          <a:stretch>
            <a:fillRect/>
          </a:stretch>
        </p:blipFill>
        <p:spPr bwMode="auto">
          <a:xfrm>
            <a:off x="2661863" y="2277261"/>
            <a:ext cx="2118089" cy="507382"/>
          </a:xfrm>
          <a:prstGeom prst="rect">
            <a:avLst/>
          </a:prstGeom>
          <a:noFill/>
          <a:ln w="9525">
            <a:noFill/>
            <a:miter lim="800000"/>
            <a:headEnd/>
            <a:tailEnd/>
          </a:ln>
          <a:effectLst/>
        </p:spPr>
      </p:pic>
      <p:pic>
        <p:nvPicPr>
          <p:cNvPr id="11" name="Picture 2"/>
          <p:cNvPicPr>
            <a:picLocks noChangeAspect="1" noChangeArrowheads="1"/>
          </p:cNvPicPr>
          <p:nvPr/>
        </p:nvPicPr>
        <p:blipFill>
          <a:blip r:embed="rId11" cstate="print"/>
          <a:srcRect/>
          <a:stretch>
            <a:fillRect/>
          </a:stretch>
        </p:blipFill>
        <p:spPr bwMode="auto">
          <a:xfrm>
            <a:off x="2240704" y="3003671"/>
            <a:ext cx="2118089" cy="507382"/>
          </a:xfrm>
          <a:prstGeom prst="rect">
            <a:avLst/>
          </a:prstGeom>
          <a:noFill/>
          <a:ln w="9525">
            <a:noFill/>
            <a:miter lim="800000"/>
            <a:headEnd/>
            <a:tailEnd/>
          </a:ln>
          <a:effectLst/>
        </p:spPr>
      </p:pic>
      <p:pic>
        <p:nvPicPr>
          <p:cNvPr id="12" name="Picture 2"/>
          <p:cNvPicPr>
            <a:picLocks noChangeAspect="1" noChangeArrowheads="1"/>
          </p:cNvPicPr>
          <p:nvPr/>
        </p:nvPicPr>
        <p:blipFill>
          <a:blip r:embed="rId11" cstate="print"/>
          <a:srcRect/>
          <a:stretch>
            <a:fillRect/>
          </a:stretch>
        </p:blipFill>
        <p:spPr bwMode="auto">
          <a:xfrm>
            <a:off x="2159150" y="3701501"/>
            <a:ext cx="1549233" cy="507382"/>
          </a:xfrm>
          <a:prstGeom prst="rect">
            <a:avLst/>
          </a:prstGeom>
          <a:noFill/>
          <a:ln w="9525">
            <a:noFill/>
            <a:miter lim="800000"/>
            <a:headEnd/>
            <a:tailEnd/>
          </a:ln>
          <a:effectLst/>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6135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3.对数函数的图象与性质</a:t>
            </a:r>
            <a:endParaRPr lang="zh-CN" altLang="en-US" sz="3000" b="1" dirty="0"/>
          </a:p>
        </p:txBody>
      </p:sp>
      <p:graphicFrame>
        <p:nvGraphicFramePr>
          <p:cNvPr id="3" name="表格 3"/>
          <p:cNvGraphicFramePr>
            <a:graphicFrameLocks noGrp="1"/>
          </p:cNvGraphicFramePr>
          <p:nvPr/>
        </p:nvGraphicFramePr>
        <p:xfrm>
          <a:off x="540000" y="1548648"/>
          <a:ext cx="10987200" cy="4106714"/>
        </p:xfrm>
        <a:graphic>
          <a:graphicData uri="http://schemas.openxmlformats.org/drawingml/2006/table">
            <a:tbl>
              <a:tblPr/>
              <a:tblGrid>
                <a:gridCol w="2096813"/>
                <a:gridCol w="5227987"/>
                <a:gridCol w="3662400"/>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i="1" kern="0" dirty="0" smtClean="0">
                          <a:solidFill>
                            <a:srgbClr val="000000"/>
                          </a:solidFill>
                          <a:latin typeface="Times New Roman" pitchFamily="65" charset="-122"/>
                          <a:ea typeface="宋体" pitchFamily="65" charset="-122"/>
                        </a:rPr>
                        <a:t>a</a:t>
                      </a:r>
                      <a:r>
                        <a:rPr lang="zh-CN" altLang="en-US" sz="1400" kern="0" dirty="0" smtClean="0">
                          <a:solidFill>
                            <a:srgbClr val="000000"/>
                          </a:solidFill>
                          <a:latin typeface="Times New Roman" pitchFamily="65" charset="-122"/>
                          <a:ea typeface="宋体" pitchFamily="65" charset="-122"/>
                        </a:rPr>
                        <a:t>&gt;1</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0&lt;</a:t>
                      </a:r>
                      <a:r>
                        <a:rPr lang="zh-CN" altLang="en-US" sz="1400" i="1" kern="0" dirty="0" smtClean="0">
                          <a:solidFill>
                            <a:srgbClr val="000000"/>
                          </a:solidFill>
                          <a:latin typeface="Times New Roman" pitchFamily="65" charset="-122"/>
                          <a:ea typeface="宋体" pitchFamily="65" charset="-122"/>
                        </a:rPr>
                        <a:t>a</a:t>
                      </a:r>
                      <a:r>
                        <a:rPr lang="zh-CN" altLang="en-US" sz="1400" kern="0" dirty="0" smtClean="0">
                          <a:solidFill>
                            <a:srgbClr val="000000"/>
                          </a:solidFill>
                          <a:latin typeface="Times New Roman" pitchFamily="65" charset="-122"/>
                          <a:ea typeface="宋体" pitchFamily="65" charset="-122"/>
                        </a:rPr>
                        <a:t>&lt;1</a:t>
                      </a:r>
                    </a:p>
                  </a:txBody>
                  <a:tcPr marL="45720" marR="45720"/>
                </a:tc>
              </a:tr>
              <a:tr h="1317794">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图象</a:t>
                      </a:r>
                    </a:p>
                  </a:txBody>
                  <a:tcPr marL="45720" marR="45720"/>
                </a:tc>
                <a:tc>
                  <a:txBody>
                    <a:bodyPr/>
                    <a:lstStyle/>
                    <a:p>
                      <a:pPr eaLnBrk="0" latinLnBrk="1" hangingPunct="0">
                        <a:lnSpc>
                          <a:spcPct val="150000"/>
                        </a:lnSpc>
                        <a:spcBef>
                          <a:spcPts val="0"/>
                        </a:spcBef>
                      </a:pPr>
                      <a:r>
                        <a:rPr lang="zh-CN" altLang="en-US" sz="1400" kern="0" spc="5427"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spc="6164" dirty="0" smtClean="0">
                          <a:solidFill>
                            <a:srgbClr val="000000"/>
                          </a:solidFill>
                          <a:latin typeface="Times New Roman" pitchFamily="65" charset="-122"/>
                          <a:ea typeface="宋体" pitchFamily="65" charset="-122"/>
                        </a:rPr>
                        <a:t> </a:t>
                      </a:r>
                    </a:p>
                  </a:txBody>
                  <a:tcPr marL="45720" marR="45720"/>
                </a:tc>
              </a:tr>
              <a:tr h="373320">
                <a:tc rowSpan="5">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性质</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定义域:(0,+</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a:t>
                      </a:r>
                    </a:p>
                  </a:txBody>
                  <a:tcPr marL="45720" marR="45720"/>
                </a:tc>
                <a:tc h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值域:R</a:t>
                      </a:r>
                    </a:p>
                  </a:txBody>
                  <a:tcPr marL="45720" marR="45720"/>
                </a:tc>
                <a:tc hMerge="1">
                  <a:txBody>
                    <a:bodyPr/>
                    <a:lstStyle/>
                    <a:p>
                      <a:pPr eaLnBrk="0" latinLnBrk="1" hangingPunct="0"/>
                      <a:r>
                        <a:t/>
                      </a:r>
                      <a:br/>
                      <a:endParaRPr/>
                    </a:p>
                  </a:txBody>
                  <a:tcPr marL="45720" marR="45720"/>
                </a:tc>
              </a:tr>
              <a:tr h="373319">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过点(1,0),即</a:t>
                      </a:r>
                      <a:r>
                        <a:rPr lang="zh-CN" altLang="en-US" sz="1400" i="1" kern="0" dirty="0" smtClean="0">
                          <a:solidFill>
                            <a:srgbClr val="000000"/>
                          </a:solidFill>
                          <a:latin typeface="Times New Roman" pitchFamily="65" charset="-122"/>
                          <a:ea typeface="宋体" pitchFamily="65" charset="-122"/>
                        </a:rPr>
                        <a:t>x</a:t>
                      </a:r>
                      <a:r>
                        <a:rPr lang="zh-CN" altLang="en-US" sz="1400" kern="0" dirty="0" smtClean="0">
                          <a:solidFill>
                            <a:srgbClr val="000000"/>
                          </a:solidFill>
                          <a:latin typeface="Times New Roman" pitchFamily="65" charset="-122"/>
                          <a:ea typeface="宋体" pitchFamily="65" charset="-122"/>
                        </a:rPr>
                        <a:t>=1时,</a:t>
                      </a:r>
                      <a:r>
                        <a:rPr lang="zh-CN" altLang="en-US" sz="1400" i="1" kern="0" dirty="0" smtClean="0">
                          <a:solidFill>
                            <a:srgbClr val="000000"/>
                          </a:solidFill>
                          <a:latin typeface="Times New Roman" pitchFamily="65" charset="-122"/>
                          <a:ea typeface="宋体" pitchFamily="65" charset="-122"/>
                        </a:rPr>
                        <a:t>y</a:t>
                      </a:r>
                      <a:r>
                        <a:rPr lang="zh-CN" altLang="en-US" sz="1400" kern="0" dirty="0" smtClean="0">
                          <a:solidFill>
                            <a:srgbClr val="000000"/>
                          </a:solidFill>
                          <a:latin typeface="Times New Roman" pitchFamily="65" charset="-122"/>
                          <a:ea typeface="宋体" pitchFamily="65" charset="-122"/>
                        </a:rPr>
                        <a:t>=0</a:t>
                      </a:r>
                    </a:p>
                  </a:txBody>
                  <a:tcPr marL="45720" marR="45720"/>
                </a:tc>
                <a:tc h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当</a:t>
                      </a:r>
                      <a:r>
                        <a:rPr lang="zh-CN" altLang="en-US" sz="1400" i="1" kern="0" dirty="0" smtClean="0">
                          <a:solidFill>
                            <a:srgbClr val="000000"/>
                          </a:solidFill>
                          <a:latin typeface="Times New Roman" pitchFamily="65" charset="-122"/>
                          <a:ea typeface="宋体" pitchFamily="65" charset="-122"/>
                        </a:rPr>
                        <a:t>x</a:t>
                      </a:r>
                      <a:r>
                        <a:rPr lang="zh-CN" altLang="en-US" sz="1400" kern="0" dirty="0" smtClean="0">
                          <a:solidFill>
                            <a:srgbClr val="000000"/>
                          </a:solidFill>
                          <a:latin typeface="Times New Roman" pitchFamily="65" charset="-122"/>
                          <a:ea typeface="宋体" pitchFamily="65" charset="-122"/>
                        </a:rPr>
                        <a:t>&gt;1时,</a:t>
                      </a:r>
                      <a:r>
                        <a:rPr lang="zh-CN" altLang="en-US" sz="1400" i="1" kern="0" dirty="0" smtClean="0">
                          <a:solidFill>
                            <a:srgbClr val="000000"/>
                          </a:solidFill>
                          <a:latin typeface="Times New Roman" pitchFamily="65" charset="-122"/>
                          <a:ea typeface="宋体" pitchFamily="65" charset="-122"/>
                        </a:rPr>
                        <a:t>y</a:t>
                      </a:r>
                      <a:r>
                        <a:rPr lang="zh-CN" altLang="en-US" sz="1400" kern="0" dirty="0" smtClean="0">
                          <a:solidFill>
                            <a:srgbClr val="000000"/>
                          </a:solidFill>
                          <a:latin typeface="Times New Roman" pitchFamily="65" charset="-122"/>
                          <a:ea typeface="宋体" pitchFamily="65" charset="-122"/>
                        </a:rPr>
                        <a:t>&gt;0;</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当0&lt;</a:t>
                      </a:r>
                      <a:r>
                        <a:rPr lang="zh-CN" altLang="en-US" sz="1400" i="1" kern="0" dirty="0" smtClean="0">
                          <a:solidFill>
                            <a:srgbClr val="000000"/>
                          </a:solidFill>
                          <a:latin typeface="Times New Roman" pitchFamily="65" charset="-122"/>
                          <a:ea typeface="宋体" pitchFamily="65" charset="-122"/>
                        </a:rPr>
                        <a:t>x</a:t>
                      </a:r>
                      <a:r>
                        <a:rPr lang="zh-CN" altLang="en-US" sz="1400" kern="0" dirty="0" smtClean="0">
                          <a:solidFill>
                            <a:srgbClr val="000000"/>
                          </a:solidFill>
                          <a:latin typeface="Times New Roman" pitchFamily="65" charset="-122"/>
                          <a:ea typeface="宋体" pitchFamily="65" charset="-122"/>
                        </a:rPr>
                        <a:t>&lt;1时,</a:t>
                      </a:r>
                      <a:r>
                        <a:rPr lang="zh-CN" altLang="en-US" sz="1400" i="1" kern="0" dirty="0" smtClean="0">
                          <a:solidFill>
                            <a:srgbClr val="000000"/>
                          </a:solidFill>
                          <a:latin typeface="Times New Roman" pitchFamily="65" charset="-122"/>
                          <a:ea typeface="宋体" pitchFamily="65" charset="-122"/>
                        </a:rPr>
                        <a:t>y</a:t>
                      </a:r>
                      <a:r>
                        <a:rPr lang="zh-CN" altLang="en-US" sz="1400" kern="0" dirty="0" smtClean="0">
                          <a:solidFill>
                            <a:srgbClr val="000000"/>
                          </a:solidFill>
                          <a:latin typeface="Times New Roman" pitchFamily="65" charset="-122"/>
                          <a:ea typeface="宋体" pitchFamily="65" charset="-122"/>
                        </a:rPr>
                        <a:t>&lt;0</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当</a:t>
                      </a:r>
                      <a:r>
                        <a:rPr lang="zh-CN" altLang="en-US" sz="1400" i="1" kern="0" dirty="0" smtClean="0">
                          <a:solidFill>
                            <a:srgbClr val="000000"/>
                          </a:solidFill>
                          <a:latin typeface="Times New Roman" pitchFamily="65" charset="-122"/>
                          <a:ea typeface="宋体" pitchFamily="65" charset="-122"/>
                        </a:rPr>
                        <a:t>x</a:t>
                      </a:r>
                      <a:r>
                        <a:rPr lang="zh-CN" altLang="en-US" sz="1400" kern="0" dirty="0" smtClean="0">
                          <a:solidFill>
                            <a:srgbClr val="000000"/>
                          </a:solidFill>
                          <a:latin typeface="Times New Roman" pitchFamily="65" charset="-122"/>
                          <a:ea typeface="宋体" pitchFamily="65" charset="-122"/>
                        </a:rPr>
                        <a:t>&gt;1时,</a:t>
                      </a:r>
                      <a:r>
                        <a:rPr lang="zh-CN" altLang="en-US" sz="1400" i="1" kern="0" dirty="0" smtClean="0">
                          <a:solidFill>
                            <a:srgbClr val="000000"/>
                          </a:solidFill>
                          <a:latin typeface="Times New Roman" pitchFamily="65" charset="-122"/>
                          <a:ea typeface="宋体" pitchFamily="65" charset="-122"/>
                        </a:rPr>
                        <a:t>y</a:t>
                      </a:r>
                      <a:r>
                        <a:rPr lang="zh-CN" altLang="en-US" sz="1400" kern="0" dirty="0" smtClean="0">
                          <a:solidFill>
                            <a:srgbClr val="000000"/>
                          </a:solidFill>
                          <a:latin typeface="Times New Roman" pitchFamily="65" charset="-122"/>
                          <a:ea typeface="宋体" pitchFamily="65" charset="-122"/>
                        </a:rPr>
                        <a:t>&lt;0;</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当0&lt;</a:t>
                      </a:r>
                      <a:r>
                        <a:rPr lang="zh-CN" altLang="en-US" sz="1400" i="1" kern="0" dirty="0" smtClean="0">
                          <a:solidFill>
                            <a:srgbClr val="000000"/>
                          </a:solidFill>
                          <a:latin typeface="Times New Roman" pitchFamily="65" charset="-122"/>
                          <a:ea typeface="宋体" pitchFamily="65" charset="-122"/>
                        </a:rPr>
                        <a:t>x</a:t>
                      </a:r>
                      <a:r>
                        <a:rPr lang="zh-CN" altLang="en-US" sz="1400" kern="0" dirty="0" smtClean="0">
                          <a:solidFill>
                            <a:srgbClr val="000000"/>
                          </a:solidFill>
                          <a:latin typeface="Times New Roman" pitchFamily="65" charset="-122"/>
                          <a:ea typeface="宋体" pitchFamily="65" charset="-122"/>
                        </a:rPr>
                        <a:t>&lt;1时,</a:t>
                      </a:r>
                      <a:r>
                        <a:rPr lang="zh-CN" altLang="en-US" sz="1400" i="1" kern="0" dirty="0" smtClean="0">
                          <a:solidFill>
                            <a:srgbClr val="000000"/>
                          </a:solidFill>
                          <a:latin typeface="Times New Roman" pitchFamily="65" charset="-122"/>
                          <a:ea typeface="宋体" pitchFamily="65" charset="-122"/>
                        </a:rPr>
                        <a:t>y</a:t>
                      </a:r>
                      <a:r>
                        <a:rPr lang="zh-CN" altLang="en-US" sz="1400" kern="0" dirty="0" smtClean="0">
                          <a:solidFill>
                            <a:srgbClr val="000000"/>
                          </a:solidFill>
                          <a:latin typeface="Times New Roman" pitchFamily="65" charset="-122"/>
                          <a:ea typeface="宋体" pitchFamily="65" charset="-122"/>
                        </a:rPr>
                        <a:t>&gt;0</a:t>
                      </a:r>
                    </a:p>
                  </a:txBody>
                  <a:tcPr marL="45720" marR="45720"/>
                </a:tc>
              </a:tr>
              <a:tr h="37331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是(0,+</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)上的增函数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是(0,+</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)上的减函数</a:t>
                      </a:r>
                    </a:p>
                  </a:txBody>
                  <a:tcPr marL="45720" marR="45720"/>
                </a:tc>
              </a:tr>
            </a:tbl>
          </a:graphicData>
        </a:graphic>
      </p:graphicFrame>
      <p:pic>
        <p:nvPicPr>
          <p:cNvPr id="4" name="图片 4" descr="textimage4.jpeg"/>
          <p:cNvPicPr>
            <a:picLocks noChangeAspect="1"/>
          </p:cNvPicPr>
          <p:nvPr/>
        </p:nvPicPr>
        <p:blipFill>
          <a:blip r:embed="rId4" cstate="print"/>
          <a:stretch>
            <a:fillRect/>
          </a:stretch>
        </p:blipFill>
        <p:spPr>
          <a:xfrm>
            <a:off x="4274400" y="2069608"/>
            <a:ext cx="1162049" cy="1085849"/>
          </a:xfrm>
          <a:prstGeom prst="rect">
            <a:avLst/>
          </a:prstGeom>
        </p:spPr>
      </p:pic>
      <p:pic>
        <p:nvPicPr>
          <p:cNvPr id="5" name="图片 5" descr="textimage5.jpeg"/>
          <p:cNvPicPr>
            <a:picLocks noChangeAspect="1"/>
          </p:cNvPicPr>
          <p:nvPr/>
        </p:nvPicPr>
        <p:blipFill>
          <a:blip r:embed="rId5" cstate="print"/>
          <a:stretch>
            <a:fillRect/>
          </a:stretch>
        </p:blipFill>
        <p:spPr>
          <a:xfrm>
            <a:off x="7936800" y="2034287"/>
            <a:ext cx="1276350" cy="1133475"/>
          </a:xfrm>
          <a:prstGeom prst="rect">
            <a:avLst/>
          </a:prstGeom>
        </p:spPr>
      </p:pic>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00000"/>
            <a:ext cx="11340000" cy="32832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000" b="1" kern="0" dirty="0" smtClean="0">
                <a:solidFill>
                  <a:srgbClr val="000000"/>
                </a:solidFill>
                <a:latin typeface="Times New Roman" pitchFamily="65" charset="-122"/>
                <a:ea typeface="宋体" pitchFamily="65" charset="-122"/>
              </a:rPr>
              <a:t>4.反函数</a:t>
            </a:r>
            <a:endParaRPr lang="zh-CN" altLang="en-US" sz="3000" b="1"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指数函数</a:t>
            </a:r>
            <a:r>
              <a:rPr lang="zh-CN" altLang="en-US" sz="2806" i="1" kern="0" dirty="0" smtClean="0">
                <a:solidFill>
                  <a:srgbClr val="000000"/>
                </a:solidFill>
                <a:latin typeface="Times New Roman" pitchFamily="65" charset="-122"/>
                <a:ea typeface="宋体" pitchFamily="65" charset="-122"/>
              </a:rPr>
              <a:t>y</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113" i="1" kern="0" baseline="59000" dirty="0" smtClean="0">
                <a:solidFill>
                  <a:srgbClr val="000000"/>
                </a:solidFill>
                <a:latin typeface="Times New Roman" pitchFamily="65" charset="-122"/>
                <a:ea typeface="宋体" pitchFamily="65" charset="-122"/>
              </a:rPr>
              <a:t>x</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1)与对数函数</a:t>
            </a:r>
            <a:r>
              <a:rPr lang="zh-CN" altLang="en-US" sz="2345" kern="0" spc="729"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y</a:t>
            </a:r>
            <a:r>
              <a:rPr lang="zh-CN" altLang="en-US" sz="2806" u="sng" kern="0" dirty="0" smtClean="0">
                <a:solidFill>
                  <a:srgbClr val="FF0000"/>
                </a:solidFill>
                <a:latin typeface="Times New Roman" pitchFamily="65" charset="-122"/>
                <a:ea typeface="宋体" pitchFamily="65" charset="-122"/>
              </a:rPr>
              <a:t>=log</a:t>
            </a:r>
            <a:r>
              <a:rPr lang="zh-CN" altLang="en-US" sz="2113" i="1" u="sng" kern="0" baseline="-15000" dirty="0" smtClean="0">
                <a:solidFill>
                  <a:srgbClr val="FF0000"/>
                </a:solidFill>
                <a:latin typeface="Times New Roman" pitchFamily="65" charset="-122"/>
                <a:ea typeface="宋体" pitchFamily="65" charset="-122"/>
              </a:rPr>
              <a:t>a</a:t>
            </a:r>
            <a:r>
              <a:rPr lang="zh-CN" altLang="en-US" sz="2806" i="1" u="sng" kern="0" dirty="0" smtClean="0">
                <a:solidFill>
                  <a:srgbClr val="FF0000"/>
                </a:solidFill>
                <a:latin typeface="Times New Roman" pitchFamily="65" charset="-122"/>
                <a:ea typeface="宋体" pitchFamily="65" charset="-122"/>
              </a:rPr>
              <a:t>x</a:t>
            </a:r>
            <a:r>
              <a:rPr lang="zh-CN" altLang="en-US" sz="2806" u="sng" kern="0" dirty="0" smtClean="0">
                <a:solidFill>
                  <a:srgbClr val="FF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Times New Roman" pitchFamily="65" charset="-122"/>
                <a:ea typeface="宋体" pitchFamily="65" charset="-122"/>
              </a:rPr>
              <a:t>&gt;0,且</a:t>
            </a:r>
            <a:r>
              <a:rPr lang="zh-CN" altLang="en-US" sz="2806" i="1" kern="0" dirty="0" smtClean="0">
                <a:solidFill>
                  <a:srgbClr val="000000"/>
                </a:solidFill>
                <a:latin typeface="Times New Roman" pitchFamily="65" charset="-122"/>
                <a:ea typeface="宋体" pitchFamily="65" charset="-122"/>
              </a:rPr>
              <a:t>a</a:t>
            </a:r>
            <a:r>
              <a:rPr lang="zh-CN" altLang="en-US" sz="2806" kern="0" dirty="0" smtClean="0">
                <a:solidFill>
                  <a:srgbClr val="000000"/>
                </a:solidFill>
                <a:latin typeface="黑体" pitchFamily="65" charset="-122"/>
                <a:ea typeface="宋体" pitchFamily="65" charset="-122"/>
              </a:rPr>
              <a:t>≠</a:t>
            </a:r>
            <a:r>
              <a:rPr lang="zh-CN" altLang="en-US" sz="2806" kern="0" dirty="0" smtClean="0">
                <a:solidFill>
                  <a:srgbClr val="000000"/>
                </a:solidFill>
                <a:latin typeface="Times New Roman" pitchFamily="65" charset="-122"/>
                <a:ea typeface="宋体" pitchFamily="65" charset="-122"/>
              </a:rPr>
              <a:t>1)互为</a:t>
            </a:r>
            <a:endParaRPr lang="zh-CN" altLang="en-US" dirty="0"/>
          </a:p>
          <a:p>
            <a:pPr marL="0" indent="0" eaLnBrk="0" latinLnBrk="1" hangingPunct="0">
              <a:lnSpc>
                <a:spcPct val="150000"/>
              </a:lnSpc>
              <a:spcBef>
                <a:spcPts val="0"/>
              </a:spcBef>
              <a:buNone/>
            </a:pPr>
            <a:r>
              <a:rPr lang="zh-CN" altLang="en-US" sz="2806" kern="0" dirty="0" smtClean="0">
                <a:solidFill>
                  <a:srgbClr val="000000"/>
                </a:solidFill>
                <a:latin typeface="Times New Roman" pitchFamily="65" charset="-122"/>
                <a:ea typeface="宋体" pitchFamily="65" charset="-122"/>
              </a:rPr>
              <a:t>反函数,它们的图象关于直线</a:t>
            </a:r>
            <a:r>
              <a:rPr lang="zh-CN" altLang="en-US" sz="2345" kern="0" spc="729" dirty="0" smtClean="0">
                <a:solidFill>
                  <a:srgbClr val="000000"/>
                </a:solidFill>
                <a:latin typeface="Times New Roman" pitchFamily="65" charset="-122"/>
                <a:ea typeface="宋体" pitchFamily="65" charset="-122"/>
              </a:rPr>
              <a:t> </a:t>
            </a:r>
            <a:r>
              <a:rPr lang="zh-CN" altLang="en-US" sz="2806" u="sng" kern="0" dirty="0" smtClean="0">
                <a:solidFill>
                  <a:srgbClr val="000000"/>
                </a:solidFill>
                <a:latin typeface="Times New Roman" pitchFamily="65" charset="-122"/>
                <a:ea typeface="宋体" pitchFamily="65" charset="-122"/>
              </a:rPr>
              <a:t>    </a:t>
            </a:r>
            <a:r>
              <a:rPr lang="zh-CN" altLang="en-US" sz="2806" i="1" u="sng" kern="0" dirty="0" smtClean="0">
                <a:solidFill>
                  <a:srgbClr val="FF0000"/>
                </a:solidFill>
                <a:latin typeface="Times New Roman" pitchFamily="65" charset="-122"/>
                <a:ea typeface="宋体" pitchFamily="65" charset="-122"/>
              </a:rPr>
              <a:t>y</a:t>
            </a:r>
            <a:r>
              <a:rPr lang="zh-CN" altLang="en-US" sz="2806" u="sng" kern="0" dirty="0" smtClean="0">
                <a:solidFill>
                  <a:srgbClr val="FF0000"/>
                </a:solidFill>
                <a:latin typeface="Times New Roman" pitchFamily="65" charset="-122"/>
                <a:ea typeface="宋体" pitchFamily="65" charset="-122"/>
              </a:rPr>
              <a:t>=</a:t>
            </a:r>
            <a:r>
              <a:rPr lang="zh-CN" altLang="en-US" sz="2806" i="1" u="sng" kern="0" dirty="0" smtClean="0">
                <a:solidFill>
                  <a:srgbClr val="FF0000"/>
                </a:solidFill>
                <a:latin typeface="Times New Roman" pitchFamily="65" charset="-122"/>
                <a:ea typeface="宋体" pitchFamily="65" charset="-122"/>
              </a:rPr>
              <a:t>x</a:t>
            </a:r>
            <a:r>
              <a:rPr lang="zh-CN" altLang="en-US" sz="2806" u="sng" kern="0" dirty="0" smtClean="0">
                <a:solidFill>
                  <a:srgbClr val="000000"/>
                </a:solidFill>
                <a:latin typeface="Times New Roman" pitchFamily="65" charset="-122"/>
                <a:ea typeface="宋体" pitchFamily="65" charset="-122"/>
              </a:rPr>
              <a:t>    </a:t>
            </a:r>
            <a:r>
              <a:rPr lang="zh-CN" altLang="en-US" sz="2806" kern="0" dirty="0" smtClean="0">
                <a:solidFill>
                  <a:srgbClr val="000000"/>
                </a:solidFill>
                <a:latin typeface="Times New Roman" pitchFamily="65" charset="-122"/>
                <a:ea typeface="宋体" pitchFamily="65" charset="-122"/>
              </a:rPr>
              <a:t>对称.</a:t>
            </a:r>
            <a:endParaRPr lang="zh-CN" altLang="en-US" dirty="0"/>
          </a:p>
          <a:p>
            <a:pPr marL="0" indent="0" eaLnBrk="0" latinLnBrk="1" hangingPunct="0">
              <a:lnSpc>
                <a:spcPct val="150000"/>
              </a:lnSpc>
              <a:spcBef>
                <a:spcPts val="0"/>
              </a:spcBef>
              <a:buNone/>
            </a:pPr>
            <a:r>
              <a:rPr lang="zh-CN" altLang="en-US" sz="2806" b="1" kern="0" dirty="0" smtClean="0">
                <a:solidFill>
                  <a:srgbClr val="000000"/>
                </a:solidFill>
                <a:latin typeface="NEU-BZ" pitchFamily="65" charset="-122"/>
                <a:ea typeface="NEU-BZ" pitchFamily="65" charset="-122"/>
              </a:rPr>
              <a:t>▶</a:t>
            </a:r>
            <a:r>
              <a:rPr lang="zh-CN" altLang="en-US" sz="2806" b="1" kern="0" dirty="0" smtClean="0">
                <a:solidFill>
                  <a:srgbClr val="000000"/>
                </a:solidFill>
                <a:latin typeface="Times New Roman" pitchFamily="65" charset="-122"/>
                <a:ea typeface="宋体" pitchFamily="65" charset="-122"/>
              </a:rPr>
              <a:t>点拨 </a:t>
            </a:r>
            <a:r>
              <a:rPr lang="zh-CN" altLang="en-US" sz="2806" kern="0" dirty="0" smtClean="0">
                <a:solidFill>
                  <a:srgbClr val="000000"/>
                </a:solidFill>
                <a:latin typeface="楷体" pitchFamily="49" charset="-122"/>
                <a:ea typeface="楷体" pitchFamily="49" charset="-122"/>
              </a:rPr>
              <a:t>   反函数的定义域、值域分别是原函数的值域、定义域,互为反</a:t>
            </a:r>
            <a:r>
              <a:rPr dirty="0">
                <a:latin typeface="楷体" pitchFamily="49" charset="-122"/>
                <a:ea typeface="楷体" pitchFamily="49" charset="-122"/>
              </a:rPr>
              <a:t/>
            </a:r>
            <a:br>
              <a:rPr dirty="0">
                <a:latin typeface="楷体" pitchFamily="49" charset="-122"/>
                <a:ea typeface="楷体" pitchFamily="49" charset="-122"/>
              </a:rPr>
            </a:br>
            <a:r>
              <a:rPr lang="zh-CN" altLang="en-US" sz="2806" kern="0" dirty="0" smtClean="0">
                <a:solidFill>
                  <a:srgbClr val="000000"/>
                </a:solidFill>
                <a:latin typeface="楷体" pitchFamily="49" charset="-122"/>
                <a:ea typeface="楷体" pitchFamily="49" charset="-122"/>
              </a:rPr>
              <a:t>函数的两个函数具有相同的单调性.</a:t>
            </a:r>
            <a:endParaRPr lang="zh-CN" altLang="en-US" dirty="0">
              <a:latin typeface="楷体" pitchFamily="49" charset="-122"/>
              <a:ea typeface="楷体" pitchFamily="49" charset="-122"/>
            </a:endParaRPr>
          </a:p>
        </p:txBody>
      </p:sp>
      <p:pic>
        <p:nvPicPr>
          <p:cNvPr id="3" name="图片 3" descr="textimage6.jpeg"/>
          <p:cNvPicPr>
            <a:picLocks noChangeAspect="1"/>
          </p:cNvPicPr>
          <p:nvPr/>
        </p:nvPicPr>
        <p:blipFill>
          <a:blip r:embed="rId4" cstate="print"/>
          <a:stretch>
            <a:fillRect/>
          </a:stretch>
        </p:blipFill>
        <p:spPr>
          <a:xfrm>
            <a:off x="6311995" y="1672946"/>
            <a:ext cx="390524" cy="400049"/>
          </a:xfrm>
          <a:prstGeom prst="rect">
            <a:avLst/>
          </a:prstGeom>
        </p:spPr>
      </p:pic>
      <p:pic>
        <p:nvPicPr>
          <p:cNvPr id="4" name="图片 4" descr="textimage7.jpeg"/>
          <p:cNvPicPr>
            <a:picLocks noChangeAspect="1"/>
          </p:cNvPicPr>
          <p:nvPr/>
        </p:nvPicPr>
        <p:blipFill>
          <a:blip r:embed="rId5" cstate="print"/>
          <a:stretch>
            <a:fillRect/>
          </a:stretch>
        </p:blipFill>
        <p:spPr>
          <a:xfrm>
            <a:off x="4905900" y="2321595"/>
            <a:ext cx="390524" cy="400049"/>
          </a:xfrm>
          <a:prstGeom prst="rect">
            <a:avLst/>
          </a:prstGeom>
        </p:spPr>
      </p:pic>
      <p:pic>
        <p:nvPicPr>
          <p:cNvPr id="5" name="Picture 2"/>
          <p:cNvPicPr>
            <a:picLocks noChangeAspect="1" noChangeArrowheads="1"/>
          </p:cNvPicPr>
          <p:nvPr/>
        </p:nvPicPr>
        <p:blipFill>
          <a:blip r:embed="rId6" cstate="print"/>
          <a:srcRect/>
          <a:stretch>
            <a:fillRect/>
          </a:stretch>
        </p:blipFill>
        <p:spPr bwMode="auto">
          <a:xfrm>
            <a:off x="6833815" y="1737578"/>
            <a:ext cx="1446599" cy="405226"/>
          </a:xfrm>
          <a:prstGeom prst="rect">
            <a:avLst/>
          </a:prstGeom>
          <a:noFill/>
          <a:ln w="9525">
            <a:noFill/>
            <a:miter lim="800000"/>
            <a:headEnd/>
            <a:tailEnd/>
          </a:ln>
          <a:effectLst/>
        </p:spPr>
      </p:pic>
      <p:pic>
        <p:nvPicPr>
          <p:cNvPr id="6" name="Picture 2"/>
          <p:cNvPicPr>
            <a:picLocks noChangeAspect="1" noChangeArrowheads="1"/>
          </p:cNvPicPr>
          <p:nvPr/>
        </p:nvPicPr>
        <p:blipFill>
          <a:blip r:embed="rId6" cstate="print"/>
          <a:srcRect/>
          <a:stretch>
            <a:fillRect/>
          </a:stretch>
        </p:blipFill>
        <p:spPr bwMode="auto">
          <a:xfrm>
            <a:off x="5360850" y="2401346"/>
            <a:ext cx="990740" cy="405226"/>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4338E876-A58E-4CEE-AE8A-27F44FE67483}">
  <ds:schemaRefs/>
</ds:datastoreItem>
</file>

<file path=customXml/itemProps10.xml><?xml version="1.0" encoding="utf-8"?>
<ds:datastoreItem xmlns:ds="http://schemas.openxmlformats.org/officeDocument/2006/customXml" ds:itemID="{71C383E5-F7C8-40D6-ACCA-A6C17C4DFDCF}">
  <ds:schemaRefs/>
</ds:datastoreItem>
</file>

<file path=customXml/itemProps11.xml><?xml version="1.0" encoding="utf-8"?>
<ds:datastoreItem xmlns:ds="http://schemas.openxmlformats.org/officeDocument/2006/customXml" ds:itemID="{4EC0A493-C1E3-44AC-87DD-3EF290DD14B0}">
  <ds:schemaRefs/>
</ds:datastoreItem>
</file>

<file path=customXml/itemProps12.xml><?xml version="1.0" encoding="utf-8"?>
<ds:datastoreItem xmlns:ds="http://schemas.openxmlformats.org/officeDocument/2006/customXml" ds:itemID="{ACE82ED5-E997-4F06-8AE0-3CD0AC03E001}">
  <ds:schemaRefs/>
</ds:datastoreItem>
</file>

<file path=customXml/itemProps13.xml><?xml version="1.0" encoding="utf-8"?>
<ds:datastoreItem xmlns:ds="http://schemas.openxmlformats.org/officeDocument/2006/customXml" ds:itemID="{82D53BAE-0EFC-40DE-8247-63249F76891F}">
  <ds:schemaRefs/>
</ds:datastoreItem>
</file>

<file path=customXml/itemProps14.xml><?xml version="1.0" encoding="utf-8"?>
<ds:datastoreItem xmlns:ds="http://schemas.openxmlformats.org/officeDocument/2006/customXml" ds:itemID="{5BFDB604-0C4F-40E8-AC56-BEDFF4A6D95F}">
  <ds:schemaRefs/>
</ds:datastoreItem>
</file>

<file path=customXml/itemProps15.xml><?xml version="1.0" encoding="utf-8"?>
<ds:datastoreItem xmlns:ds="http://schemas.openxmlformats.org/officeDocument/2006/customXml" ds:itemID="{7025F952-FAC9-4D95-8E70-1CB64268CA0E}">
  <ds:schemaRefs/>
</ds:datastoreItem>
</file>

<file path=customXml/itemProps16.xml><?xml version="1.0" encoding="utf-8"?>
<ds:datastoreItem xmlns:ds="http://schemas.openxmlformats.org/officeDocument/2006/customXml" ds:itemID="{E7A56677-E451-472F-8C21-3D682040C89C}">
  <ds:schemaRefs/>
</ds:datastoreItem>
</file>

<file path=customXml/itemProps17.xml><?xml version="1.0" encoding="utf-8"?>
<ds:datastoreItem xmlns:ds="http://schemas.openxmlformats.org/officeDocument/2006/customXml" ds:itemID="{E830C866-1C75-4016-85E7-961E81653B4D}">
  <ds:schemaRefs/>
</ds:datastoreItem>
</file>

<file path=customXml/itemProps18.xml><?xml version="1.0" encoding="utf-8"?>
<ds:datastoreItem xmlns:ds="http://schemas.openxmlformats.org/officeDocument/2006/customXml" ds:itemID="{A0CE0752-7EB3-4954-AB8C-E935A6C28BF0}">
  <ds:schemaRefs/>
</ds:datastoreItem>
</file>

<file path=customXml/itemProps19.xml><?xml version="1.0" encoding="utf-8"?>
<ds:datastoreItem xmlns:ds="http://schemas.openxmlformats.org/officeDocument/2006/customXml" ds:itemID="{9AF9FFFE-9A78-486D-B07F-004487265F8B}">
  <ds:schemaRefs/>
</ds:datastoreItem>
</file>

<file path=customXml/itemProps2.xml><?xml version="1.0" encoding="utf-8"?>
<ds:datastoreItem xmlns:ds="http://schemas.openxmlformats.org/officeDocument/2006/customXml" ds:itemID="{42948C51-276C-4C06-ABD6-5DD7D7F1A692}">
  <ds:schemaRefs/>
</ds:datastoreItem>
</file>

<file path=customXml/itemProps20.xml><?xml version="1.0" encoding="utf-8"?>
<ds:datastoreItem xmlns:ds="http://schemas.openxmlformats.org/officeDocument/2006/customXml" ds:itemID="{0377E140-FB38-4FEE-B46F-4C4BBDC2551F}">
  <ds:schemaRefs/>
</ds:datastoreItem>
</file>

<file path=customXml/itemProps21.xml><?xml version="1.0" encoding="utf-8"?>
<ds:datastoreItem xmlns:ds="http://schemas.openxmlformats.org/officeDocument/2006/customXml" ds:itemID="{073B0E7A-AC2D-4C90-89AA-452AF9C184E1}">
  <ds:schemaRefs/>
</ds:datastoreItem>
</file>

<file path=customXml/itemProps22.xml><?xml version="1.0" encoding="utf-8"?>
<ds:datastoreItem xmlns:ds="http://schemas.openxmlformats.org/officeDocument/2006/customXml" ds:itemID="{37E9160F-FCDA-44D2-AC8B-82B6952211E9}">
  <ds:schemaRefs/>
</ds:datastoreItem>
</file>

<file path=customXml/itemProps23.xml><?xml version="1.0" encoding="utf-8"?>
<ds:datastoreItem xmlns:ds="http://schemas.openxmlformats.org/officeDocument/2006/customXml" ds:itemID="{E87D447F-FD05-43D7-96A2-8CE3B6AA32E0}">
  <ds:schemaRefs/>
</ds:datastoreItem>
</file>

<file path=customXml/itemProps24.xml><?xml version="1.0" encoding="utf-8"?>
<ds:datastoreItem xmlns:ds="http://schemas.openxmlformats.org/officeDocument/2006/customXml" ds:itemID="{3EDD6556-C27C-49CD-9C22-09FB8EAC4C0B}">
  <ds:schemaRefs/>
</ds:datastoreItem>
</file>

<file path=customXml/itemProps25.xml><?xml version="1.0" encoding="utf-8"?>
<ds:datastoreItem xmlns:ds="http://schemas.openxmlformats.org/officeDocument/2006/customXml" ds:itemID="{D4636057-80A2-4E67-81C5-00DE106E0CB3}">
  <ds:schemaRefs/>
</ds:datastoreItem>
</file>

<file path=customXml/itemProps26.xml><?xml version="1.0" encoding="utf-8"?>
<ds:datastoreItem xmlns:ds="http://schemas.openxmlformats.org/officeDocument/2006/customXml" ds:itemID="{83472AC9-74E6-4916-9690-2C95C1FBCEB5}">
  <ds:schemaRefs/>
</ds:datastoreItem>
</file>

<file path=customXml/itemProps27.xml><?xml version="1.0" encoding="utf-8"?>
<ds:datastoreItem xmlns:ds="http://schemas.openxmlformats.org/officeDocument/2006/customXml" ds:itemID="{5C789EE1-5F1B-427B-A5D8-C8B11DF939D5}">
  <ds:schemaRefs/>
</ds:datastoreItem>
</file>

<file path=customXml/itemProps28.xml><?xml version="1.0" encoding="utf-8"?>
<ds:datastoreItem xmlns:ds="http://schemas.openxmlformats.org/officeDocument/2006/customXml" ds:itemID="{E6B3BD5B-FF13-4D6E-8A8C-98B8226F8382}">
  <ds:schemaRefs/>
</ds:datastoreItem>
</file>

<file path=customXml/itemProps29.xml><?xml version="1.0" encoding="utf-8"?>
<ds:datastoreItem xmlns:ds="http://schemas.openxmlformats.org/officeDocument/2006/customXml" ds:itemID="{C3E763E3-6094-4AAF-B667-00B9CF6DA0EB}">
  <ds:schemaRefs/>
</ds:datastoreItem>
</file>

<file path=customXml/itemProps3.xml><?xml version="1.0" encoding="utf-8"?>
<ds:datastoreItem xmlns:ds="http://schemas.openxmlformats.org/officeDocument/2006/customXml" ds:itemID="{03C694D1-2FC4-44F7-B3CA-D2D6A19448BE}">
  <ds:schemaRefs/>
</ds:datastoreItem>
</file>

<file path=customXml/itemProps30.xml><?xml version="1.0" encoding="utf-8"?>
<ds:datastoreItem xmlns:ds="http://schemas.openxmlformats.org/officeDocument/2006/customXml" ds:itemID="{F468700E-48ED-4377-8299-7334B635FFF8}">
  <ds:schemaRefs/>
</ds:datastoreItem>
</file>

<file path=customXml/itemProps31.xml><?xml version="1.0" encoding="utf-8"?>
<ds:datastoreItem xmlns:ds="http://schemas.openxmlformats.org/officeDocument/2006/customXml" ds:itemID="{C61F1462-5507-400F-A152-749E5CDBF488}">
  <ds:schemaRefs/>
</ds:datastoreItem>
</file>

<file path=customXml/itemProps32.xml><?xml version="1.0" encoding="utf-8"?>
<ds:datastoreItem xmlns:ds="http://schemas.openxmlformats.org/officeDocument/2006/customXml" ds:itemID="{06014761-D4AB-4BC4-BAB2-0E60CB4E2885}">
  <ds:schemaRefs/>
</ds:datastoreItem>
</file>

<file path=customXml/itemProps33.xml><?xml version="1.0" encoding="utf-8"?>
<ds:datastoreItem xmlns:ds="http://schemas.openxmlformats.org/officeDocument/2006/customXml" ds:itemID="{114FC10B-2077-47A0-BE76-F7EE1B004453}">
  <ds:schemaRefs/>
</ds:datastoreItem>
</file>

<file path=customXml/itemProps34.xml><?xml version="1.0" encoding="utf-8"?>
<ds:datastoreItem xmlns:ds="http://schemas.openxmlformats.org/officeDocument/2006/customXml" ds:itemID="{BB744AB0-5399-4B93-8BA8-75CAF6BD24E2}">
  <ds:schemaRefs/>
</ds:datastoreItem>
</file>

<file path=customXml/itemProps35.xml><?xml version="1.0" encoding="utf-8"?>
<ds:datastoreItem xmlns:ds="http://schemas.openxmlformats.org/officeDocument/2006/customXml" ds:itemID="{EB9367C0-FB57-409C-BF35-E936F25BB208}">
  <ds:schemaRefs/>
</ds:datastoreItem>
</file>

<file path=customXml/itemProps36.xml><?xml version="1.0" encoding="utf-8"?>
<ds:datastoreItem xmlns:ds="http://schemas.openxmlformats.org/officeDocument/2006/customXml" ds:itemID="{D87C672E-703C-420D-8C29-1213D6073B3E}">
  <ds:schemaRefs/>
</ds:datastoreItem>
</file>

<file path=customXml/itemProps37.xml><?xml version="1.0" encoding="utf-8"?>
<ds:datastoreItem xmlns:ds="http://schemas.openxmlformats.org/officeDocument/2006/customXml" ds:itemID="{E7783C97-0C5A-4B43-985E-F9C5C8E7A961}">
  <ds:schemaRefs/>
</ds:datastoreItem>
</file>

<file path=customXml/itemProps4.xml><?xml version="1.0" encoding="utf-8"?>
<ds:datastoreItem xmlns:ds="http://schemas.openxmlformats.org/officeDocument/2006/customXml" ds:itemID="{EC7B872A-36F5-4129-8C63-667D694C5AE7}">
  <ds:schemaRefs/>
</ds:datastoreItem>
</file>

<file path=customXml/itemProps5.xml><?xml version="1.0" encoding="utf-8"?>
<ds:datastoreItem xmlns:ds="http://schemas.openxmlformats.org/officeDocument/2006/customXml" ds:itemID="{1CB35CFC-7828-487F-A740-7FC92FBAEBA9}">
  <ds:schemaRefs/>
</ds:datastoreItem>
</file>

<file path=customXml/itemProps6.xml><?xml version="1.0" encoding="utf-8"?>
<ds:datastoreItem xmlns:ds="http://schemas.openxmlformats.org/officeDocument/2006/customXml" ds:itemID="{71460B3C-BFDA-4785-A2F5-0370A0F4709D}">
  <ds:schemaRefs/>
</ds:datastoreItem>
</file>

<file path=customXml/itemProps7.xml><?xml version="1.0" encoding="utf-8"?>
<ds:datastoreItem xmlns:ds="http://schemas.openxmlformats.org/officeDocument/2006/customXml" ds:itemID="{A6CE9010-FE9F-4584-B6B9-437921EC78B9}">
  <ds:schemaRefs/>
</ds:datastoreItem>
</file>

<file path=customXml/itemProps8.xml><?xml version="1.0" encoding="utf-8"?>
<ds:datastoreItem xmlns:ds="http://schemas.openxmlformats.org/officeDocument/2006/customXml" ds:itemID="{4856CD18-596F-41AB-A186-E370E9D91016}">
  <ds:schemaRefs/>
</ds:datastoreItem>
</file>

<file path=customXml/itemProps9.xml><?xml version="1.0" encoding="utf-8"?>
<ds:datastoreItem xmlns:ds="http://schemas.openxmlformats.org/officeDocument/2006/customXml" ds:itemID="{1532104B-1D10-4EDA-AF4C-17FE00B10C7E}">
  <ds:schemaRefs/>
</ds:datastoreItem>
</file>

<file path=docProps/app.xml><?xml version="1.0" encoding="utf-8"?>
<Properties xmlns="http://schemas.openxmlformats.org/officeDocument/2006/extended-properties" xmlns:vt="http://schemas.openxmlformats.org/officeDocument/2006/docPropsVTypes">
  <Template>模版</Template>
  <TotalTime>86</TotalTime>
  <Words>706</Words>
  <Application>Microsoft Office PowerPoint</Application>
  <PresentationFormat>自定义</PresentationFormat>
  <Paragraphs>198</Paragraphs>
  <Slides>38</Slides>
  <Notes>36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1_Office 主题</vt:lpstr>
      <vt:lpstr>Equation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200</cp:revision>
  <dcterms:modified xsi:type="dcterms:W3CDTF">2019-12-03T00:25:35Z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