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4"/>
  </p:sldMasterIdLst>
  <p:notesMasterIdLst>
    <p:notesMasterId r:id="rId70"/>
  </p:notesMasterIdLst>
  <p:sldIdLst>
    <p:sldId id="256" r:id="rId35"/>
    <p:sldId id="327" r:id="rId36"/>
    <p:sldId id="328" r:id="rId37"/>
    <p:sldId id="265" r:id="rId38"/>
    <p:sldId id="266" r:id="rId39"/>
    <p:sldId id="267" r:id="rId40"/>
    <p:sldId id="269" r:id="rId41"/>
    <p:sldId id="271" r:id="rId42"/>
    <p:sldId id="274" r:id="rId43"/>
    <p:sldId id="276" r:id="rId44"/>
    <p:sldId id="278" r:id="rId45"/>
    <p:sldId id="281" r:id="rId46"/>
    <p:sldId id="286" r:id="rId47"/>
    <p:sldId id="287" r:id="rId48"/>
    <p:sldId id="288" r:id="rId49"/>
    <p:sldId id="289" r:id="rId50"/>
    <p:sldId id="292" r:id="rId51"/>
    <p:sldId id="294" r:id="rId52"/>
    <p:sldId id="296" r:id="rId53"/>
    <p:sldId id="299" r:id="rId54"/>
    <p:sldId id="300" r:id="rId55"/>
    <p:sldId id="302" r:id="rId56"/>
    <p:sldId id="303" r:id="rId57"/>
    <p:sldId id="305" r:id="rId58"/>
    <p:sldId id="306" r:id="rId59"/>
    <p:sldId id="307" r:id="rId60"/>
    <p:sldId id="312" r:id="rId61"/>
    <p:sldId id="313" r:id="rId62"/>
    <p:sldId id="316" r:id="rId63"/>
    <p:sldId id="318" r:id="rId64"/>
    <p:sldId id="320" r:id="rId65"/>
    <p:sldId id="322" r:id="rId66"/>
    <p:sldId id="323" r:id="rId67"/>
    <p:sldId id="324" r:id="rId68"/>
    <p:sldId id="326" r:id="rId69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5.xml"/><Relationship Id="rId21" Type="http://schemas.openxmlformats.org/officeDocument/2006/relationships/customXml" Target="../customXml/item21.xml"/><Relationship Id="rId34" Type="http://schemas.openxmlformats.org/officeDocument/2006/relationships/slideMaster" Target="slideMasters/slideMaster1.xml"/><Relationship Id="rId42" Type="http://schemas.openxmlformats.org/officeDocument/2006/relationships/slide" Target="slides/slide8.xml"/><Relationship Id="rId47" Type="http://schemas.openxmlformats.org/officeDocument/2006/relationships/slide" Target="slides/slide13.xml"/><Relationship Id="rId50" Type="http://schemas.openxmlformats.org/officeDocument/2006/relationships/slide" Target="slides/slide16.xml"/><Relationship Id="rId55" Type="http://schemas.openxmlformats.org/officeDocument/2006/relationships/slide" Target="slides/slide21.xml"/><Relationship Id="rId63" Type="http://schemas.openxmlformats.org/officeDocument/2006/relationships/slide" Target="slides/slide29.xml"/><Relationship Id="rId68" Type="http://schemas.openxmlformats.org/officeDocument/2006/relationships/slide" Target="slides/slide34.xml"/><Relationship Id="rId7" Type="http://schemas.openxmlformats.org/officeDocument/2006/relationships/customXml" Target="../customXml/item7.xml"/><Relationship Id="rId71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" Target="slides/slide3.xml"/><Relationship Id="rId40" Type="http://schemas.openxmlformats.org/officeDocument/2006/relationships/slide" Target="slides/slide6.xml"/><Relationship Id="rId45" Type="http://schemas.openxmlformats.org/officeDocument/2006/relationships/slide" Target="slides/slide11.xml"/><Relationship Id="rId53" Type="http://schemas.openxmlformats.org/officeDocument/2006/relationships/slide" Target="slides/slide19.xml"/><Relationship Id="rId58" Type="http://schemas.openxmlformats.org/officeDocument/2006/relationships/slide" Target="slides/slide24.xml"/><Relationship Id="rId66" Type="http://schemas.openxmlformats.org/officeDocument/2006/relationships/slide" Target="slides/slide32.xml"/><Relationship Id="rId7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2.xml"/><Relationship Id="rId49" Type="http://schemas.openxmlformats.org/officeDocument/2006/relationships/slide" Target="slides/slide15.xml"/><Relationship Id="rId57" Type="http://schemas.openxmlformats.org/officeDocument/2006/relationships/slide" Target="slides/slide23.xml"/><Relationship Id="rId61" Type="http://schemas.openxmlformats.org/officeDocument/2006/relationships/slide" Target="slides/slide27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10.xml"/><Relationship Id="rId52" Type="http://schemas.openxmlformats.org/officeDocument/2006/relationships/slide" Target="slides/slide18.xml"/><Relationship Id="rId60" Type="http://schemas.openxmlformats.org/officeDocument/2006/relationships/slide" Target="slides/slide26.xml"/><Relationship Id="rId65" Type="http://schemas.openxmlformats.org/officeDocument/2006/relationships/slide" Target="slides/slide31.xml"/><Relationship Id="rId73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" Target="slides/slide1.xml"/><Relationship Id="rId43" Type="http://schemas.openxmlformats.org/officeDocument/2006/relationships/slide" Target="slides/slide9.xml"/><Relationship Id="rId48" Type="http://schemas.openxmlformats.org/officeDocument/2006/relationships/slide" Target="slides/slide14.xml"/><Relationship Id="rId56" Type="http://schemas.openxmlformats.org/officeDocument/2006/relationships/slide" Target="slides/slide22.xml"/><Relationship Id="rId64" Type="http://schemas.openxmlformats.org/officeDocument/2006/relationships/slide" Target="slides/slide30.xml"/><Relationship Id="rId69" Type="http://schemas.openxmlformats.org/officeDocument/2006/relationships/slide" Target="slides/slide35.xml"/><Relationship Id="rId8" Type="http://schemas.openxmlformats.org/officeDocument/2006/relationships/customXml" Target="../customXml/item8.xml"/><Relationship Id="rId51" Type="http://schemas.openxmlformats.org/officeDocument/2006/relationships/slide" Target="slides/slide17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slide" Target="slides/slide4.xml"/><Relationship Id="rId46" Type="http://schemas.openxmlformats.org/officeDocument/2006/relationships/slide" Target="slides/slide12.xml"/><Relationship Id="rId59" Type="http://schemas.openxmlformats.org/officeDocument/2006/relationships/slide" Target="slides/slide25.xml"/><Relationship Id="rId67" Type="http://schemas.openxmlformats.org/officeDocument/2006/relationships/slide" Target="slides/slide33.xml"/><Relationship Id="rId20" Type="http://schemas.openxmlformats.org/officeDocument/2006/relationships/customXml" Target="../customXml/item20.xml"/><Relationship Id="rId41" Type="http://schemas.openxmlformats.org/officeDocument/2006/relationships/slide" Target="slides/slide7.xml"/><Relationship Id="rId54" Type="http://schemas.openxmlformats.org/officeDocument/2006/relationships/slide" Target="slides/slide20.xml"/><Relationship Id="rId62" Type="http://schemas.openxmlformats.org/officeDocument/2006/relationships/slide" Target="slides/slide28.xml"/><Relationship Id="rId7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4" Type="http://schemas.openxmlformats.org/officeDocument/2006/relationships/image" Target="../media/image5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13" Type="http://schemas.openxmlformats.org/officeDocument/2006/relationships/image" Target="../media/image89.wmf"/><Relationship Id="rId3" Type="http://schemas.openxmlformats.org/officeDocument/2006/relationships/image" Target="../media/image79.wmf"/><Relationship Id="rId7" Type="http://schemas.openxmlformats.org/officeDocument/2006/relationships/image" Target="../media/image83.wmf"/><Relationship Id="rId12" Type="http://schemas.openxmlformats.org/officeDocument/2006/relationships/image" Target="../media/image88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6" Type="http://schemas.openxmlformats.org/officeDocument/2006/relationships/image" Target="../media/image82.wmf"/><Relationship Id="rId11" Type="http://schemas.openxmlformats.org/officeDocument/2006/relationships/image" Target="../media/image87.wmf"/><Relationship Id="rId5" Type="http://schemas.openxmlformats.org/officeDocument/2006/relationships/image" Target="../media/image81.wmf"/><Relationship Id="rId10" Type="http://schemas.openxmlformats.org/officeDocument/2006/relationships/image" Target="../media/image86.wmf"/><Relationship Id="rId4" Type="http://schemas.openxmlformats.org/officeDocument/2006/relationships/image" Target="../media/image80.wmf"/><Relationship Id="rId9" Type="http://schemas.openxmlformats.org/officeDocument/2006/relationships/image" Target="../media/image85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Relationship Id="rId4" Type="http://schemas.openxmlformats.org/officeDocument/2006/relationships/image" Target="../media/image100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4" Type="http://schemas.openxmlformats.org/officeDocument/2006/relationships/image" Target="../media/image4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99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教材研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考点突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9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1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6.bin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0.bin"/><Relationship Id="rId12" Type="http://schemas.openxmlformats.org/officeDocument/2006/relationships/oleObject" Target="../embeddings/oleObject15.bin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3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1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7.png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4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5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1.bin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4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3.bin"/><Relationship Id="rId5" Type="http://schemas.openxmlformats.org/officeDocument/2006/relationships/oleObject" Target="../embeddings/oleObject32.bin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7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1.bin"/><Relationship Id="rId2" Type="http://schemas.openxmlformats.org/officeDocument/2006/relationships/customXml" Target="../../customXml/item30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10" Type="http://schemas.openxmlformats.org/officeDocument/2006/relationships/oleObject" Target="../embeddings/oleObject44.bin"/><Relationship Id="rId4" Type="http://schemas.openxmlformats.org/officeDocument/2006/relationships/notesSlide" Target="../notesSlides/notesSlide21.xml"/><Relationship Id="rId9" Type="http://schemas.openxmlformats.org/officeDocument/2006/relationships/oleObject" Target="../embeddings/oleObject43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45.bin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8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3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10" Type="http://schemas.openxmlformats.org/officeDocument/2006/relationships/oleObject" Target="../embeddings/oleObject56.bin"/><Relationship Id="rId4" Type="http://schemas.openxmlformats.org/officeDocument/2006/relationships/notesSlide" Target="../notesSlides/notesSlide26.xml"/><Relationship Id="rId9" Type="http://schemas.openxmlformats.org/officeDocument/2006/relationships/oleObject" Target="../embeddings/oleObject55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oleObject" Target="../embeddings/oleObject64.bin"/><Relationship Id="rId18" Type="http://schemas.openxmlformats.org/officeDocument/2006/relationships/oleObject" Target="../embeddings/oleObject6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9.bin"/><Relationship Id="rId12" Type="http://schemas.openxmlformats.org/officeDocument/2006/relationships/oleObject" Target="../embeddings/oleObject63.bin"/><Relationship Id="rId17" Type="http://schemas.openxmlformats.org/officeDocument/2006/relationships/oleObject" Target="../embeddings/oleObject68.bin"/><Relationship Id="rId2" Type="http://schemas.openxmlformats.org/officeDocument/2006/relationships/customXml" Target="../../customXml/item33.xml"/><Relationship Id="rId16" Type="http://schemas.openxmlformats.org/officeDocument/2006/relationships/oleObject" Target="../embeddings/oleObject67.bin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58.bin"/><Relationship Id="rId11" Type="http://schemas.openxmlformats.org/officeDocument/2006/relationships/oleObject" Target="../embeddings/oleObject62.bin"/><Relationship Id="rId5" Type="http://schemas.openxmlformats.org/officeDocument/2006/relationships/oleObject" Target="../embeddings/oleObject57.bin"/><Relationship Id="rId15" Type="http://schemas.openxmlformats.org/officeDocument/2006/relationships/oleObject" Target="../embeddings/oleObject66.bin"/><Relationship Id="rId10" Type="http://schemas.openxmlformats.org/officeDocument/2006/relationships/oleObject" Target="../embeddings/oleObject61.bin"/><Relationship Id="rId4" Type="http://schemas.openxmlformats.org/officeDocument/2006/relationships/notesSlide" Target="../notesSlides/notesSlide27.xml"/><Relationship Id="rId9" Type="http://schemas.openxmlformats.org/officeDocument/2006/relationships/oleObject" Target="../embeddings/oleObject60.bin"/><Relationship Id="rId14" Type="http://schemas.openxmlformats.org/officeDocument/2006/relationships/oleObject" Target="../embeddings/oleObject6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5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71.bin"/><Relationship Id="rId5" Type="http://schemas.openxmlformats.org/officeDocument/2006/relationships/oleObject" Target="../embeddings/oleObject70.bin"/><Relationship Id="rId4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20.vml"/><Relationship Id="rId5" Type="http://schemas.openxmlformats.org/officeDocument/2006/relationships/oleObject" Target="../embeddings/oleObject72.bin"/><Relationship Id="rId4" Type="http://schemas.openxmlformats.org/officeDocument/2006/relationships/notesSlide" Target="../notesSlides/notes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4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73.bin"/><Relationship Id="rId5" Type="http://schemas.openxmlformats.org/officeDocument/2006/relationships/image" Target="../media/image96.jpeg"/><Relationship Id="rId4" Type="http://schemas.openxmlformats.org/officeDocument/2006/relationships/notesSlide" Target="../notesSlides/notesSlide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7.bin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76.bin"/><Relationship Id="rId5" Type="http://schemas.openxmlformats.org/officeDocument/2006/relationships/oleObject" Target="../embeddings/oleObject75.bin"/><Relationship Id="rId4" Type="http://schemas.openxmlformats.org/officeDocument/2006/relationships/notesSlide" Target="../notesSlides/notesSlid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23.vml"/><Relationship Id="rId5" Type="http://schemas.openxmlformats.org/officeDocument/2006/relationships/oleObject" Target="../embeddings/oleObject79.bin"/><Relationship Id="rId4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6.xml"/><Relationship Id="rId5" Type="http://schemas.openxmlformats.org/officeDocument/2006/relationships/image" Target="../media/image9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6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1183581" y="2196133"/>
            <a:ext cx="9726934" cy="881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en-US" altLang="zh-CN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第一节</a:t>
            </a: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函数及其表示</a:t>
            </a:r>
            <a:endParaRPr lang="en-US" altLang="zh-CN" sz="5500" b="1" kern="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endParaRPr lang="zh-CN" altLang="en-US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1901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358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3.下列图象可以表示为以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|0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1}为定义域,以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|0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1}为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值域的函数的是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940" kern="0" spc="6155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93805" y="2420137"/>
            <a:ext cx="8626141" cy="223912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3851259" y="170575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540000" y="4777591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C    A选项,函数定义域为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,但值域不是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;B选项,函数定义域不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,值域为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;D选项,集合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中存在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与集合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中的两个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对应,不构成函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数关系.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1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-5,且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)=6,则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36689" y="1062815"/>
          <a:ext cx="1143000" cy="828675"/>
        </p:xfrm>
        <a:graphic>
          <a:graphicData uri="http://schemas.openxmlformats.org/presentationml/2006/ole">
            <p:oleObj spid="_x0000_s3074" name="Equation" r:id="rId5" imgW="1152000" imgH="835200" progId="Equation.DSMT4">
              <p:embed/>
            </p:oleObj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540000" y="2205823"/>
            <a:ext cx="11340000" cy="858387"/>
            <a:chOff x="540000" y="2205823"/>
            <a:chExt cx="11340000" cy="858387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2205823"/>
              <a:ext cx="11340000" cy="820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609200" y="2311736"/>
            <a:ext cx="238124" cy="752474"/>
          </p:xfrm>
          <a:graphic>
            <a:graphicData uri="http://schemas.openxmlformats.org/presentationml/2006/ole">
              <p:oleObj spid="_x0000_s3075" name="Equation" r:id="rId6" imgW="240000" imgH="758400" progId="Equation.DSMT4">
                <p:embed/>
              </p:oleObj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540000" y="3296200"/>
            <a:ext cx="11340000" cy="858388"/>
            <a:chOff x="540000" y="1990377"/>
            <a:chExt cx="11340000" cy="858388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1990377"/>
              <a:ext cx="11340000" cy="820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-1,则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)=2(2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+2)-5=4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-1,则4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-1=6,解得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265616" y="2096290"/>
            <a:ext cx="238125" cy="752475"/>
          </p:xfrm>
          <a:graphic>
            <a:graphicData uri="http://schemas.openxmlformats.org/presentationml/2006/ole">
              <p:oleObj spid="_x0000_s3076" name="Equation" r:id="rId7" imgW="240000" imgH="758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0038183" y="2096290"/>
            <a:ext cx="238124" cy="752474"/>
          </p:xfrm>
          <a:graphic>
            <a:graphicData uri="http://schemas.openxmlformats.org/presentationml/2006/ole">
              <p:oleObj spid="_x0000_s3077" name="Equation" r:id="rId8" imgW="2400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5.设函数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5512" kern="0" spc="738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(3))=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76122" y="1078428"/>
          <a:ext cx="1638299" cy="1323975"/>
        </p:xfrm>
        <a:graphic>
          <a:graphicData uri="http://schemas.openxmlformats.org/presentationml/2006/ole">
            <p:oleObj spid="_x0000_s6146" name="Equation" r:id="rId5" imgW="1651200" imgH="13344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2634451"/>
            <a:ext cx="11340000" cy="858388"/>
            <a:chOff x="540000" y="900000"/>
            <a:chExt cx="11340000" cy="858388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900000"/>
              <a:ext cx="11340000" cy="820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553" kern="0" spc="-7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609200" y="1005913"/>
            <a:ext cx="352425" cy="752475"/>
          </p:xfrm>
          <a:graphic>
            <a:graphicData uri="http://schemas.openxmlformats.org/presentationml/2006/ole">
              <p:oleObj spid="_x0000_s6147" name="Equation" r:id="rId6" imgW="355200" imgH="758400" progId="Equation.DSMT4">
                <p:embed/>
              </p:oleObj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540000" y="3725960"/>
            <a:ext cx="11340000" cy="1952755"/>
            <a:chOff x="540000" y="900000"/>
            <a:chExt cx="11340000" cy="1952755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900000"/>
              <a:ext cx="11340000" cy="18778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由题意知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(3)=</a:t>
              </a:r>
              <a:r>
                <a:rPr lang="zh-CN" altLang="en-US" sz="3397" kern="0" spc="-1522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741" kern="0" spc="60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043" kern="0" spc="113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+1=</a:t>
              </a:r>
              <a:r>
                <a:rPr lang="zh-CN" altLang="en-US" sz="3397" kern="0" spc="-622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67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(3))=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14" kern="0" spc="53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63" kern="0" spc="-68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755806" y="1087303"/>
            <a:ext cx="238124" cy="752474"/>
          </p:xfrm>
          <a:graphic>
            <a:graphicData uri="http://schemas.openxmlformats.org/presentationml/2006/ole">
              <p:oleObj spid="_x0000_s6148" name="Equation" r:id="rId7" imgW="240000" imgH="758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276573" y="1068216"/>
            <a:ext cx="552450" cy="828675"/>
          </p:xfrm>
          <a:graphic>
            <a:graphicData uri="http://schemas.openxmlformats.org/presentationml/2006/ole">
              <p:oleObj spid="_x0000_s6149" name="Equation" r:id="rId8" imgW="556800" imgH="835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030020" y="1003885"/>
            <a:ext cx="657224" cy="895349"/>
          </p:xfrm>
          <a:graphic>
            <a:graphicData uri="http://schemas.openxmlformats.org/presentationml/2006/ole">
              <p:oleObj spid="_x0000_s6150" name="Equation" r:id="rId9" imgW="662400" imgH="902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6267440" y="1087303"/>
            <a:ext cx="352424" cy="752474"/>
          </p:xfrm>
          <a:graphic>
            <a:graphicData uri="http://schemas.openxmlformats.org/presentationml/2006/ole">
              <p:oleObj spid="_x0000_s6151" name="Equation" r:id="rId10" imgW="355200" imgH="758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420058" y="2024081"/>
            <a:ext cx="552449" cy="828674"/>
          </p:xfrm>
          <a:graphic>
            <a:graphicData uri="http://schemas.openxmlformats.org/presentationml/2006/ole">
              <p:oleObj spid="_x0000_s6152" name="Equation" r:id="rId11" imgW="556800" imgH="8352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173505" y="2043168"/>
            <a:ext cx="352425" cy="752475"/>
          </p:xfrm>
          <a:graphic>
            <a:graphicData uri="http://schemas.openxmlformats.org/presentationml/2006/ole">
              <p:oleObj spid="_x0000_s6153" name="Equation" r:id="rId12" imgW="3552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0000" y="2062947"/>
            <a:ext cx="11340000" cy="3514745"/>
            <a:chOff x="540000" y="900000"/>
            <a:chExt cx="11340000" cy="351474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35147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典例1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(1)函数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781" kern="0" spc="491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22" kern="0" spc="592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的定义域为</a:t>
              </a:r>
              <a:r>
                <a:rPr lang="zh-CN" altLang="en-US" sz="1645" kern="0" spc="116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</a:t>
              </a:r>
              <a:r>
                <a:rPr lang="en-US" altLang="zh-CN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A.[-2,0)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∪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(0,2]　    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B.(-1,0)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∪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(0,2]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C.[-2,2]　    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D.(-1,2]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615390" y="1046499"/>
            <a:ext cx="1104899" cy="819150"/>
          </p:xfrm>
          <a:graphic>
            <a:graphicData uri="http://schemas.openxmlformats.org/presentationml/2006/ole">
              <p:oleObj spid="_x0000_s9218" name="Equation" r:id="rId5" imgW="1113600" imgH="8256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921287" y="1140112"/>
            <a:ext cx="1009649" cy="438149"/>
          </p:xfrm>
          <a:graphic>
            <a:graphicData uri="http://schemas.openxmlformats.org/presentationml/2006/ole">
              <p:oleObj spid="_x0000_s9219" name="Equation" r:id="rId6" imgW="1017600" imgH="441600" progId="Equation.DSMT4">
                <p:embed/>
              </p:oleObj>
            </a:graphicData>
          </a:graphic>
        </p:graphicFrame>
      </p:grpSp>
      <p:sp>
        <p:nvSpPr>
          <p:cNvPr id="8" name="TextBox 2"/>
          <p:cNvSpPr txBox="1"/>
          <p:nvPr/>
        </p:nvSpPr>
        <p:spPr>
          <a:xfrm>
            <a:off x="608790" y="1348359"/>
            <a:ext cx="11015951" cy="584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求函数的定义域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10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11" name="矩形 10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99805" y="1502787"/>
            <a:ext cx="1296144" cy="48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8423291" y="234869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563013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(1)B　(2)[0,1)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900000"/>
            <a:ext cx="11340000" cy="1467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(2)(2019河南联考)若函数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)的定义域是[0,2],则函数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327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义域为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653523" y="991377"/>
          <a:ext cx="866775" cy="752475"/>
        </p:xfrm>
        <a:graphic>
          <a:graphicData uri="http://schemas.openxmlformats.org/presentationml/2006/ole">
            <p:oleObj spid="_x0000_s77827" name="Equation" r:id="rId5" imgW="8736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3423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(1)要使函数有意义应满足</a:t>
            </a:r>
            <a:r>
              <a:rPr lang="zh-CN" altLang="en-US" sz="5740" kern="0" spc="813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108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∈(-1,0)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(0,2],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∴所求定义域为(-1,0)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(0,2].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</a:t>
            </a:r>
            <a:r>
              <a:rPr lang="zh-CN" altLang="en-US" sz="4043" kern="0" spc="735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得0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)的定义域为[0,1).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588767" y="1074255"/>
          <a:ext cx="1762124" cy="1390649"/>
        </p:xfrm>
        <a:graphic>
          <a:graphicData uri="http://schemas.openxmlformats.org/presentationml/2006/ole">
            <p:oleObj spid="_x0000_s10242" name="Equation" r:id="rId5" imgW="1776000" imgH="1401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11967" y="3807450"/>
          <a:ext cx="1447800" cy="895349"/>
        </p:xfrm>
        <a:graphic>
          <a:graphicData uri="http://schemas.openxmlformats.org/presentationml/2006/ole">
            <p:oleObj spid="_x0000_s10243" name="Equation" r:id="rId6" imgW="1459200" imgH="902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6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1491443"/>
            <a:ext cx="11340000" cy="18721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1.求给定解析式的函数定义域的方法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求给定解析式的函数的定义域,其实质就是以函数解析式中所含式子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(运算)有意义为准则,列出不等式或不等式组,然后求其解集即可.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0000" y="3440208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2.求抽象函数定义域的方法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(1)若已知函数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)的定义域为[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],则复合函数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))的定义域可由不等式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求出.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(2)若已知函数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))的定义域为[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],则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)的定义域为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∈</a:t>
            </a:r>
            <a:endParaRPr lang="en-US" altLang="zh-CN" sz="2806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]上的值域.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257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945" kern="0" spc="94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的定义域为</a:t>
            </a:r>
            <a:r>
              <a:rPr lang="zh-CN" altLang="en-US" sz="1622" kern="0" spc="118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3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A.(-2,1)　     B.[-2,1]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C.(0,1)　      D.(0,1]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42097" y="958064"/>
          <a:ext cx="1704975" cy="866774"/>
        </p:xfrm>
        <a:graphic>
          <a:graphicData uri="http://schemas.openxmlformats.org/presentationml/2006/ole">
            <p:oleObj spid="_x0000_s11266" name="Equation" r:id="rId5" imgW="1718400" imgH="873600" progId="Equation.DSMT4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6780217" y="120569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0000" y="3420269"/>
            <a:ext cx="11340000" cy="2194447"/>
            <a:chOff x="540000" y="900000"/>
            <a:chExt cx="11340000" cy="2194447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21944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C　由题意得</a:t>
              </a:r>
              <a:r>
                <a:rPr lang="zh-CN" altLang="en-US" sz="6034" kern="0" spc="1069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219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解得0&lt;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&lt;1,故选C.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628916" y="1075538"/>
            <a:ext cx="2124075" cy="1476375"/>
          </p:xfrm>
          <a:graphic>
            <a:graphicData uri="http://schemas.openxmlformats.org/presentationml/2006/ole">
              <p:oleObj spid="_x0000_s11267" name="Equation" r:id="rId6" imgW="2140800" imgH="1488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528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)的定义域为(-1,0),则函数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+1)的定义域为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A.(-1,1)　    B.</a:t>
            </a:r>
            <a:r>
              <a:rPr lang="zh-CN" altLang="en-US" sz="3814" kern="0" spc="556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C.(-1,0)　    D.</a:t>
            </a:r>
            <a:r>
              <a:rPr lang="zh-CN" altLang="en-US" sz="3814" kern="0" spc="23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27648" y="1678881"/>
          <a:ext cx="1190625" cy="828674"/>
        </p:xfrm>
        <a:graphic>
          <a:graphicData uri="http://schemas.openxmlformats.org/presentationml/2006/ole">
            <p:oleObj spid="_x0000_s13314" name="Equation" r:id="rId5" imgW="12000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818722" y="1678881"/>
          <a:ext cx="781049" cy="828674"/>
        </p:xfrm>
        <a:graphic>
          <a:graphicData uri="http://schemas.openxmlformats.org/presentationml/2006/ole">
            <p:oleObj spid="_x0000_s13315" name="Equation" r:id="rId6" imgW="787200" imgH="835200" progId="Equation.DSMT4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10709307" y="99137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0000" y="2920203"/>
            <a:ext cx="11340000" cy="1816039"/>
            <a:chOff x="540000" y="2920203"/>
            <a:chExt cx="11340000" cy="1816039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2920203"/>
              <a:ext cx="11340000" cy="17390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B　由已知得-1&lt;2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+1&lt;0,解得-1&lt;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&lt;-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2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所以函数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+1)的定义域为</a:t>
              </a:r>
              <a:r>
                <a:rPr lang="zh-CN" altLang="en-US" sz="3814" kern="0" spc="556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,选B.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996485" y="3026116"/>
            <a:ext cx="238125" cy="752475"/>
          </p:xfrm>
          <a:graphic>
            <a:graphicData uri="http://schemas.openxmlformats.org/presentationml/2006/ole">
              <p:oleObj spid="_x0000_s13316" name="Equation" r:id="rId7" imgW="240000" imgH="758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4803622" y="3907568"/>
            <a:ext cx="1190624" cy="828674"/>
          </p:xfrm>
          <a:graphic>
            <a:graphicData uri="http://schemas.openxmlformats.org/presentationml/2006/ole">
              <p:oleObj spid="_x0000_s13317" name="Equation" r:id="rId8" imgW="1200000" imgH="835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如果函数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)=ln(-2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)的定义域为(-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,1),那么实数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的值为(  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A.-2　    B.-1　    C.1　    D.2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0000" y="2634451"/>
            <a:ext cx="11340000" cy="858388"/>
            <a:chOff x="540000" y="900000"/>
            <a:chExt cx="11340000" cy="858388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820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D    因为-2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3553" kern="0" spc="-152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3553" kern="0" spc="-152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306557" y="1005913"/>
            <a:ext cx="257175" cy="752475"/>
          </p:xfrm>
          <a:graphic>
            <a:graphicData uri="http://schemas.openxmlformats.org/presentationml/2006/ole">
              <p:oleObj spid="_x0000_s96257" name="Equation" r:id="rId5" imgW="259200" imgH="758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6365632" y="1005913"/>
            <a:ext cx="257175" cy="752475"/>
          </p:xfrm>
          <a:graphic>
            <a:graphicData uri="http://schemas.openxmlformats.org/presentationml/2006/ole">
              <p:oleObj spid="_x0000_s96258" name="Equation" r:id="rId6" imgW="259200" imgH="758400" progId="Equation.DSMT4">
                <p:embed/>
              </p:oleObj>
            </a:graphicData>
          </a:graphic>
        </p:graphicFrame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10780745" y="99137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399" y="2277261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函数与映射的概念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95399" y="2968327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函数的有关概念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399" y="3744016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分段函数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0800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0000" y="1884388"/>
            <a:ext cx="11340000" cy="3107517"/>
            <a:chOff x="540000" y="900000"/>
            <a:chExt cx="11340000" cy="310751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31075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典例2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(1)已知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14" kern="0" spc="413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463" kern="0" spc="-46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,求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)的解析式;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8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(2)已知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14" kern="0" spc="368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=lg 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,求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)的解析式;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(3)已知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)是二次函数,且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(0)=0, 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+1)=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+1,求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)的解析式;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(4)已知函数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)满足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(-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)+2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)=2</a:t>
              </a:r>
              <a:r>
                <a:rPr lang="zh-CN" altLang="en-US" sz="2113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,求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)的解析式.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020209" y="1030233"/>
            <a:ext cx="1009650" cy="828674"/>
          </p:xfrm>
          <a:graphic>
            <a:graphicData uri="http://schemas.openxmlformats.org/presentationml/2006/ole">
              <p:oleObj spid="_x0000_s16386" name="Equation" r:id="rId5" imgW="1017600" imgH="8352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677770" y="1049321"/>
            <a:ext cx="381000" cy="752475"/>
          </p:xfrm>
          <a:graphic>
            <a:graphicData uri="http://schemas.openxmlformats.org/presentationml/2006/ole">
              <p:oleObj spid="_x0000_s16387" name="Equation" r:id="rId6" imgW="384000" imgH="758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772809" y="1960280"/>
            <a:ext cx="952499" cy="828674"/>
          </p:xfrm>
          <a:graphic>
            <a:graphicData uri="http://schemas.openxmlformats.org/presentationml/2006/ole">
              <p:oleObj spid="_x0000_s16388" name="Equation" r:id="rId7" imgW="960000" imgH="835200" progId="Equation.DSMT4">
                <p:embed/>
              </p:oleObj>
            </a:graphicData>
          </a:graphic>
        </p:graphicFrame>
      </p:grpSp>
      <p:sp>
        <p:nvSpPr>
          <p:cNvPr id="8" name="TextBox 7"/>
          <p:cNvSpPr txBox="1"/>
          <p:nvPr/>
        </p:nvSpPr>
        <p:spPr>
          <a:xfrm>
            <a:off x="607517" y="991377"/>
            <a:ext cx="1101595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求函数的解析式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2631" y="1107810"/>
            <a:ext cx="1584176" cy="61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40000" y="900000"/>
            <a:ext cx="11340000" cy="1879570"/>
            <a:chOff x="540000" y="900000"/>
            <a:chExt cx="11340000" cy="187957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9332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(1)由于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741" kern="0" spc="420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397" kern="0" spc="-39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043" kern="0" spc="473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-2,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842009" y="1068216"/>
            <a:ext cx="1009650" cy="828674"/>
          </p:xfrm>
          <a:graphic>
            <a:graphicData uri="http://schemas.openxmlformats.org/presentationml/2006/ole">
              <p:oleObj spid="_x0000_s17410" name="Equation" r:id="rId5" imgW="1017600" imgH="8352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499570" y="1087303"/>
            <a:ext cx="381000" cy="752475"/>
          </p:xfrm>
          <a:graphic>
            <a:graphicData uri="http://schemas.openxmlformats.org/presentationml/2006/ole">
              <p:oleObj spid="_x0000_s17411" name="Equation" r:id="rId6" imgW="384000" imgH="758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5081567" y="1003885"/>
            <a:ext cx="1114425" cy="895350"/>
          </p:xfrm>
          <a:graphic>
            <a:graphicData uri="http://schemas.openxmlformats.org/presentationml/2006/ole">
              <p:oleObj spid="_x0000_s17412" name="Equation" r:id="rId7" imgW="1123200" imgH="902400" progId="Equation.DSMT4">
                <p:embed/>
              </p:oleObj>
            </a:graphicData>
          </a:graphic>
        </p:graphicFrame>
        <p:sp>
          <p:nvSpPr>
            <p:cNvPr id="7" name="TextBox 2"/>
            <p:cNvSpPr txBox="1"/>
            <p:nvPr/>
          </p:nvSpPr>
          <p:spPr>
            <a:xfrm>
              <a:off x="540000" y="2205823"/>
              <a:ext cx="11340000" cy="573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2或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-2,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21221" y="2988221"/>
            <a:ext cx="61702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)的解析式是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2或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40000" y="900000"/>
            <a:ext cx="11340000" cy="4231030"/>
            <a:chOff x="540000" y="900000"/>
            <a:chExt cx="11340000" cy="423103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42310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(2)令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53" kern="0" spc="87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,代入已知等式得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)=lg</a:t>
              </a:r>
              <a:r>
                <a:rPr lang="zh-CN" altLang="en-US" sz="3553" kern="0" spc="87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又因为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&gt;1.故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)的解析式是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)=lg</a:t>
              </a:r>
              <a:r>
                <a:rPr lang="zh-CN" altLang="en-US" sz="3553" kern="0" spc="147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&gt;1.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(3)设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0),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由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(0)=0知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=0,所以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又由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+1,得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+1)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+(2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+1)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311967" y="932727"/>
            <a:ext cx="238124" cy="752474"/>
          </p:xfrm>
          <a:graphic>
            <a:graphicData uri="http://schemas.openxmlformats.org/presentationml/2006/ole">
              <p:oleObj spid="_x0000_s18434" name="Equation" r:id="rId5" imgW="240000" imgH="758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032619" y="932727"/>
            <a:ext cx="561975" cy="752474"/>
          </p:xfrm>
          <a:graphic>
            <a:graphicData uri="http://schemas.openxmlformats.org/presentationml/2006/ole">
              <p:oleObj spid="_x0000_s18435" name="Equation" r:id="rId6" imgW="566400" imgH="758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7097540" y="932727"/>
            <a:ext cx="561975" cy="752475"/>
          </p:xfrm>
          <a:graphic>
            <a:graphicData uri="http://schemas.openxmlformats.org/presentationml/2006/ole">
              <p:oleObj spid="_x0000_s18436" name="Equation" r:id="rId7" imgW="566400" imgH="758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7128297" y="1731691"/>
            <a:ext cx="638174" cy="752474"/>
          </p:xfrm>
          <a:graphic>
            <a:graphicData uri="http://schemas.openxmlformats.org/presentationml/2006/ole">
              <p:oleObj spid="_x0000_s18437" name="Equation" r:id="rId8" imgW="6432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327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4043" kern="0" spc="1103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397" kern="0" spc="-152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∈R.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(4)由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)+2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①,得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)+2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②,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52800" y="1042357"/>
          <a:ext cx="1914525" cy="895349"/>
        </p:xfrm>
        <a:graphic>
          <a:graphicData uri="http://schemas.openxmlformats.org/presentationml/2006/ole">
            <p:oleObj spid="_x0000_s19458" name="Equation" r:id="rId5" imgW="1929600" imgH="902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637488" y="1087303"/>
          <a:ext cx="238125" cy="752475"/>
        </p:xfrm>
        <a:graphic>
          <a:graphicData uri="http://schemas.openxmlformats.org/presentationml/2006/ole">
            <p:oleObj spid="_x0000_s19459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952422" y="1941593"/>
          <a:ext cx="238125" cy="752475"/>
        </p:xfrm>
        <a:graphic>
          <a:graphicData uri="http://schemas.openxmlformats.org/presentationml/2006/ole">
            <p:oleObj spid="_x0000_s19460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37461" y="1941593"/>
          <a:ext cx="238124" cy="752474"/>
        </p:xfrm>
        <a:graphic>
          <a:graphicData uri="http://schemas.openxmlformats.org/presentationml/2006/ole">
            <p:oleObj spid="_x0000_s19461" name="Equation" r:id="rId8" imgW="240000" imgH="758400" progId="Equation.DSMT4">
              <p:embed/>
            </p:oleObj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0000" y="3420269"/>
            <a:ext cx="11340000" cy="1775318"/>
            <a:chOff x="540000" y="900000"/>
            <a:chExt cx="11340000" cy="1775318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900000"/>
              <a:ext cx="11340000" cy="16187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2-②,得3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)=2</a:t>
              </a:r>
              <a:r>
                <a:rPr lang="zh-CN" altLang="en-US" sz="2113" i="1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113" i="1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683" kern="0" spc="621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31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)的解析式为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683" kern="0" spc="621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∈R.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103830" y="991154"/>
            <a:ext cx="1257300" cy="790575"/>
          </p:xfrm>
          <a:graphic>
            <a:graphicData uri="http://schemas.openxmlformats.org/presentationml/2006/ole">
              <p:oleObj spid="_x0000_s19462" name="Equation" r:id="rId9" imgW="1267200" imgH="796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876648" y="1884743"/>
            <a:ext cx="1257300" cy="790575"/>
          </p:xfrm>
          <a:graphic>
            <a:graphicData uri="http://schemas.openxmlformats.org/presentationml/2006/ole">
              <p:oleObj spid="_x0000_s19463" name="Equation" r:id="rId10" imgW="1267200" imgH="796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301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方法技巧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求函数解析式的4种常用方法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(1)待定系数法:若已知函数的类型(如一次函数、二次函数),则可用待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定系数法.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(2)配凑法:由已知条件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),可将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)改写成关于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)的式子,然后用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替代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),便得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)的解析式.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353774"/>
            <a:ext cx="11340000" cy="2074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(4)解方程组法:已知关于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3814" kern="0" spc="61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)的等式,可根据已知条件再构造出一个等式组成方程组,通过解方程组求出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705797" y="3060229"/>
          <a:ext cx="561975" cy="828675"/>
        </p:xfrm>
        <a:graphic>
          <a:graphicData uri="http://schemas.openxmlformats.org/presentationml/2006/ole">
            <p:oleObj spid="_x0000_s21506" name="Equation" r:id="rId5" imgW="566400" imgH="835200" progId="Equation.DSMT4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21221" y="1260029"/>
            <a:ext cx="110892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(3)换元法:已知复合函数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g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))的解析式,求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)的解析式时可用换元法,即令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g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t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,从中解出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,代入已知解析式进行换元,此时要注意新元的取值范围.</a:t>
            </a:r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+1)=4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-6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+5,则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777195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-5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+9(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∈R)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0000" y="2654390"/>
            <a:ext cx="11340000" cy="2879702"/>
            <a:chOff x="540000" y="900000"/>
            <a:chExt cx="11340000" cy="2879702"/>
          </a:xfrm>
        </p:grpSpPr>
        <p:grpSp>
          <p:nvGrpSpPr>
            <p:cNvPr id="5" name="组合 7"/>
            <p:cNvGrpSpPr/>
            <p:nvPr/>
          </p:nvGrpSpPr>
          <p:grpSpPr>
            <a:xfrm>
              <a:off x="540000" y="900000"/>
              <a:ext cx="11340000" cy="2019305"/>
              <a:chOff x="540000" y="900000"/>
              <a:chExt cx="11340000" cy="2019305"/>
            </a:xfrm>
          </p:grpSpPr>
          <p:sp>
            <p:nvSpPr>
              <p:cNvPr id="7" name="TextBox 2"/>
              <p:cNvSpPr txBox="1"/>
              <p:nvPr/>
            </p:nvSpPr>
            <p:spPr>
              <a:xfrm>
                <a:off x="540000" y="900000"/>
                <a:ext cx="11340000" cy="82016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b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解析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　令2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+1=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t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t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∈R),则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3553" kern="0" spc="871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,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graphicFrame>
            <p:nvGraphicFramePr>
              <p:cNvPr id="8" name="对象 7"/>
              <p:cNvGraphicFramePr>
                <a:graphicFrameLocks noChangeAspect="1"/>
              </p:cNvGraphicFramePr>
              <p:nvPr/>
            </p:nvGraphicFramePr>
            <p:xfrm>
              <a:off x="4713645" y="1005913"/>
              <a:ext cx="561974" cy="752474"/>
            </p:xfrm>
            <a:graphic>
              <a:graphicData uri="http://schemas.openxmlformats.org/presentationml/2006/ole">
                <p:oleObj spid="_x0000_s120833" name="Equation" r:id="rId5" imgW="566400" imgH="758400" progId="Equation.DSMT4">
                  <p:embed/>
                </p:oleObj>
              </a:graphicData>
            </a:graphic>
          </p:graphicFrame>
          <p:sp>
            <p:nvSpPr>
              <p:cNvPr id="9" name="TextBox 2"/>
              <p:cNvSpPr txBox="1"/>
              <p:nvPr/>
            </p:nvSpPr>
            <p:spPr>
              <a:xfrm>
                <a:off x="540000" y="1920071"/>
                <a:ext cx="11340000" cy="7938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所以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t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)=4</a:t>
                </a:r>
                <a:r>
                  <a:rPr lang="zh-CN" altLang="en-US" sz="4043" kern="0" spc="3756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-6·</a:t>
                </a:r>
                <a:r>
                  <a:rPr lang="zh-CN" altLang="en-US" sz="3397" kern="0" spc="1027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+5=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t</a:t>
                </a:r>
                <a:r>
                  <a:rPr lang="zh-CN" altLang="en-US" sz="2113" kern="0" baseline="59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-5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t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+9(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t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∈R),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graphicFrame>
            <p:nvGraphicFramePr>
              <p:cNvPr id="10" name="对象 9"/>
              <p:cNvGraphicFramePr>
                <a:graphicFrameLocks noChangeAspect="1"/>
              </p:cNvGraphicFramePr>
              <p:nvPr/>
            </p:nvGraphicFramePr>
            <p:xfrm>
              <a:off x="2072826" y="2023956"/>
              <a:ext cx="990600" cy="895349"/>
            </p:xfrm>
            <a:graphic>
              <a:graphicData uri="http://schemas.openxmlformats.org/presentationml/2006/ole">
                <p:oleObj spid="_x0000_s120834" name="Equation" r:id="rId6" imgW="998400" imgH="902400" progId="Equation.DSMT4">
                  <p:embed/>
                </p:oleObj>
              </a:graphicData>
            </a:graphic>
          </p:graphicFrame>
          <p:graphicFrame>
            <p:nvGraphicFramePr>
              <p:cNvPr id="11" name="对象 10"/>
              <p:cNvGraphicFramePr>
                <a:graphicFrameLocks noChangeAspect="1"/>
              </p:cNvGraphicFramePr>
              <p:nvPr/>
            </p:nvGraphicFramePr>
            <p:xfrm>
              <a:off x="3449410" y="2107374"/>
              <a:ext cx="561975" cy="752474"/>
            </p:xfrm>
            <a:graphic>
              <a:graphicData uri="http://schemas.openxmlformats.org/presentationml/2006/ole">
                <p:oleObj spid="_x0000_s120835" name="Equation" r:id="rId7" imgW="566400" imgH="758400" progId="Equation.DSMT4">
                  <p:embed/>
                </p:oleObj>
              </a:graphicData>
            </a:graphic>
          </p:graphicFrame>
        </p:grpSp>
        <p:sp>
          <p:nvSpPr>
            <p:cNvPr id="6" name="TextBox 2"/>
            <p:cNvSpPr txBox="1"/>
            <p:nvPr/>
          </p:nvSpPr>
          <p:spPr>
            <a:xfrm>
              <a:off x="540000" y="3205955"/>
              <a:ext cx="11340000" cy="573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-5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+9(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∈R).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533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)满足2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277974" y="1030233"/>
          <a:ext cx="561974" cy="828674"/>
        </p:xfrm>
        <a:graphic>
          <a:graphicData uri="http://schemas.openxmlformats.org/presentationml/2006/ole">
            <p:oleObj spid="_x0000_s24578" name="Equation" r:id="rId5" imgW="566400" imgH="8352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2134385"/>
            <a:ext cx="11340000" cy="858387"/>
            <a:chOff x="540000" y="900000"/>
            <a:chExt cx="11340000" cy="858387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900000"/>
              <a:ext cx="11340000" cy="820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0)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062899" y="1005913"/>
            <a:ext cx="238124" cy="752474"/>
          </p:xfrm>
          <a:graphic>
            <a:graphicData uri="http://schemas.openxmlformats.org/presentationml/2006/ole">
              <p:oleObj spid="_x0000_s24579" name="Equation" r:id="rId6" imgW="2400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0000" y="1348567"/>
            <a:ext cx="11340000" cy="4480092"/>
            <a:chOff x="540000" y="900000"/>
            <a:chExt cx="11340000" cy="4480092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44505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14" kern="0" spc="61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640" kern="0" spc="116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①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8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把①中的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换成</a:t>
              </a:r>
              <a:r>
                <a:rPr lang="zh-CN" altLang="en-US" sz="3463" kern="0" spc="-158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,得2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14" kern="0" spc="61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463" kern="0" spc="-158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r>
                <a:rPr lang="zh-CN" altLang="en-US" sz="1640" kern="0" spc="116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②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联立①②可得</a:t>
              </a:r>
              <a:r>
                <a:rPr lang="zh-CN" altLang="en-US" sz="7210" kern="0" spc="1446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206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解此方程组可得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0).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591464" y="1030233"/>
            <a:ext cx="561975" cy="828674"/>
          </p:xfrm>
          <a:graphic>
            <a:graphicData uri="http://schemas.openxmlformats.org/presentationml/2006/ole">
              <p:oleObj spid="_x0000_s25603" name="Equation" r:id="rId5" imgW="566400" imgH="8352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835216" y="1979367"/>
            <a:ext cx="238124" cy="752474"/>
          </p:xfrm>
          <a:graphic>
            <a:graphicData uri="http://schemas.openxmlformats.org/presentationml/2006/ole">
              <p:oleObj spid="_x0000_s25604" name="Equation" r:id="rId6" imgW="240000" imgH="758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801482" y="1960280"/>
            <a:ext cx="561975" cy="828674"/>
          </p:xfrm>
          <a:graphic>
            <a:graphicData uri="http://schemas.openxmlformats.org/presentationml/2006/ole">
              <p:oleObj spid="_x0000_s25605" name="Equation" r:id="rId7" imgW="566400" imgH="8352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64077" y="1979367"/>
            <a:ext cx="238125" cy="752475"/>
          </p:xfrm>
          <a:graphic>
            <a:graphicData uri="http://schemas.openxmlformats.org/presentationml/2006/ole">
              <p:oleObj spid="_x0000_s25606" name="Equation" r:id="rId8" imgW="240000" imgH="758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678400" y="2903918"/>
            <a:ext cx="2752725" cy="1819275"/>
          </p:xfrm>
          <a:graphic>
            <a:graphicData uri="http://schemas.openxmlformats.org/presentationml/2006/ole">
              <p:oleObj spid="_x0000_s25607" name="Equation" r:id="rId9" imgW="2774400" imgH="18336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4188122" y="4627618"/>
            <a:ext cx="238124" cy="752474"/>
          </p:xfrm>
          <a:graphic>
            <a:graphicData uri="http://schemas.openxmlformats.org/presentationml/2006/ole">
              <p:oleObj spid="_x0000_s25608" name="Equation" r:id="rId10" imgW="2400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0000" y="2705889"/>
            <a:ext cx="11340000" cy="1645066"/>
            <a:chOff x="540000" y="900000"/>
            <a:chExt cx="11340000" cy="164506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16450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典例3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已知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4043" kern="0" spc="1185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741" kern="0" spc="60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741" kern="0" spc="225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的值为</a:t>
              </a:r>
              <a:r>
                <a:rPr lang="zh-CN" altLang="en-US" sz="1609" kern="0" spc="119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</a:t>
              </a:r>
              <a:r>
                <a:rPr lang="en-US" altLang="zh-CN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67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A.-2　    B.4　    C.2　    D.-4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199822" y="1042357"/>
            <a:ext cx="2019300" cy="895349"/>
          </p:xfrm>
          <a:graphic>
            <a:graphicData uri="http://schemas.openxmlformats.org/presentationml/2006/ole">
              <p:oleObj spid="_x0000_s27650" name="Equation" r:id="rId5" imgW="2035200" imgH="902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679964" y="1068216"/>
            <a:ext cx="552449" cy="828674"/>
          </p:xfrm>
          <a:graphic>
            <a:graphicData uri="http://schemas.openxmlformats.org/presentationml/2006/ole">
              <p:oleObj spid="_x0000_s27651" name="Equation" r:id="rId6" imgW="556800" imgH="835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6537853" y="1068216"/>
            <a:ext cx="761999" cy="828674"/>
          </p:xfrm>
          <a:graphic>
            <a:graphicData uri="http://schemas.openxmlformats.org/presentationml/2006/ole">
              <p:oleObj spid="_x0000_s27652" name="Equation" r:id="rId7" imgW="768000" imgH="835200" progId="Equation.DSMT4">
                <p:embed/>
              </p:oleObj>
            </a:graphicData>
          </a:graphic>
        </p:graphicFrame>
      </p:grpSp>
      <p:sp>
        <p:nvSpPr>
          <p:cNvPr id="8" name="TextBox 2"/>
          <p:cNvSpPr txBox="1"/>
          <p:nvPr/>
        </p:nvSpPr>
        <p:spPr>
          <a:xfrm>
            <a:off x="718125" y="1062815"/>
            <a:ext cx="1100559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分段函数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2697" y="1206831"/>
            <a:ext cx="1473595" cy="56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2"/>
          <p:cNvSpPr txBox="1"/>
          <p:nvPr/>
        </p:nvSpPr>
        <p:spPr>
          <a:xfrm>
            <a:off x="540000" y="1949512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命题方向一　求分段函数的函数值</a:t>
            </a:r>
            <a:endParaRPr lang="zh-CN" altLang="en-US" sz="3000" b="1" dirty="0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9137671" y="306307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0000" y="4400367"/>
            <a:ext cx="11340000" cy="1812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由题意得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463" kern="0" spc="-173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21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21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21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3139241" y="4530600"/>
          <a:ext cx="552449" cy="828674"/>
        </p:xfrm>
        <a:graphic>
          <a:graphicData uri="http://schemas.openxmlformats.org/presentationml/2006/ole">
            <p:oleObj spid="_x0000_s27663" name="Equation" r:id="rId9" imgW="556800" imgH="835200" progId="Equation.DSMT4">
              <p:embed/>
            </p:oleObj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4275749" y="4549688"/>
          <a:ext cx="238124" cy="752474"/>
        </p:xfrm>
        <a:graphic>
          <a:graphicData uri="http://schemas.openxmlformats.org/presentationml/2006/ole">
            <p:oleObj spid="_x0000_s27664" name="Equation" r:id="rId10" imgW="240000" imgH="758400" progId="Equation.DSMT4">
              <p:embed/>
            </p:oleObj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4714871" y="4549688"/>
          <a:ext cx="219075" cy="752475"/>
        </p:xfrm>
        <a:graphic>
          <a:graphicData uri="http://schemas.openxmlformats.org/presentationml/2006/ole">
            <p:oleObj spid="_x0000_s27665" name="Equation" r:id="rId11" imgW="220800" imgH="758400" progId="Equation.DSMT4">
              <p:embed/>
            </p:oleObj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644441" y="5460647"/>
          <a:ext cx="762000" cy="828675"/>
        </p:xfrm>
        <a:graphic>
          <a:graphicData uri="http://schemas.openxmlformats.org/presentationml/2006/ole">
            <p:oleObj spid="_x0000_s27666" name="Equation" r:id="rId12" imgW="768000" imgH="835200" progId="Equation.DSMT4">
              <p:embed/>
            </p:oleObj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1711880" y="5460647"/>
          <a:ext cx="752474" cy="828674"/>
        </p:xfrm>
        <a:graphic>
          <a:graphicData uri="http://schemas.openxmlformats.org/presentationml/2006/ole">
            <p:oleObj spid="_x0000_s27667" name="Equation" r:id="rId13" imgW="758400" imgH="835200" progId="Equation.DSMT4">
              <p:embed/>
            </p:oleObj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2769794" y="5460647"/>
          <a:ext cx="552449" cy="828674"/>
        </p:xfrm>
        <a:graphic>
          <a:graphicData uri="http://schemas.openxmlformats.org/presentationml/2006/ole">
            <p:oleObj spid="_x0000_s27668" name="Equation" r:id="rId14" imgW="556800" imgH="835200" progId="Equation.DSMT4">
              <p:embed/>
            </p:oleObj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3906302" y="5479734"/>
          <a:ext cx="238124" cy="752474"/>
        </p:xfrm>
        <a:graphic>
          <a:graphicData uri="http://schemas.openxmlformats.org/presentationml/2006/ole">
            <p:oleObj spid="_x0000_s27669" name="Equation" r:id="rId15" imgW="240000" imgH="758400" progId="Equation.DSMT4">
              <p:embed/>
            </p:oleObj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4345424" y="5479734"/>
          <a:ext cx="238124" cy="752474"/>
        </p:xfrm>
        <a:graphic>
          <a:graphicData uri="http://schemas.openxmlformats.org/presentationml/2006/ole">
            <p:oleObj spid="_x0000_s27670" name="Equation" r:id="rId16" imgW="240000" imgH="758400" progId="Equation.DSMT4">
              <p:embed/>
            </p:oleObj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5633405" y="5471915"/>
          <a:ext cx="552449" cy="828674"/>
        </p:xfrm>
        <a:graphic>
          <a:graphicData uri="http://schemas.openxmlformats.org/presentationml/2006/ole">
            <p:oleObj spid="_x0000_s27671" name="Equation" r:id="rId17" imgW="556800" imgH="835200" progId="Equation.DSMT4">
              <p:embed/>
            </p:oleObj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6491294" y="5471915"/>
          <a:ext cx="761999" cy="828674"/>
        </p:xfrm>
        <a:graphic>
          <a:graphicData uri="http://schemas.openxmlformats.org/presentationml/2006/ole">
            <p:oleObj spid="_x0000_s27672" name="Equation" r:id="rId18" imgW="768000" imgH="835200" progId="Equation.DSMT4">
              <p:embed/>
            </p:oleObj>
          </a:graphicData>
        </a:graphic>
      </p:graphicFrame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305197" y="4284365"/>
            <a:ext cx="7488832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求函数的定义域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求函数的解析式</a:t>
            </a:r>
            <a:endParaRPr lang="zh-CN" altLang="en-US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2007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分段函数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latin typeface="Times New Roman" pitchFamily="65" charset="-122"/>
                <a:ea typeface="宋体" pitchFamily="65" charset="-122"/>
              </a:rPr>
              <a:t>命题方向二    已知函数值,求字母参数的值(或取值范围)</a:t>
            </a:r>
            <a:endParaRPr lang="zh-CN" altLang="en-US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540000" y="1705757"/>
            <a:ext cx="11340000" cy="4571764"/>
            <a:chOff x="540000" y="900000"/>
            <a:chExt cx="11340000" cy="4571764"/>
          </a:xfrm>
        </p:grpSpPr>
        <p:sp>
          <p:nvSpPr>
            <p:cNvPr id="15" name="TextBox 2"/>
            <p:cNvSpPr txBox="1"/>
            <p:nvPr/>
          </p:nvSpPr>
          <p:spPr>
            <a:xfrm>
              <a:off x="540000" y="900000"/>
              <a:ext cx="11340000" cy="45717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典例4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</a:t>
              </a:r>
              <a:r>
                <a:rPr lang="en-US" altLang="zh-CN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已知函数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4043" kern="0" spc="855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若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(1)=0,则实数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的值为</a:t>
              </a:r>
              <a:r>
                <a:rPr lang="zh-CN" altLang="en-US" sz="1609" kern="0" spc="119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</a:t>
              </a:r>
              <a:r>
                <a:rPr lang="en-US" altLang="zh-CN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67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A.-3　    B.-1或3　    C.1　    D.-3或1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(2)(2018课标全国Ⅰ文,12,5分)设函数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4206" kern="0" spc="696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则满足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+1)&lt;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7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的取值范围是</a:t>
              </a:r>
              <a:r>
                <a:rPr lang="zh-CN" altLang="en-US" sz="2195" kern="0" spc="61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</a:t>
              </a:r>
              <a:r>
                <a:rPr lang="en-US" altLang="zh-CN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A.(-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,-1]　    B.(0,+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C.(-1,0)　    D.(-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,0)</a:t>
              </a:r>
              <a:endParaRPr lang="zh-CN" altLang="en-US" dirty="0"/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3912622" y="1042357"/>
            <a:ext cx="1600200" cy="895350"/>
          </p:xfrm>
          <a:graphic>
            <a:graphicData uri="http://schemas.openxmlformats.org/presentationml/2006/ole">
              <p:oleObj spid="_x0000_s28684" name="Equation" r:id="rId5" imgW="1612800" imgH="9024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6882158" y="2684263"/>
            <a:ext cx="1419224" cy="942974"/>
          </p:xfrm>
          <a:graphic>
            <a:graphicData uri="http://schemas.openxmlformats.org/presentationml/2006/ole">
              <p:oleObj spid="_x0000_s28685" name="Equation" r:id="rId6" imgW="1430400" imgH="950400" progId="Equation.DSMT4">
                <p:embed/>
              </p:oleObj>
            </a:graphicData>
          </a:graphic>
        </p:graphicFrame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11034389" y="205211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3905597" y="442838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62541" y="1620069"/>
            <a:ext cx="11340000" cy="3679334"/>
            <a:chOff x="540000" y="900000"/>
            <a:chExt cx="11340000" cy="3679334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35615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(1)=lg 1=0,所以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)=0.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&gt;0时,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)=lg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=0,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=1;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0时,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+3=0,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=-3.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=-3或1.</a:t>
              </a: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(2)函数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4206" kern="0" spc="696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的图象如图所示: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367990" y="3636359"/>
            <a:ext cx="1419225" cy="942975"/>
          </p:xfrm>
          <a:graphic>
            <a:graphicData uri="http://schemas.openxmlformats.org/presentationml/2006/ole">
              <p:oleObj spid="_x0000_s145409" name="Equation" r:id="rId5" imgW="1430400" imgH="950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7941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908" kern="0" spc="2521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847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)得</a:t>
            </a:r>
            <a:r>
              <a:rPr lang="zh-CN" altLang="en-US" sz="4043" kern="0" spc="750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4043" kern="0" spc="300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&lt;0,故选D.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93805" y="1081016"/>
            <a:ext cx="4093546" cy="2186223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08445" y="3336086"/>
          <a:ext cx="1466850" cy="895350"/>
        </p:xfrm>
        <a:graphic>
          <a:graphicData uri="http://schemas.openxmlformats.org/presentationml/2006/ole">
            <p:oleObj spid="_x0000_s31746" name="Equation" r:id="rId6" imgW="1478400" imgH="902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831695" y="3336086"/>
          <a:ext cx="895350" cy="895350"/>
        </p:xfrm>
        <a:graphic>
          <a:graphicData uri="http://schemas.openxmlformats.org/presentationml/2006/ole">
            <p:oleObj spid="_x0000_s31747" name="Equation" r:id="rId7" imgW="902400" imgH="902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易错警示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(1)在求分段函数的函数值时,一定要注意自变量的值属于哪个区间,再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代入相应的解析式求解.当自变量的值不确定时,要分类讨论.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(2)对于分段函数,已知函数值或函数值范围求自变量的值或范围时,应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根据每一段的解析式分别求解,但要注意检验解得的自变量的值或范围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是否符合相应段的自变量的取值范围.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2286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(2018河北石家庄模拟)已知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043" kern="0" spc="923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&lt;1),且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(-2)=5,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(-1)=3,则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(-3))=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A.-2　    B.2　    C.3　    D.-3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228874" y="1042357"/>
          <a:ext cx="1685925" cy="895350"/>
        </p:xfrm>
        <a:graphic>
          <a:graphicData uri="http://schemas.openxmlformats.org/presentationml/2006/ole">
            <p:oleObj spid="_x0000_s32770" name="Equation" r:id="rId5" imgW="1699200" imgH="902400" progId="Equation.DSMT4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4137011" y="199150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0000" y="3277393"/>
            <a:ext cx="11340000" cy="2804422"/>
            <a:chOff x="540000" y="900000"/>
            <a:chExt cx="11340000" cy="2804422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28044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B　由题意得,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(-2)=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=5①,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(-1)=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=3②,联立①②,结合0&lt;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&lt;1,得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092" kern="0" spc="-121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5871" kern="0" spc="1025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(-3)=</a:t>
              </a:r>
              <a:r>
                <a:rPr lang="zh-CN" altLang="en-US" sz="3679" kern="0" spc="232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+1=9,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(-3))=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(9)=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158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log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9=2.故选B.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920033" y="2039807"/>
            <a:ext cx="238124" cy="752474"/>
          </p:xfrm>
          <a:graphic>
            <a:graphicData uri="http://schemas.openxmlformats.org/presentationml/2006/ole">
              <p:oleObj spid="_x0000_s32771" name="Equation" r:id="rId6" imgW="240000" imgH="758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4306178" y="1729054"/>
            <a:ext cx="2047874" cy="1428749"/>
          </p:xfrm>
          <a:graphic>
            <a:graphicData uri="http://schemas.openxmlformats.org/presentationml/2006/ole">
              <p:oleObj spid="_x0000_s32772" name="Equation" r:id="rId7" imgW="2064000" imgH="14400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7550144" y="1956389"/>
            <a:ext cx="761999" cy="895349"/>
          </p:xfrm>
          <a:graphic>
            <a:graphicData uri="http://schemas.openxmlformats.org/presentationml/2006/ole">
              <p:oleObj spid="_x0000_s32773" name="Equation" r:id="rId8" imgW="768000" imgH="902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854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1214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(1))&gt;3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96706" y="1041767"/>
          <a:ext cx="2076449" cy="942974"/>
        </p:xfrm>
        <a:graphic>
          <a:graphicData uri="http://schemas.openxmlformats.org/presentationml/2006/ole">
            <p:oleObj spid="_x0000_s34818" name="Equation" r:id="rId5" imgW="2092800" imgH="950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630493" y="2268141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(-1,3)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0493" y="3002460"/>
            <a:ext cx="11340000" cy="2593950"/>
            <a:chOff x="540000" y="1634319"/>
            <a:chExt cx="11340000" cy="2593950"/>
          </a:xfrm>
        </p:grpSpPr>
        <p:sp>
          <p:nvSpPr>
            <p:cNvPr id="7" name="TextBox 6"/>
            <p:cNvSpPr txBox="1"/>
            <p:nvPr/>
          </p:nvSpPr>
          <p:spPr>
            <a:xfrm>
              <a:off x="540000" y="1634319"/>
              <a:ext cx="11340000" cy="19430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由题意知,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(1)=2+1=3, 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(1))=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(3)=3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+6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由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(1))&gt;3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,得9+6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40000" y="3654522"/>
              <a:ext cx="11340000" cy="573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-3&lt;0,解得-1&lt;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&lt;3.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348699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1.函数与映射的概念</a:t>
            </a:r>
            <a:endParaRPr lang="zh-CN" altLang="en-US" sz="3000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40000" y="2997347"/>
          <a:ext cx="10987200" cy="3017520"/>
        </p:xfrm>
        <a:graphic>
          <a:graphicData uri="http://schemas.openxmlformats.org/drawingml/2006/table">
            <a:tbl>
              <a:tblPr/>
              <a:tblGrid>
                <a:gridCol w="953805"/>
                <a:gridCol w="4786346"/>
                <a:gridCol w="5247049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函数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映射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两集合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、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设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、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是两个①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非空数集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设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、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是两个②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非空集合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对应关系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: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→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按照某种确定的对应关系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,使对于集合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中的③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任意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一个数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sz="1400" dirty="0"/>
                        <a:t/>
                      </a:r>
                      <a:br>
                        <a:rPr sz="1400" dirty="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中都有④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唯一确定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的数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)与之对应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按某种确定的对应关系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,使对于集合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中的⑤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任意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一个元素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sz="1400" dirty="0"/>
                        <a:t/>
                      </a:r>
                      <a:br>
                        <a:rPr sz="1400" dirty="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中都有⑥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唯一确定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的元素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与之对应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名称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称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: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→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为从集合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到集合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的一个函数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称对应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: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→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为从集合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到集合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的一个映射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记法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对应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: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→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pSp>
        <p:nvGrpSpPr>
          <p:cNvPr id="4" name="组合 11"/>
          <p:cNvGrpSpPr/>
          <p:nvPr/>
        </p:nvGrpSpPr>
        <p:grpSpPr>
          <a:xfrm>
            <a:off x="391493" y="737266"/>
            <a:ext cx="3109068" cy="897323"/>
            <a:chOff x="357158" y="968301"/>
            <a:chExt cx="2500330" cy="674749"/>
          </a:xfrm>
        </p:grpSpPr>
        <p:pic>
          <p:nvPicPr>
            <p:cNvPr id="5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7" name="Picture 1" descr="C:\Users\Administrator\AppData\Roaming\Tencent\Users\1121595815\QQ\WinTemp\RichOle\9R9T2WUUGW]V]YS_ER$[IC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493" y="1648611"/>
            <a:ext cx="2266950" cy="62865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7184" y="3517960"/>
            <a:ext cx="962031" cy="2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02567" y="3517960"/>
            <a:ext cx="962031" cy="2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62552" y="4238040"/>
            <a:ext cx="617533" cy="2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97207" y="4814104"/>
            <a:ext cx="782614" cy="2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52050" y="4238040"/>
            <a:ext cx="582591" cy="2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59697" y="4526072"/>
            <a:ext cx="877908" cy="2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2262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2.函数的有关概念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(1)函数的定义域、值域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叫做自变量,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叫做函数的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⑦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定义域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的值相对应的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值叫做函数值,函数值的集合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}叫做函数的⑧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值域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(2)函数的三要素:⑨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定义域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、⑩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值域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对应关系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(3)相等函数:如果两个函数的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定义域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相同,且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对应关系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全一致,则这两个函数相等.这是判断两函数相等的依据.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26187" y="4267538"/>
            <a:ext cx="390524" cy="400049"/>
          </a:xfrm>
          <a:prstGeom prst="rect">
            <a:avLst/>
          </a:prstGeom>
        </p:spPr>
      </p:pic>
      <p:pic>
        <p:nvPicPr>
          <p:cNvPr id="4" name="图片 4" descr="textimage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74987" y="4916186"/>
            <a:ext cx="390524" cy="400050"/>
          </a:xfrm>
          <a:prstGeom prst="rect">
            <a:avLst/>
          </a:prstGeom>
        </p:spPr>
      </p:pic>
      <p:pic>
        <p:nvPicPr>
          <p:cNvPr id="5" name="图片 5" descr="textimage2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05812" y="4916186"/>
            <a:ext cx="390524" cy="40005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3741" y="2991640"/>
            <a:ext cx="1512168" cy="471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9244" y="3610339"/>
            <a:ext cx="1066527" cy="471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2433" y="4256510"/>
            <a:ext cx="1354710" cy="471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3478" y="4257540"/>
            <a:ext cx="1115367" cy="471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88036" y="4258570"/>
            <a:ext cx="1649767" cy="471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7406" y="4891547"/>
            <a:ext cx="1335687" cy="471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10640" y="4900266"/>
            <a:ext cx="1755791" cy="448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(4)函数的表示法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表示函数的常用方法: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解析法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图象法 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列表法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▶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点拨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1.构成函数的集合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必须是非空数集.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46619" y="1672946"/>
            <a:ext cx="390524" cy="400049"/>
          </a:xfrm>
          <a:prstGeom prst="rect">
            <a:avLst/>
          </a:prstGeom>
        </p:spPr>
      </p:pic>
      <p:pic>
        <p:nvPicPr>
          <p:cNvPr id="4" name="图片 4" descr="textimage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5544" y="1672946"/>
            <a:ext cx="390524" cy="400049"/>
          </a:xfrm>
          <a:prstGeom prst="rect">
            <a:avLst/>
          </a:prstGeom>
        </p:spPr>
      </p:pic>
      <p:pic>
        <p:nvPicPr>
          <p:cNvPr id="5" name="图片 5" descr="textimage5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04469" y="1672946"/>
            <a:ext cx="390524" cy="400049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540000" y="2848765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2.判断两个函数是否相同,抓住两点:(1)定义域是否相同,(2)对应关系是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否相同,其中解析式可以化简,但要注意化简过程的等价性.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35725" y="1623278"/>
            <a:ext cx="1163437" cy="4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47890" y="1646307"/>
            <a:ext cx="1303963" cy="4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17177" y="1642959"/>
            <a:ext cx="1303963" cy="4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3.分段函数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若函数在其定义域内,对于定义域内的不同取值区间,有着不同的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对应关系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,这样的函数通常叫做分段函数.分段函数虽然由几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部分组成,但它表示的是一个函数.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▶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点拨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一个分段函数的解析式要把每一段写在一个大括号内,各段函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数的定义域不可以相交.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673" y="2348699"/>
            <a:ext cx="390524" cy="400049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5301" y="2238387"/>
            <a:ext cx="1644388" cy="52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78882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1.判断正误(正确的打“√”,错误的打“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(1)对于函数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→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,其值域是集合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 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684705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是同一函数.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(3)若两个函数的定义域与值域相同,则这两个函数是相等函数.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=R,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&gt;0},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→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|,则对应关系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的映射.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(5)分段函数是由两个或几个函数组成的.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)的图象与直线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最多有2个交点.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pic>
        <p:nvPicPr>
          <p:cNvPr id="4" name="Picture 1" descr="C:\Users\Administrator\AppData\Roaming\Tencent\Users\1121595815\QQ\WinTemp\RichOle\QJS8PEC60YWH_56N)HI]JH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7477" y="755973"/>
            <a:ext cx="2276475" cy="609600"/>
          </a:xfrm>
          <a:prstGeom prst="rect">
            <a:avLst/>
          </a:prstGeom>
          <a:noFill/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6780217" y="213438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7351721" y="284876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10923621" y="342026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10637869" y="413464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7637473" y="477759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8494729" y="542053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153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68" kern="0" spc="543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192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的定义域为</a:t>
            </a:r>
            <a:r>
              <a:rPr lang="zh-CN" altLang="en-US" sz="1682" kern="0" spc="11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A.[0,2)　                    B.(2,+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C.[0,2)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D.(-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19722" y="1102130"/>
          <a:ext cx="952499" cy="438150"/>
        </p:xfrm>
        <a:graphic>
          <a:graphicData uri="http://schemas.openxmlformats.org/presentationml/2006/ole">
            <p:oleObj spid="_x0000_s1026" name="Equation" r:id="rId5" imgW="960000" imgH="441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73220" y="1005913"/>
          <a:ext cx="695324" cy="752475"/>
        </p:xfrm>
        <a:graphic>
          <a:graphicData uri="http://schemas.openxmlformats.org/presentationml/2006/ole">
            <p:oleObj spid="_x0000_s1027" name="Equation" r:id="rId6" imgW="700800" imgH="758400" progId="Equation.DSMT4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6708779" y="120569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0000" y="3277393"/>
            <a:ext cx="11340000" cy="1084742"/>
            <a:chOff x="540000" y="3277393"/>
            <a:chExt cx="11340000" cy="1084742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3277393"/>
              <a:ext cx="11340000" cy="9708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C　由题意得</a:t>
              </a:r>
              <a:r>
                <a:rPr lang="zh-CN" altLang="en-US" sz="4206" kern="0" spc="696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0且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628916" y="3419160"/>
            <a:ext cx="1419225" cy="942975"/>
          </p:xfrm>
          <a:graphic>
            <a:graphicData uri="http://schemas.openxmlformats.org/presentationml/2006/ole">
              <p:oleObj spid="_x0000_s1028" name="Equation" r:id="rId7" imgW="1430400" imgH="950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D5618BD9-AEF4-4826-A145-C54001F952BC}">
  <ds:schemaRefs/>
</ds:datastoreItem>
</file>

<file path=customXml/itemProps10.xml><?xml version="1.0" encoding="utf-8"?>
<ds:datastoreItem xmlns:ds="http://schemas.openxmlformats.org/officeDocument/2006/customXml" ds:itemID="{C668CD42-AA4C-4685-B44D-21C1782AE4A6}">
  <ds:schemaRefs/>
</ds:datastoreItem>
</file>

<file path=customXml/itemProps11.xml><?xml version="1.0" encoding="utf-8"?>
<ds:datastoreItem xmlns:ds="http://schemas.openxmlformats.org/officeDocument/2006/customXml" ds:itemID="{2AD1E147-57ED-43FC-9EA6-17A01B25CD4A}">
  <ds:schemaRefs/>
</ds:datastoreItem>
</file>

<file path=customXml/itemProps12.xml><?xml version="1.0" encoding="utf-8"?>
<ds:datastoreItem xmlns:ds="http://schemas.openxmlformats.org/officeDocument/2006/customXml" ds:itemID="{42FF9FA4-5F6D-4856-8A06-1CF03E4B98A3}">
  <ds:schemaRefs/>
</ds:datastoreItem>
</file>

<file path=customXml/itemProps13.xml><?xml version="1.0" encoding="utf-8"?>
<ds:datastoreItem xmlns:ds="http://schemas.openxmlformats.org/officeDocument/2006/customXml" ds:itemID="{519BC07C-A758-42DD-AE6E-ADCB0E2FA35C}">
  <ds:schemaRefs/>
</ds:datastoreItem>
</file>

<file path=customXml/itemProps14.xml><?xml version="1.0" encoding="utf-8"?>
<ds:datastoreItem xmlns:ds="http://schemas.openxmlformats.org/officeDocument/2006/customXml" ds:itemID="{1B44EBAB-D333-4F22-AB8E-3DDCA9A57878}">
  <ds:schemaRefs/>
</ds:datastoreItem>
</file>

<file path=customXml/itemProps15.xml><?xml version="1.0" encoding="utf-8"?>
<ds:datastoreItem xmlns:ds="http://schemas.openxmlformats.org/officeDocument/2006/customXml" ds:itemID="{44126539-A82A-49A1-8E3C-5D3BFBF4FDD4}">
  <ds:schemaRefs/>
</ds:datastoreItem>
</file>

<file path=customXml/itemProps16.xml><?xml version="1.0" encoding="utf-8"?>
<ds:datastoreItem xmlns:ds="http://schemas.openxmlformats.org/officeDocument/2006/customXml" ds:itemID="{87B435FB-C963-414A-B515-23AD1C6A332B}">
  <ds:schemaRefs/>
</ds:datastoreItem>
</file>

<file path=customXml/itemProps17.xml><?xml version="1.0" encoding="utf-8"?>
<ds:datastoreItem xmlns:ds="http://schemas.openxmlformats.org/officeDocument/2006/customXml" ds:itemID="{5C711067-0B9B-4F8A-993D-CF45BA5558A4}">
  <ds:schemaRefs/>
</ds:datastoreItem>
</file>

<file path=customXml/itemProps18.xml><?xml version="1.0" encoding="utf-8"?>
<ds:datastoreItem xmlns:ds="http://schemas.openxmlformats.org/officeDocument/2006/customXml" ds:itemID="{1E16194C-D5E8-4B14-A508-3190DED7C64B}">
  <ds:schemaRefs/>
</ds:datastoreItem>
</file>

<file path=customXml/itemProps19.xml><?xml version="1.0" encoding="utf-8"?>
<ds:datastoreItem xmlns:ds="http://schemas.openxmlformats.org/officeDocument/2006/customXml" ds:itemID="{E686A1BE-B4DA-46F2-8E70-8944AAA8F882}">
  <ds:schemaRefs/>
</ds:datastoreItem>
</file>

<file path=customXml/itemProps2.xml><?xml version="1.0" encoding="utf-8"?>
<ds:datastoreItem xmlns:ds="http://schemas.openxmlformats.org/officeDocument/2006/customXml" ds:itemID="{29B53700-AF00-4DA1-AF09-0E0095DD04DA}">
  <ds:schemaRefs/>
</ds:datastoreItem>
</file>

<file path=customXml/itemProps20.xml><?xml version="1.0" encoding="utf-8"?>
<ds:datastoreItem xmlns:ds="http://schemas.openxmlformats.org/officeDocument/2006/customXml" ds:itemID="{97FFDF17-7B8A-43D9-8DDD-1BB025477218}">
  <ds:schemaRefs/>
</ds:datastoreItem>
</file>

<file path=customXml/itemProps21.xml><?xml version="1.0" encoding="utf-8"?>
<ds:datastoreItem xmlns:ds="http://schemas.openxmlformats.org/officeDocument/2006/customXml" ds:itemID="{E41E5458-E70E-4D77-9CC0-E532883FB327}">
  <ds:schemaRefs/>
</ds:datastoreItem>
</file>

<file path=customXml/itemProps22.xml><?xml version="1.0" encoding="utf-8"?>
<ds:datastoreItem xmlns:ds="http://schemas.openxmlformats.org/officeDocument/2006/customXml" ds:itemID="{60B6BDE0-E762-42ED-94F0-8E7DBA55907F}">
  <ds:schemaRefs/>
</ds:datastoreItem>
</file>

<file path=customXml/itemProps23.xml><?xml version="1.0" encoding="utf-8"?>
<ds:datastoreItem xmlns:ds="http://schemas.openxmlformats.org/officeDocument/2006/customXml" ds:itemID="{8BF9540C-DC09-4D15-8980-E7FB42F8A239}">
  <ds:schemaRefs/>
</ds:datastoreItem>
</file>

<file path=customXml/itemProps24.xml><?xml version="1.0" encoding="utf-8"?>
<ds:datastoreItem xmlns:ds="http://schemas.openxmlformats.org/officeDocument/2006/customXml" ds:itemID="{8FF72905-1831-4834-ADDB-4CD7FE90DBE7}">
  <ds:schemaRefs/>
</ds:datastoreItem>
</file>

<file path=customXml/itemProps25.xml><?xml version="1.0" encoding="utf-8"?>
<ds:datastoreItem xmlns:ds="http://schemas.openxmlformats.org/officeDocument/2006/customXml" ds:itemID="{B649E3BA-FC48-4623-85C3-F8DB58C3D022}">
  <ds:schemaRefs/>
</ds:datastoreItem>
</file>

<file path=customXml/itemProps26.xml><?xml version="1.0" encoding="utf-8"?>
<ds:datastoreItem xmlns:ds="http://schemas.openxmlformats.org/officeDocument/2006/customXml" ds:itemID="{2D9AFD5B-0942-487D-AAB2-FD4BE4BA4824}">
  <ds:schemaRefs/>
</ds:datastoreItem>
</file>

<file path=customXml/itemProps27.xml><?xml version="1.0" encoding="utf-8"?>
<ds:datastoreItem xmlns:ds="http://schemas.openxmlformats.org/officeDocument/2006/customXml" ds:itemID="{D5B440DA-0FA3-4CD1-B3A7-A5E8EA3FD751}">
  <ds:schemaRefs/>
</ds:datastoreItem>
</file>

<file path=customXml/itemProps28.xml><?xml version="1.0" encoding="utf-8"?>
<ds:datastoreItem xmlns:ds="http://schemas.openxmlformats.org/officeDocument/2006/customXml" ds:itemID="{BBBD8F34-D968-457C-BA13-1C536779647D}">
  <ds:schemaRefs/>
</ds:datastoreItem>
</file>

<file path=customXml/itemProps29.xml><?xml version="1.0" encoding="utf-8"?>
<ds:datastoreItem xmlns:ds="http://schemas.openxmlformats.org/officeDocument/2006/customXml" ds:itemID="{AD9A0BFF-765E-4537-9971-76AACE27E10F}">
  <ds:schemaRefs/>
</ds:datastoreItem>
</file>

<file path=customXml/itemProps3.xml><?xml version="1.0" encoding="utf-8"?>
<ds:datastoreItem xmlns:ds="http://schemas.openxmlformats.org/officeDocument/2006/customXml" ds:itemID="{9F0D1703-27DD-4B0A-8E54-C6D973102236}">
  <ds:schemaRefs/>
</ds:datastoreItem>
</file>

<file path=customXml/itemProps30.xml><?xml version="1.0" encoding="utf-8"?>
<ds:datastoreItem xmlns:ds="http://schemas.openxmlformats.org/officeDocument/2006/customXml" ds:itemID="{5B09F70B-E1AC-4312-AC8B-629D6D7E7150}">
  <ds:schemaRefs/>
</ds:datastoreItem>
</file>

<file path=customXml/itemProps31.xml><?xml version="1.0" encoding="utf-8"?>
<ds:datastoreItem xmlns:ds="http://schemas.openxmlformats.org/officeDocument/2006/customXml" ds:itemID="{EA1CA24B-730E-4042-9E89-FDB2E17C5270}">
  <ds:schemaRefs/>
</ds:datastoreItem>
</file>

<file path=customXml/itemProps32.xml><?xml version="1.0" encoding="utf-8"?>
<ds:datastoreItem xmlns:ds="http://schemas.openxmlformats.org/officeDocument/2006/customXml" ds:itemID="{5ED9D784-102C-4A60-8C43-F9D1EEF351E5}">
  <ds:schemaRefs/>
</ds:datastoreItem>
</file>

<file path=customXml/itemProps33.xml><?xml version="1.0" encoding="utf-8"?>
<ds:datastoreItem xmlns:ds="http://schemas.openxmlformats.org/officeDocument/2006/customXml" ds:itemID="{3B90D9FA-573B-4263-9BE6-BFAEEEDAD988}">
  <ds:schemaRefs/>
</ds:datastoreItem>
</file>

<file path=customXml/itemProps4.xml><?xml version="1.0" encoding="utf-8"?>
<ds:datastoreItem xmlns:ds="http://schemas.openxmlformats.org/officeDocument/2006/customXml" ds:itemID="{889D009B-C517-4DDF-8926-ACEB55B41D7D}">
  <ds:schemaRefs/>
</ds:datastoreItem>
</file>

<file path=customXml/itemProps5.xml><?xml version="1.0" encoding="utf-8"?>
<ds:datastoreItem xmlns:ds="http://schemas.openxmlformats.org/officeDocument/2006/customXml" ds:itemID="{453FA09A-D25F-4C5C-8FCD-BB1BA2F68D7C}">
  <ds:schemaRefs/>
</ds:datastoreItem>
</file>

<file path=customXml/itemProps6.xml><?xml version="1.0" encoding="utf-8"?>
<ds:datastoreItem xmlns:ds="http://schemas.openxmlformats.org/officeDocument/2006/customXml" ds:itemID="{72CF615E-23FF-493E-BF84-ABD807699F05}">
  <ds:schemaRefs/>
</ds:datastoreItem>
</file>

<file path=customXml/itemProps7.xml><?xml version="1.0" encoding="utf-8"?>
<ds:datastoreItem xmlns:ds="http://schemas.openxmlformats.org/officeDocument/2006/customXml" ds:itemID="{3E697C54-23F5-4D75-AC6A-C37A932C183D}">
  <ds:schemaRefs/>
</ds:datastoreItem>
</file>

<file path=customXml/itemProps8.xml><?xml version="1.0" encoding="utf-8"?>
<ds:datastoreItem xmlns:ds="http://schemas.openxmlformats.org/officeDocument/2006/customXml" ds:itemID="{4F6CAE67-0C43-485D-BAC5-412095755CBA}">
  <ds:schemaRefs/>
</ds:datastoreItem>
</file>

<file path=customXml/itemProps9.xml><?xml version="1.0" encoding="utf-8"?>
<ds:datastoreItem xmlns:ds="http://schemas.openxmlformats.org/officeDocument/2006/customXml" ds:itemID="{67243254-35EA-4743-909A-703CB5AD40A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66</TotalTime>
  <Words>870</Words>
  <Application>Microsoft Office PowerPoint</Application>
  <PresentationFormat>自定义</PresentationFormat>
  <Paragraphs>190</Paragraphs>
  <Slides>35</Slides>
  <Notes>33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175</cp:revision>
  <dcterms:modified xsi:type="dcterms:W3CDTF">2019-12-03T00:27:21Z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