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5"/>
  </p:notesMasterIdLst>
  <p:sldIdLst>
    <p:sldId id="449" r:id="rId2"/>
    <p:sldId id="450" r:id="rId3"/>
    <p:sldId id="451" r:id="rId4"/>
    <p:sldId id="452" r:id="rId5"/>
    <p:sldId id="453" r:id="rId6"/>
    <p:sldId id="454" r:id="rId7"/>
    <p:sldId id="455" r:id="rId8"/>
    <p:sldId id="456" r:id="rId9"/>
    <p:sldId id="457" r:id="rId10"/>
    <p:sldId id="458" r:id="rId11"/>
    <p:sldId id="459" r:id="rId12"/>
    <p:sldId id="460" r:id="rId13"/>
    <p:sldId id="461" r:id="rId14"/>
    <p:sldId id="462" r:id="rId15"/>
    <p:sldId id="463" r:id="rId16"/>
    <p:sldId id="464" r:id="rId17"/>
    <p:sldId id="465" r:id="rId18"/>
    <p:sldId id="466" r:id="rId19"/>
    <p:sldId id="467" r:id="rId20"/>
    <p:sldId id="468" r:id="rId21"/>
    <p:sldId id="469" r:id="rId22"/>
    <p:sldId id="470" r:id="rId23"/>
    <p:sldId id="471" r:id="rId24"/>
    <p:sldId id="472" r:id="rId25"/>
    <p:sldId id="473" r:id="rId26"/>
    <p:sldId id="474" r:id="rId27"/>
    <p:sldId id="475" r:id="rId28"/>
    <p:sldId id="476" r:id="rId29"/>
    <p:sldId id="477" r:id="rId30"/>
    <p:sldId id="478" r:id="rId31"/>
    <p:sldId id="479" r:id="rId32"/>
    <p:sldId id="480" r:id="rId33"/>
    <p:sldId id="481" r:id="rId34"/>
    <p:sldId id="482" r:id="rId35"/>
    <p:sldId id="483" r:id="rId36"/>
    <p:sldId id="484" r:id="rId37"/>
    <p:sldId id="485" r:id="rId38"/>
    <p:sldId id="486" r:id="rId39"/>
    <p:sldId id="487" r:id="rId40"/>
    <p:sldId id="488" r:id="rId41"/>
    <p:sldId id="489" r:id="rId42"/>
    <p:sldId id="490" r:id="rId43"/>
    <p:sldId id="491" r:id="rId44"/>
    <p:sldId id="492" r:id="rId45"/>
    <p:sldId id="493" r:id="rId46"/>
    <p:sldId id="494" r:id="rId47"/>
    <p:sldId id="495" r:id="rId48"/>
    <p:sldId id="496" r:id="rId49"/>
    <p:sldId id="497" r:id="rId50"/>
    <p:sldId id="498" r:id="rId51"/>
    <p:sldId id="499" r:id="rId52"/>
    <p:sldId id="500" r:id="rId53"/>
    <p:sldId id="501" r:id="rId54"/>
    <p:sldId id="502" r:id="rId55"/>
    <p:sldId id="503" r:id="rId56"/>
    <p:sldId id="504" r:id="rId57"/>
    <p:sldId id="505" r:id="rId58"/>
    <p:sldId id="506" r:id="rId59"/>
    <p:sldId id="507" r:id="rId60"/>
    <p:sldId id="508" r:id="rId61"/>
    <p:sldId id="509" r:id="rId62"/>
    <p:sldId id="510" r:id="rId63"/>
    <p:sldId id="511" r:id="rId6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45" userDrawn="1">
          <p15:clr>
            <a:srgbClr val="A4A3A4"/>
          </p15:clr>
        </p15:guide>
        <p15:guide id="2" pos="2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FFEDAB"/>
    <a:srgbClr val="E20000"/>
    <a:srgbClr val="FFE389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845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image" Target="../media/image42.emf"/></Relationships>
</file>

<file path=ppt/drawings/_rels/vmlDrawing3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image" Target="../media/image44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85492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81312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4067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0104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90537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389063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98038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569549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006075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55348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32247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16540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5619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576372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71791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83723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2263489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403422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24765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05329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5442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9384640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8439735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273231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43583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161738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191053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033514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963506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477431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20154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4966201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071170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4361182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1173736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9107633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412577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29141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962716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3496117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966281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509769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350268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327153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6480270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284913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8044233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134665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129524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1084774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25692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40308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8899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82049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74321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3236902" y="538157"/>
            <a:ext cx="233293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047396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5631572" y="538157"/>
            <a:ext cx="245854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</a:t>
            </a: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6495668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2" r:id="rId2"/>
    <p:sldLayoutId id="2147483653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8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2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slide" Target="slide22.xml"/><Relationship Id="rId5" Type="http://schemas.openxmlformats.org/officeDocument/2006/relationships/slide" Target="slide18.xml"/><Relationship Id="rId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notesSlide" Target="../notesSlides/notesSlide5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slide" Target="slide18.xml"/><Relationship Id="rId5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3.docx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notesSlide" Target="../notesSlides/notesSlide6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slide" Target="slide18.xml"/><Relationship Id="rId5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4.docx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notesSlide" Target="../notesSlides/notesSlide7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slide" Target="slide18.xml"/><Relationship Id="rId5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5.docx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notesSlide" Target="../notesSlides/notesSlide8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slide" Target="slide18.xml"/><Relationship Id="rId5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6.docx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notesSlide" Target="../notesSlides/notesSlide9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slide" Target="slide18.xml"/><Relationship Id="rId5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7.docx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notesSlide" Target="../notesSlides/notesSlide10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slide" Target="slide18.xml"/><Relationship Id="rId5" Type="http://schemas.openxmlformats.org/officeDocument/2006/relationships/slide" Target="slide13.xml"/><Relationship Id="rId10" Type="http://schemas.openxmlformats.org/officeDocument/2006/relationships/package" Target="../embeddings/Microsoft_Office_Word___9.docx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8.docx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notesSlide" Target="../notesSlides/notesSlide11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slide" Target="slide18.xml"/><Relationship Id="rId5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10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2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slide" Target="slide22.xml"/><Relationship Id="rId5" Type="http://schemas.openxmlformats.org/officeDocument/2006/relationships/slide" Target="slide18.xml"/><Relationship Id="rId4" Type="http://schemas.openxmlformats.org/officeDocument/2006/relationships/slide" Target="slide1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notesSlide" Target="../notesSlides/notesSlide13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6" Type="http://schemas.openxmlformats.org/officeDocument/2006/relationships/slide" Target="slide18.xml"/><Relationship Id="rId5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11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27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slide" Target="slide22.xml"/><Relationship Id="rId5" Type="http://schemas.openxmlformats.org/officeDocument/2006/relationships/slide" Target="slide18.xml"/><Relationship Id="rId4" Type="http://schemas.openxmlformats.org/officeDocument/2006/relationships/slide" Target="slide1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notesSlide" Target="../notesSlides/notesSlide15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6" Type="http://schemas.openxmlformats.org/officeDocument/2006/relationships/slide" Target="slide18.xml"/><Relationship Id="rId5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12.docx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notesSlide" Target="../notesSlides/notesSlide16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6" Type="http://schemas.openxmlformats.org/officeDocument/2006/relationships/slide" Target="slide18.xml"/><Relationship Id="rId5" Type="http://schemas.openxmlformats.org/officeDocument/2006/relationships/slide" Target="slide13.xml"/><Relationship Id="rId10" Type="http://schemas.openxmlformats.org/officeDocument/2006/relationships/package" Target="../embeddings/Microsoft_Office_Word___14.docx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13.docx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notesSlide" Target="../notesSlides/notesSlide17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3.vml"/><Relationship Id="rId6" Type="http://schemas.openxmlformats.org/officeDocument/2006/relationships/slide" Target="slide18.xml"/><Relationship Id="rId5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15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27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slide" Target="slide22.xml"/><Relationship Id="rId5" Type="http://schemas.openxmlformats.org/officeDocument/2006/relationships/slide" Target="slide18.xml"/><Relationship Id="rId4" Type="http://schemas.openxmlformats.org/officeDocument/2006/relationships/slide" Target="slide1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notesSlide" Target="../notesSlides/notesSlide19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4.vml"/><Relationship Id="rId6" Type="http://schemas.openxmlformats.org/officeDocument/2006/relationships/slide" Target="slide18.xml"/><Relationship Id="rId5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16.docx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notesSlide" Target="../notesSlides/notesSlide20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5.vml"/><Relationship Id="rId6" Type="http://schemas.openxmlformats.org/officeDocument/2006/relationships/slide" Target="slide18.xml"/><Relationship Id="rId5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17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27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slide" Target="slide22.xml"/><Relationship Id="rId5" Type="http://schemas.openxmlformats.org/officeDocument/2006/relationships/slide" Target="slide18.xml"/><Relationship Id="rId4" Type="http://schemas.openxmlformats.org/officeDocument/2006/relationships/slide" Target="slide1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notesSlide" Target="../notesSlides/notesSlide22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6.vml"/><Relationship Id="rId6" Type="http://schemas.openxmlformats.org/officeDocument/2006/relationships/slide" Target="slide18.xml"/><Relationship Id="rId5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18.docx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notesSlide" Target="../notesSlides/notesSlide23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7.vml"/><Relationship Id="rId6" Type="http://schemas.openxmlformats.org/officeDocument/2006/relationships/slide" Target="slide18.xml"/><Relationship Id="rId5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19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27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6" Type="http://schemas.openxmlformats.org/officeDocument/2006/relationships/slide" Target="slide22.xml"/><Relationship Id="rId5" Type="http://schemas.openxmlformats.org/officeDocument/2006/relationships/slide" Target="slide18.xml"/><Relationship Id="rId4" Type="http://schemas.openxmlformats.org/officeDocument/2006/relationships/slide" Target="slide1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notesSlide" Target="../notesSlides/notesSlide25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8.vml"/><Relationship Id="rId6" Type="http://schemas.openxmlformats.org/officeDocument/2006/relationships/slide" Target="slide18.xml"/><Relationship Id="rId5" Type="http://schemas.openxmlformats.org/officeDocument/2006/relationships/slide" Target="slide13.xml"/><Relationship Id="rId10" Type="http://schemas.openxmlformats.org/officeDocument/2006/relationships/package" Target="../embeddings/Microsoft_Office_Word___21.docx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20.docx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notesSlide" Target="../notesSlides/notesSlide26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9.vml"/><Relationship Id="rId6" Type="http://schemas.openxmlformats.org/officeDocument/2006/relationships/slide" Target="slide18.xml"/><Relationship Id="rId5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22.docx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notesSlide" Target="../notesSlides/notesSlide27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0.vml"/><Relationship Id="rId6" Type="http://schemas.openxmlformats.org/officeDocument/2006/relationships/slide" Target="slide21.xml"/><Relationship Id="rId5" Type="http://schemas.openxmlformats.org/officeDocument/2006/relationships/slide" Target="slide39.xml"/><Relationship Id="rId4" Type="http://schemas.openxmlformats.org/officeDocument/2006/relationships/slide" Target="slide33.xml"/><Relationship Id="rId9" Type="http://schemas.openxmlformats.org/officeDocument/2006/relationships/package" Target="../embeddings/Microsoft_Office_Word___23.docx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notesSlide" Target="../notesSlides/notesSlide28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1.vml"/><Relationship Id="rId6" Type="http://schemas.openxmlformats.org/officeDocument/2006/relationships/slide" Target="slide21.xml"/><Relationship Id="rId5" Type="http://schemas.openxmlformats.org/officeDocument/2006/relationships/slide" Target="slide39.xml"/><Relationship Id="rId4" Type="http://schemas.openxmlformats.org/officeDocument/2006/relationships/slide" Target="slide33.xml"/><Relationship Id="rId9" Type="http://schemas.openxmlformats.org/officeDocument/2006/relationships/package" Target="../embeddings/Microsoft_Office_Word___24.docx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notesSlide" Target="../notesSlides/notesSlide29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2.vml"/><Relationship Id="rId6" Type="http://schemas.openxmlformats.org/officeDocument/2006/relationships/slide" Target="slide21.xml"/><Relationship Id="rId5" Type="http://schemas.openxmlformats.org/officeDocument/2006/relationships/slide" Target="slide39.xml"/><Relationship Id="rId4" Type="http://schemas.openxmlformats.org/officeDocument/2006/relationships/slide" Target="slide33.xml"/><Relationship Id="rId9" Type="http://schemas.openxmlformats.org/officeDocument/2006/relationships/package" Target="../embeddings/Microsoft_Office_Word___25.docx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7" Type="http://schemas.openxmlformats.org/officeDocument/2006/relationships/slide" Target="slide23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39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notesSlide" Target="../notesSlides/notesSlide31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3.vml"/><Relationship Id="rId6" Type="http://schemas.openxmlformats.org/officeDocument/2006/relationships/slide" Target="slide21.xml"/><Relationship Id="rId5" Type="http://schemas.openxmlformats.org/officeDocument/2006/relationships/slide" Target="slide39.xml"/><Relationship Id="rId10" Type="http://schemas.openxmlformats.org/officeDocument/2006/relationships/package" Target="../embeddings/Microsoft_Office_Word___27.docx"/><Relationship Id="rId4" Type="http://schemas.openxmlformats.org/officeDocument/2006/relationships/slide" Target="slide33.xml"/><Relationship Id="rId9" Type="http://schemas.openxmlformats.org/officeDocument/2006/relationships/package" Target="../embeddings/Microsoft_Office_Word___26.docx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notesSlide" Target="../notesSlides/notesSlide32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4.vml"/><Relationship Id="rId6" Type="http://schemas.openxmlformats.org/officeDocument/2006/relationships/slide" Target="slide21.xml"/><Relationship Id="rId5" Type="http://schemas.openxmlformats.org/officeDocument/2006/relationships/slide" Target="slide39.xml"/><Relationship Id="rId4" Type="http://schemas.openxmlformats.org/officeDocument/2006/relationships/slide" Target="slide33.xml"/><Relationship Id="rId9" Type="http://schemas.openxmlformats.org/officeDocument/2006/relationships/package" Target="../embeddings/Microsoft_Office_Word___28.docx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notesSlide" Target="../notesSlides/notesSlide33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5.vml"/><Relationship Id="rId6" Type="http://schemas.openxmlformats.org/officeDocument/2006/relationships/slide" Target="slide21.xml"/><Relationship Id="rId5" Type="http://schemas.openxmlformats.org/officeDocument/2006/relationships/slide" Target="slide39.xml"/><Relationship Id="rId4" Type="http://schemas.openxmlformats.org/officeDocument/2006/relationships/slide" Target="slide33.xml"/><Relationship Id="rId9" Type="http://schemas.openxmlformats.org/officeDocument/2006/relationships/package" Target="../embeddings/Microsoft_Office_Word___29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notesSlide" Target="../notesSlides/notesSlide34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6.vml"/><Relationship Id="rId6" Type="http://schemas.openxmlformats.org/officeDocument/2006/relationships/slide" Target="slide21.xml"/><Relationship Id="rId5" Type="http://schemas.openxmlformats.org/officeDocument/2006/relationships/slide" Target="slide39.xml"/><Relationship Id="rId4" Type="http://schemas.openxmlformats.org/officeDocument/2006/relationships/slide" Target="slide33.xml"/><Relationship Id="rId9" Type="http://schemas.openxmlformats.org/officeDocument/2006/relationships/package" Target="../embeddings/Microsoft_Office_Word___30.docx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7" Type="http://schemas.openxmlformats.org/officeDocument/2006/relationships/slide" Target="slide23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39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notesSlide" Target="../notesSlides/notesSlide36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7.vml"/><Relationship Id="rId6" Type="http://schemas.openxmlformats.org/officeDocument/2006/relationships/slide" Target="slide21.xml"/><Relationship Id="rId5" Type="http://schemas.openxmlformats.org/officeDocument/2006/relationships/slide" Target="slide39.xml"/><Relationship Id="rId10" Type="http://schemas.openxmlformats.org/officeDocument/2006/relationships/package" Target="../embeddings/Microsoft_Office_Word___32.docx"/><Relationship Id="rId4" Type="http://schemas.openxmlformats.org/officeDocument/2006/relationships/slide" Target="slide33.xml"/><Relationship Id="rId9" Type="http://schemas.openxmlformats.org/officeDocument/2006/relationships/package" Target="../embeddings/Microsoft_Office_Word___31.docx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notesSlide" Target="../notesSlides/notesSlide37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8.vml"/><Relationship Id="rId6" Type="http://schemas.openxmlformats.org/officeDocument/2006/relationships/slide" Target="slide21.xml"/><Relationship Id="rId5" Type="http://schemas.openxmlformats.org/officeDocument/2006/relationships/slide" Target="slide39.xml"/><Relationship Id="rId10" Type="http://schemas.openxmlformats.org/officeDocument/2006/relationships/package" Target="../embeddings/Microsoft_Office_Word___34.docx"/><Relationship Id="rId4" Type="http://schemas.openxmlformats.org/officeDocument/2006/relationships/slide" Target="slide33.xml"/><Relationship Id="rId9" Type="http://schemas.openxmlformats.org/officeDocument/2006/relationships/package" Target="../embeddings/Microsoft_Office_Word___33.docx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7" Type="http://schemas.openxmlformats.org/officeDocument/2006/relationships/slide" Target="slide23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3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7" Type="http://schemas.openxmlformats.org/officeDocument/2006/relationships/slide" Target="slide23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39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notesSlide" Target="../notesSlides/notesSlide40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9.vml"/><Relationship Id="rId6" Type="http://schemas.openxmlformats.org/officeDocument/2006/relationships/slide" Target="slide21.xml"/><Relationship Id="rId5" Type="http://schemas.openxmlformats.org/officeDocument/2006/relationships/slide" Target="slide39.xml"/><Relationship Id="rId4" Type="http://schemas.openxmlformats.org/officeDocument/2006/relationships/slide" Target="slide33.xml"/><Relationship Id="rId9" Type="http://schemas.openxmlformats.org/officeDocument/2006/relationships/package" Target="../embeddings/Microsoft_Office_Word___35.docx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7" Type="http://schemas.openxmlformats.org/officeDocument/2006/relationships/slide" Target="slide23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3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7" Type="http://schemas.openxmlformats.org/officeDocument/2006/relationships/slide" Target="slide23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39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notesSlide" Target="../notesSlides/notesSlide43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0.vml"/><Relationship Id="rId6" Type="http://schemas.openxmlformats.org/officeDocument/2006/relationships/slide" Target="slide21.xml"/><Relationship Id="rId5" Type="http://schemas.openxmlformats.org/officeDocument/2006/relationships/slide" Target="slide39.xml"/><Relationship Id="rId4" Type="http://schemas.openxmlformats.org/officeDocument/2006/relationships/slide" Target="slide33.xml"/><Relationship Id="rId9" Type="http://schemas.openxmlformats.org/officeDocument/2006/relationships/package" Target="../embeddings/Microsoft_Office_Word___36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7" Type="http://schemas.openxmlformats.org/officeDocument/2006/relationships/slide" Target="slide23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39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notesSlide" Target="../notesSlides/notesSlide45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1.vml"/><Relationship Id="rId6" Type="http://schemas.openxmlformats.org/officeDocument/2006/relationships/slide" Target="slide39.xml"/><Relationship Id="rId5" Type="http://schemas.openxmlformats.org/officeDocument/2006/relationships/slide" Target="slide33.xml"/><Relationship Id="rId4" Type="http://schemas.openxmlformats.org/officeDocument/2006/relationships/package" Target="../embeddings/Microsoft_Office_Word___37.docx"/><Relationship Id="rId9" Type="http://schemas.openxmlformats.org/officeDocument/2006/relationships/slide" Target="slide23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notesSlide" Target="../notesSlides/notesSlide46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2.vml"/><Relationship Id="rId6" Type="http://schemas.openxmlformats.org/officeDocument/2006/relationships/slide" Target="slide21.xml"/><Relationship Id="rId5" Type="http://schemas.openxmlformats.org/officeDocument/2006/relationships/slide" Target="slide39.xml"/><Relationship Id="rId4" Type="http://schemas.openxmlformats.org/officeDocument/2006/relationships/slide" Target="slide33.xml"/><Relationship Id="rId9" Type="http://schemas.openxmlformats.org/officeDocument/2006/relationships/package" Target="../embeddings/Microsoft_Office_Word___38.docx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notesSlide" Target="../notesSlides/notesSlide47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3.vml"/><Relationship Id="rId6" Type="http://schemas.openxmlformats.org/officeDocument/2006/relationships/slide" Target="slide21.xml"/><Relationship Id="rId5" Type="http://schemas.openxmlformats.org/officeDocument/2006/relationships/slide" Target="slide39.xml"/><Relationship Id="rId4" Type="http://schemas.openxmlformats.org/officeDocument/2006/relationships/slide" Target="slide33.xml"/><Relationship Id="rId9" Type="http://schemas.openxmlformats.org/officeDocument/2006/relationships/package" Target="../embeddings/Microsoft_Office_Word___39.docx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notesSlide" Target="../notesSlides/notesSlide48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4.vml"/><Relationship Id="rId6" Type="http://schemas.openxmlformats.org/officeDocument/2006/relationships/slide" Target="slide21.xml"/><Relationship Id="rId5" Type="http://schemas.openxmlformats.org/officeDocument/2006/relationships/slide" Target="slide39.xml"/><Relationship Id="rId10" Type="http://schemas.openxmlformats.org/officeDocument/2006/relationships/package" Target="../embeddings/Microsoft_Office_Word___41.docx"/><Relationship Id="rId4" Type="http://schemas.openxmlformats.org/officeDocument/2006/relationships/slide" Target="slide33.xml"/><Relationship Id="rId9" Type="http://schemas.openxmlformats.org/officeDocument/2006/relationships/package" Target="../embeddings/Microsoft_Office_Word___40.docx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7" Type="http://schemas.openxmlformats.org/officeDocument/2006/relationships/slide" Target="slide23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39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notesSlide" Target="../notesSlides/notesSlide50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5.vml"/><Relationship Id="rId6" Type="http://schemas.openxmlformats.org/officeDocument/2006/relationships/slide" Target="slide21.xml"/><Relationship Id="rId5" Type="http://schemas.openxmlformats.org/officeDocument/2006/relationships/slide" Target="slide39.xml"/><Relationship Id="rId10" Type="http://schemas.openxmlformats.org/officeDocument/2006/relationships/package" Target="../embeddings/Microsoft_Office_Word___43.docx"/><Relationship Id="rId4" Type="http://schemas.openxmlformats.org/officeDocument/2006/relationships/slide" Target="slide33.xml"/><Relationship Id="rId9" Type="http://schemas.openxmlformats.org/officeDocument/2006/relationships/package" Target="../embeddings/Microsoft_Office_Word___42.docx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notesSlide" Target="../notesSlides/notesSlide51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6.vml"/><Relationship Id="rId6" Type="http://schemas.openxmlformats.org/officeDocument/2006/relationships/slide" Target="slide21.xml"/><Relationship Id="rId5" Type="http://schemas.openxmlformats.org/officeDocument/2006/relationships/slide" Target="slide39.xml"/><Relationship Id="rId4" Type="http://schemas.openxmlformats.org/officeDocument/2006/relationships/slide" Target="slide33.xml"/><Relationship Id="rId9" Type="http://schemas.openxmlformats.org/officeDocument/2006/relationships/package" Target="../embeddings/Microsoft_Office_Word___44.docx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7" Type="http://schemas.openxmlformats.org/officeDocument/2006/relationships/slide" Target="slide23.xm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39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slide" Target="slide33.xml"/><Relationship Id="rId7" Type="http://schemas.openxmlformats.org/officeDocument/2006/relationships/slide" Target="slide23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3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7" Type="http://schemas.openxmlformats.org/officeDocument/2006/relationships/slide" Target="slide23.xm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39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notesSlide" Target="../notesSlides/notesSlide55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7.vml"/><Relationship Id="rId6" Type="http://schemas.openxmlformats.org/officeDocument/2006/relationships/slide" Target="slide21.xml"/><Relationship Id="rId5" Type="http://schemas.openxmlformats.org/officeDocument/2006/relationships/slide" Target="slide39.xml"/><Relationship Id="rId4" Type="http://schemas.openxmlformats.org/officeDocument/2006/relationships/slide" Target="slide33.xml"/><Relationship Id="rId9" Type="http://schemas.openxmlformats.org/officeDocument/2006/relationships/package" Target="../embeddings/Microsoft_Office_Word___45.docx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notesSlide" Target="../notesSlides/notesSlide56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8.vml"/><Relationship Id="rId6" Type="http://schemas.openxmlformats.org/officeDocument/2006/relationships/slide" Target="slide21.xml"/><Relationship Id="rId5" Type="http://schemas.openxmlformats.org/officeDocument/2006/relationships/slide" Target="slide39.xml"/><Relationship Id="rId4" Type="http://schemas.openxmlformats.org/officeDocument/2006/relationships/slide" Target="slide33.xml"/><Relationship Id="rId9" Type="http://schemas.openxmlformats.org/officeDocument/2006/relationships/package" Target="../embeddings/Microsoft_Office_Word___46.docx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notesSlide" Target="../notesSlides/notesSlide57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9.vml"/><Relationship Id="rId6" Type="http://schemas.openxmlformats.org/officeDocument/2006/relationships/slide" Target="slide21.xml"/><Relationship Id="rId5" Type="http://schemas.openxmlformats.org/officeDocument/2006/relationships/slide" Target="slide39.xml"/><Relationship Id="rId4" Type="http://schemas.openxmlformats.org/officeDocument/2006/relationships/slide" Target="slide33.xml"/><Relationship Id="rId9" Type="http://schemas.openxmlformats.org/officeDocument/2006/relationships/package" Target="../embeddings/Microsoft_Office_Word___47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2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slide" Target="slide22.xml"/><Relationship Id="rId5" Type="http://schemas.openxmlformats.org/officeDocument/2006/relationships/slide" Target="slide18.xml"/><Relationship Id="rId4" Type="http://schemas.openxmlformats.org/officeDocument/2006/relationships/slide" Target="slide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notesSlide" Target="../notesSlides/notesSlide2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slide" Target="slide18.xml"/><Relationship Id="rId5" Type="http://schemas.openxmlformats.org/officeDocument/2006/relationships/slide" Target="slide13.xml"/><Relationship Id="rId10" Type="http://schemas.openxmlformats.org/officeDocument/2006/relationships/image" Target="../media/image4.jpeg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1.docx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notesSlide" Target="../notesSlides/notesSlide3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slide" Target="slide18.xml"/><Relationship Id="rId5" Type="http://schemas.openxmlformats.org/officeDocument/2006/relationships/slide" Target="slide13.xml"/><Relationship Id="rId10" Type="http://schemas.openxmlformats.org/officeDocument/2006/relationships/image" Target="../media/image6.jpeg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2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843808" y="2801710"/>
            <a:ext cx="5220334" cy="1077841"/>
          </a:xfrm>
        </p:spPr>
        <p:txBody>
          <a:bodyPr/>
          <a:lstStyle/>
          <a:p>
            <a:pPr algn="ctr"/>
            <a:r>
              <a:rPr lang="zh-CN" altLang="zh-CN" sz="3200" dirty="0"/>
              <a:t>高考大题专项</a:t>
            </a:r>
            <a:r>
              <a:rPr lang="zh-CN" altLang="zh-CN" sz="3200" dirty="0" smtClean="0"/>
              <a:t>一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zh-CN" altLang="zh-CN" sz="3200" dirty="0" smtClean="0"/>
              <a:t>函数</a:t>
            </a:r>
            <a:r>
              <a:rPr lang="zh-CN" altLang="zh-CN" sz="3200" dirty="0"/>
              <a:t>与导数的综合压轴大题</a:t>
            </a: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4171972"/>
            <a:ext cx="76200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7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利用导数求含参数的原函数的单调区间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极值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恒成立问题的步骤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求函数定义域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通分或因式分解或二次求导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把导函数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弄熟悉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对参数分类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分类的层次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按导函数的类型分大类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按导函数是否有零点分小类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在小类中再按导函数零点的大小分小类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在小类的小类中再按零点是否在定义域中分小类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602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567183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22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</a:t>
            </a:r>
            <a:r>
              <a:rPr lang="zh-CN" altLang="zh-CN" sz="2200" b="1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湖南衡阳一模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x+x</a:t>
            </a:r>
            <a:r>
              <a:rPr lang="en-US" altLang="zh-CN" sz="2200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-ax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上的极值点的个数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03634230"/>
              </p:ext>
            </p:extLst>
          </p:nvPr>
        </p:nvGraphicFramePr>
        <p:xfrm>
          <a:off x="374988" y="2482505"/>
          <a:ext cx="8128000" cy="3278777"/>
        </p:xfrm>
        <a:graphic>
          <a:graphicData uri="http://schemas.openxmlformats.org/presentationml/2006/ole">
            <p:oleObj spid="_x0000_s4098" name="文档" r:id="rId9" imgW="3837724" imgH="154722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55832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4495733"/>
              </p:ext>
            </p:extLst>
          </p:nvPr>
        </p:nvGraphicFramePr>
        <p:xfrm>
          <a:off x="508000" y="1711199"/>
          <a:ext cx="8128000" cy="3638600"/>
        </p:xfrm>
        <a:graphic>
          <a:graphicData uri="http://schemas.openxmlformats.org/presentationml/2006/ole">
            <p:oleObj spid="_x0000_s5122" name="文档" r:id="rId9" imgW="3837724" imgH="171813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67394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607437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题型二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求函数的极值、最值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宁夏银川一中一模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处取得极值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上的最大值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22380193"/>
              </p:ext>
            </p:extLst>
          </p:nvPr>
        </p:nvGraphicFramePr>
        <p:xfrm>
          <a:off x="281206" y="3296364"/>
          <a:ext cx="8128000" cy="2148860"/>
        </p:xfrm>
        <a:graphic>
          <a:graphicData uri="http://schemas.openxmlformats.org/presentationml/2006/ole">
            <p:oleObj spid="_x0000_s6146" name="文档" r:id="rId9" imgW="3837724" imgH="101393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41977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26940038"/>
              </p:ext>
            </p:extLst>
          </p:nvPr>
        </p:nvGraphicFramePr>
        <p:xfrm>
          <a:off x="508000" y="1533551"/>
          <a:ext cx="8128000" cy="4065681"/>
        </p:xfrm>
        <a:graphic>
          <a:graphicData uri="http://schemas.openxmlformats.org/presentationml/2006/ole">
            <p:oleObj spid="_x0000_s7170" name="文档" r:id="rId9" imgW="3837724" imgH="191861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95639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40639767"/>
              </p:ext>
            </p:extLst>
          </p:nvPr>
        </p:nvGraphicFramePr>
        <p:xfrm>
          <a:off x="323528" y="1587236"/>
          <a:ext cx="8128000" cy="3231695"/>
        </p:xfrm>
        <a:graphic>
          <a:graphicData uri="http://schemas.openxmlformats.org/presentationml/2006/ole">
            <p:oleObj spid="_x0000_s8194" name="文档" r:id="rId9" imgW="3837724" imgH="1525950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483607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求最值的常用方法是由导数确定单调性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由单调性确定极值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比较极值与定义域的端点值确定最值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7702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53835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2200" b="1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   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的图像在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处的切线方程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的极值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43727307"/>
              </p:ext>
            </p:extLst>
          </p:nvPr>
        </p:nvGraphicFramePr>
        <p:xfrm>
          <a:off x="1382866" y="1453611"/>
          <a:ext cx="6106686" cy="497732"/>
        </p:xfrm>
        <a:graphic>
          <a:graphicData uri="http://schemas.openxmlformats.org/presentationml/2006/ole">
            <p:oleObj spid="_x0000_s9218" name="文档" r:id="rId9" imgW="3837724" imgH="312978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2751912"/>
              </p:ext>
            </p:extLst>
          </p:nvPr>
        </p:nvGraphicFramePr>
        <p:xfrm>
          <a:off x="340621" y="2733456"/>
          <a:ext cx="8128000" cy="3658777"/>
        </p:xfrm>
        <a:graphic>
          <a:graphicData uri="http://schemas.openxmlformats.org/presentationml/2006/ole">
            <p:oleObj spid="_x0000_s9219" name="文档" r:id="rId10" imgW="3837724" imgH="172787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89302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99942186"/>
              </p:ext>
            </p:extLst>
          </p:nvPr>
        </p:nvGraphicFramePr>
        <p:xfrm>
          <a:off x="508000" y="1636810"/>
          <a:ext cx="8128000" cy="3890813"/>
        </p:xfrm>
        <a:graphic>
          <a:graphicData uri="http://schemas.openxmlformats.org/presentationml/2006/ole">
            <p:oleObj spid="_x0000_s10242" name="文档" r:id="rId9" imgW="3837724" imgH="183604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81088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48478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题型三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求参数的值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只有一个零点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3151359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等价于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递减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只有一个零点当且仅当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只有一个零点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没有零点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5927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32480761"/>
              </p:ext>
            </p:extLst>
          </p:nvPr>
        </p:nvGraphicFramePr>
        <p:xfrm>
          <a:off x="518391" y="2606259"/>
          <a:ext cx="8128000" cy="4011875"/>
        </p:xfrm>
        <a:graphic>
          <a:graphicData uri="http://schemas.openxmlformats.org/presentationml/2006/ole">
            <p:oleObj spid="_x0000_s11266" name="文档" r:id="rId9" imgW="3837724" imgH="1893375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745185" y="133753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(ii)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内递减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内递增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6359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考情分析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必备知识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8884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从近五年的高考试题来看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对导数在函数中应用的考查常常是一大一小两个题目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其中解答题的命题特点是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以二次或三次函数、对数函数、指数函数及分式函数为命题载体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以切线问题、单调性问题、极值最值问题、恒成立问题、存在性问题、函数零点问题为设置条件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与参数的范围、不等式的证明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方程根的分布综合成题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重点考查应用分类讨论思想、函数与方程思想、数形结合思想及化归与转换思想来分析问题、解决问题的能力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0599445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求参数的值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方法因题而异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需要根据具体题目具体分析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将题目条件进行合理的等价转化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在转化过程中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构造新的函数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在研究函数中往往需要利用对导数的方法确定函数的单调性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4649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02385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2200" b="1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辽宁凌源一模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的交点的横坐标为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1],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求整数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所有可能的值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626521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原命题等价于方程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上有解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不是方程的解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54885964"/>
              </p:ext>
            </p:extLst>
          </p:nvPr>
        </p:nvGraphicFramePr>
        <p:xfrm>
          <a:off x="313137" y="3480226"/>
          <a:ext cx="8128000" cy="1856292"/>
        </p:xfrm>
        <a:graphic>
          <a:graphicData uri="http://schemas.openxmlformats.org/presentationml/2006/ole">
            <p:oleObj spid="_x0000_s12290" name="文档" r:id="rId9" imgW="3837724" imgH="876556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508000" y="5360915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的交点仅有两个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且两交点的横坐标分别在区间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[1,2]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所以整数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的所有可能的值为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575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题型四</a:t>
            </a:r>
          </a:p>
        </p:txBody>
      </p:sp>
      <p:sp>
        <p:nvSpPr>
          <p:cNvPr id="10" name="圆角矩形 9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1412776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题型四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已知函数有极值求参数范围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山西吕梁一模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内有极值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92680481"/>
              </p:ext>
            </p:extLst>
          </p:nvPr>
        </p:nvGraphicFramePr>
        <p:xfrm>
          <a:off x="5806769" y="1791653"/>
          <a:ext cx="8128000" cy="514515"/>
        </p:xfrm>
        <a:graphic>
          <a:graphicData uri="http://schemas.openxmlformats.org/presentationml/2006/ole">
            <p:oleObj spid="_x0000_s13314" name="文档" r:id="rId9" imgW="3837724" imgH="243027" progId="Word.Document.12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78641718"/>
              </p:ext>
            </p:extLst>
          </p:nvPr>
        </p:nvGraphicFramePr>
        <p:xfrm>
          <a:off x="344304" y="2695648"/>
          <a:ext cx="8128000" cy="3685680"/>
        </p:xfrm>
        <a:graphic>
          <a:graphicData uri="http://schemas.openxmlformats.org/presentationml/2006/ole">
            <p:oleObj spid="_x0000_s13315" name="文档" r:id="rId10" imgW="3837724" imgH="17401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8822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题型四</a:t>
            </a:r>
          </a:p>
        </p:txBody>
      </p:sp>
      <p:sp>
        <p:nvSpPr>
          <p:cNvPr id="10" name="圆角矩形 9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19986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递减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有唯一解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71182034"/>
              </p:ext>
            </p:extLst>
          </p:nvPr>
        </p:nvGraphicFramePr>
        <p:xfrm>
          <a:off x="508000" y="3397827"/>
          <a:ext cx="8128000" cy="1546910"/>
        </p:xfrm>
        <a:graphic>
          <a:graphicData uri="http://schemas.openxmlformats.org/presentationml/2006/ole">
            <p:oleObj spid="_x0000_s14338" name="文档" r:id="rId9" imgW="3837724" imgH="730163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4949260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内有极值且唯一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恒成立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递增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内无极值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综上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的取值范围为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7891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题型四</a:t>
            </a:r>
          </a:p>
        </p:txBody>
      </p:sp>
      <p:sp>
        <p:nvSpPr>
          <p:cNvPr id="10" name="圆角矩形 9">
            <a:hlinkClick r:id="rId7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2716732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有极值的必要不充分条件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例如函数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不是函数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的极值点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所以本例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内有极值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由此得出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还必须由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的范围验证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内有极值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8565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题型四</a:t>
            </a:r>
          </a:p>
        </p:txBody>
      </p:sp>
      <p:sp>
        <p:nvSpPr>
          <p:cNvPr id="10" name="圆角矩形 9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822492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2200" b="1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北京丰台一模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上有极值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1396077"/>
              </p:ext>
            </p:extLst>
          </p:nvPr>
        </p:nvGraphicFramePr>
        <p:xfrm>
          <a:off x="3356768" y="3213705"/>
          <a:ext cx="8128000" cy="504427"/>
        </p:xfrm>
        <a:graphic>
          <a:graphicData uri="http://schemas.openxmlformats.org/presentationml/2006/ole">
            <p:oleObj spid="_x0000_s15362" name="文档" r:id="rId9" imgW="3837724" imgH="23797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50620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题型四</a:t>
            </a:r>
          </a:p>
        </p:txBody>
      </p:sp>
      <p:sp>
        <p:nvSpPr>
          <p:cNvPr id="10" name="圆角矩形 9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73329443"/>
              </p:ext>
            </p:extLst>
          </p:nvPr>
        </p:nvGraphicFramePr>
        <p:xfrm>
          <a:off x="508000" y="1415614"/>
          <a:ext cx="8128000" cy="5007278"/>
        </p:xfrm>
        <a:graphic>
          <a:graphicData uri="http://schemas.openxmlformats.org/presentationml/2006/ole">
            <p:oleObj spid="_x0000_s16386" name="文档" r:id="rId9" imgW="3837724" imgH="236356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04281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题型五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题型五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在函数不等式恒成立中求参数范围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河北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衡水中学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金卷一模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的不等式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altLang="zh-CN" sz="2200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上恒成立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5668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</a:p>
        </p:txBody>
      </p:sp>
      <p:sp>
        <p:nvSpPr>
          <p:cNvPr id="7" name="圆角矩形 6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题型五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09567297"/>
              </p:ext>
            </p:extLst>
          </p:nvPr>
        </p:nvGraphicFramePr>
        <p:xfrm>
          <a:off x="508000" y="1427552"/>
          <a:ext cx="8128000" cy="4943385"/>
        </p:xfrm>
        <a:graphic>
          <a:graphicData uri="http://schemas.openxmlformats.org/presentationml/2006/ole">
            <p:oleObj spid="_x0000_s17410" name="文档" r:id="rId9" imgW="3837724" imgH="233363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5096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</a:p>
        </p:txBody>
      </p:sp>
      <p:sp>
        <p:nvSpPr>
          <p:cNvPr id="7" name="圆角矩形 6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题型五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9304697"/>
              </p:ext>
            </p:extLst>
          </p:nvPr>
        </p:nvGraphicFramePr>
        <p:xfrm>
          <a:off x="508000" y="1494896"/>
          <a:ext cx="8128000" cy="4526392"/>
        </p:xfrm>
        <a:graphic>
          <a:graphicData uri="http://schemas.openxmlformats.org/presentationml/2006/ole">
            <p:oleObj spid="_x0000_s18434" name="文档" r:id="rId9" imgW="3837724" imgH="213712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85743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考情分析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必备知识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1836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常见恒成立不等式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1;(2)e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构造辅助函数的四种方法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证明不等式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的问题转化为证明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进而构造辅助函数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对原不等式同解变形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如移项、通分、取对数等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把不等式两边变成具有相同结构的式子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构造辅助函数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主元法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或可化为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为主元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构造函数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));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放缩法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若所构造函数的最值不易求解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可将所证明的不等式进行放缩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再重新构造函数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0687076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题型五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讨论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导函数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确定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的单调区间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最小值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解不等式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合并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若任意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恒成立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即求当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恒成立时的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即研究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取什么范围时有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或者能够说明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取什么范围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为此还要研究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上的单调性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279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</a:p>
        </p:txBody>
      </p:sp>
      <p:sp>
        <p:nvSpPr>
          <p:cNvPr id="7" name="圆角矩形 6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题型五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6553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福建龙岩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月质检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197237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>
                <a:solidFill>
                  <a:srgbClr val="FF0000"/>
                </a:solidFill>
                <a:effectLst/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2)e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2)e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上是增加的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此时函数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上是增加的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上是增加的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&lt;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存在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满足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此时函数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上是减少的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56424551"/>
              </p:ext>
            </p:extLst>
          </p:nvPr>
        </p:nvGraphicFramePr>
        <p:xfrm>
          <a:off x="3356648" y="4581128"/>
          <a:ext cx="278851" cy="557703"/>
        </p:xfrm>
        <a:graphic>
          <a:graphicData uri="http://schemas.openxmlformats.org/presentationml/2006/ole">
            <p:oleObj spid="_x0000_s19458" name="文档" r:id="rId9" imgW="154819" imgH="299398" progId="Word.Document.12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06694923"/>
              </p:ext>
            </p:extLst>
          </p:nvPr>
        </p:nvGraphicFramePr>
        <p:xfrm>
          <a:off x="2852989" y="5373216"/>
          <a:ext cx="278851" cy="557703"/>
        </p:xfrm>
        <a:graphic>
          <a:graphicData uri="http://schemas.openxmlformats.org/presentationml/2006/ole">
            <p:oleObj spid="_x0000_s19459" name="文档" r:id="rId10" imgW="154819" imgH="2993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99289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</a:p>
        </p:txBody>
      </p:sp>
      <p:sp>
        <p:nvSpPr>
          <p:cNvPr id="7" name="圆角矩形 6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题型五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2422388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存在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满足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此时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上是减少的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&lt;h'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此时函数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上是减少的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综上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的取值范围是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86408187"/>
              </p:ext>
            </p:extLst>
          </p:nvPr>
        </p:nvGraphicFramePr>
        <p:xfrm>
          <a:off x="3743791" y="4031553"/>
          <a:ext cx="1589088" cy="522288"/>
        </p:xfrm>
        <a:graphic>
          <a:graphicData uri="http://schemas.openxmlformats.org/presentationml/2006/ole">
            <p:oleObj spid="_x0000_s20482" name="文档" r:id="rId9" imgW="760742" imgH="2479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97793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9968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利用导数证明问题及讨论零点个数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NEU-BZ-S92"/>
                <a:ea typeface="方正正中黑简体"/>
                <a:cs typeface="Times New Roman" panose="02020603050405020304" pitchFamily="18" charset="0"/>
              </a:rPr>
              <a:t>题型一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effectLst/>
                <a:latin typeface="NEU-BZ-S92"/>
                <a:ea typeface="方正正中黑简体"/>
                <a:cs typeface="Times New Roman" panose="02020603050405020304" pitchFamily="18" charset="0"/>
              </a:rPr>
              <a:t>利用导数证明不等式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河北保定二模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≠0,e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为自然对数的底数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若曲线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(e))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处的切线斜率为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有极小值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求实数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a=b=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53670438"/>
              </p:ext>
            </p:extLst>
          </p:nvPr>
        </p:nvGraphicFramePr>
        <p:xfrm>
          <a:off x="5233735" y="2585343"/>
          <a:ext cx="1992313" cy="555625"/>
        </p:xfrm>
        <a:graphic>
          <a:graphicData uri="http://schemas.openxmlformats.org/presentationml/2006/ole">
            <p:oleObj spid="_x0000_s21506" name="文档" r:id="rId9" imgW="950927" imgH="26233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284984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(0,e)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(0,e)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内是增加的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内是减少的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有极大值而无极小值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(0,e)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(0,e)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内是减少的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内是增加的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有极小值而无极大值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即实数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的取值范围为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40254776"/>
              </p:ext>
            </p:extLst>
          </p:nvPr>
        </p:nvGraphicFramePr>
        <p:xfrm>
          <a:off x="548456" y="2060848"/>
          <a:ext cx="8128000" cy="1183656"/>
        </p:xfrm>
        <a:graphic>
          <a:graphicData uri="http://schemas.openxmlformats.org/presentationml/2006/ole">
            <p:oleObj spid="_x0000_s22530" name="文档" r:id="rId9" imgW="3847376" imgH="56065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56040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36006462"/>
              </p:ext>
            </p:extLst>
          </p:nvPr>
        </p:nvGraphicFramePr>
        <p:xfrm>
          <a:off x="508000" y="1844824"/>
          <a:ext cx="8128000" cy="4459670"/>
        </p:xfrm>
        <a:graphic>
          <a:graphicData uri="http://schemas.openxmlformats.org/presentationml/2006/ole">
            <p:oleObj spid="_x0000_s23554" name="文档" r:id="rId9" imgW="3847376" imgH="211198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0912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只需证明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en-US" altLang="zh-CN" sz="2200" dirty="0" err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只需证明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或证明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en-US" altLang="zh-CN" sz="2200" dirty="0" err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且两个最值点不相等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3254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01949389"/>
              </p:ext>
            </p:extLst>
          </p:nvPr>
        </p:nvGraphicFramePr>
        <p:xfrm>
          <a:off x="-27608" y="1320583"/>
          <a:ext cx="8128000" cy="1663155"/>
        </p:xfrm>
        <a:graphic>
          <a:graphicData uri="http://schemas.openxmlformats.org/presentationml/2006/ole">
            <p:oleObj spid="_x0000_s24578" name="文档" r:id="rId9" imgW="3847376" imgH="787360" progId="Word.Document.12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51722854"/>
              </p:ext>
            </p:extLst>
          </p:nvPr>
        </p:nvGraphicFramePr>
        <p:xfrm>
          <a:off x="531723" y="2945492"/>
          <a:ext cx="8121650" cy="3875088"/>
        </p:xfrm>
        <a:graphic>
          <a:graphicData uri="http://schemas.openxmlformats.org/presentationml/2006/ole">
            <p:oleObj spid="_x0000_s24579" name="文档" r:id="rId10" imgW="3847376" imgH="18312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6951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30434724"/>
              </p:ext>
            </p:extLst>
          </p:nvPr>
        </p:nvGraphicFramePr>
        <p:xfrm>
          <a:off x="508000" y="1628800"/>
          <a:ext cx="8128000" cy="4798338"/>
        </p:xfrm>
        <a:graphic>
          <a:graphicData uri="http://schemas.openxmlformats.org/presentationml/2006/ole">
            <p:oleObj spid="_x0000_s25602" name="文档" r:id="rId9" imgW="3847376" imgH="227103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48271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4255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题型二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判断、证明或讨论函数零点个数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的单调区间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只有一个零点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51383135"/>
              </p:ext>
            </p:extLst>
          </p:nvPr>
        </p:nvGraphicFramePr>
        <p:xfrm>
          <a:off x="2127331" y="2915562"/>
          <a:ext cx="6106686" cy="500259"/>
        </p:xfrm>
        <a:graphic>
          <a:graphicData uri="http://schemas.openxmlformats.org/presentationml/2006/ole">
            <p:oleObj spid="_x0000_s26626" name="文档" r:id="rId9" imgW="3837724" imgH="31406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考情分析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必备知识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函数不等式的类型与解法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 err="1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altLang="zh-CN" sz="2200" dirty="0" err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 err="1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en-US" altLang="zh-CN" sz="2200" dirty="0" err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altLang="zh-CN" sz="2200" dirty="0" err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en-US" altLang="zh-CN" sz="2200" dirty="0" err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4404788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19931915"/>
              </p:ext>
            </p:extLst>
          </p:nvPr>
        </p:nvGraphicFramePr>
        <p:xfrm>
          <a:off x="508000" y="1358641"/>
          <a:ext cx="8128000" cy="5259493"/>
        </p:xfrm>
        <a:graphic>
          <a:graphicData uri="http://schemas.openxmlformats.org/presentationml/2006/ole">
            <p:oleObj spid="_x0000_s27650" name="文档" r:id="rId9" imgW="3837724" imgH="248327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22473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7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有关函数的零点问题的解决方法主要是借助数形结合思想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利用导数研究函数的单调性和极值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利用函数的单调性模拟函数的图像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根据函数零点个数的要求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控制极值点函数值的正负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从而解不等式求出参数的范围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351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30379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66675" indent="20066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2200" b="1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山东济宁一模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  x</a:t>
            </a:r>
            <a:r>
              <a:rPr lang="en-US" altLang="zh-CN" sz="2200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恰有一个零点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46724553"/>
              </p:ext>
            </p:extLst>
          </p:nvPr>
        </p:nvGraphicFramePr>
        <p:xfrm>
          <a:off x="4932040" y="1489320"/>
          <a:ext cx="6106686" cy="497732"/>
        </p:xfrm>
        <a:graphic>
          <a:graphicData uri="http://schemas.openxmlformats.org/presentationml/2006/ole">
            <p:oleObj spid="_x0000_s28674" name="文档" r:id="rId9" imgW="3837724" imgH="312978" progId="Word.Document.12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34374787"/>
              </p:ext>
            </p:extLst>
          </p:nvPr>
        </p:nvGraphicFramePr>
        <p:xfrm>
          <a:off x="344304" y="2476301"/>
          <a:ext cx="8128000" cy="3349396"/>
        </p:xfrm>
        <a:graphic>
          <a:graphicData uri="http://schemas.openxmlformats.org/presentationml/2006/ole">
            <p:oleObj spid="_x0000_s28675" name="文档" r:id="rId10" imgW="3837724" imgH="158075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95974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72816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恒成立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上递增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恰有一个零点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&lt;x&lt;a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上递增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上递减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上递增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=-a-   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恰有一个零点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综上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恰有一个零点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70792962"/>
              </p:ext>
            </p:extLst>
          </p:nvPr>
        </p:nvGraphicFramePr>
        <p:xfrm>
          <a:off x="-1116632" y="2166551"/>
          <a:ext cx="6106686" cy="485099"/>
        </p:xfrm>
        <a:graphic>
          <a:graphicData uri="http://schemas.openxmlformats.org/presentationml/2006/ole">
            <p:oleObj spid="_x0000_s29698" name="文档" r:id="rId9" imgW="3837724" imgH="304325" progId="Word.Document.12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80956673"/>
              </p:ext>
            </p:extLst>
          </p:nvPr>
        </p:nvGraphicFramePr>
        <p:xfrm>
          <a:off x="-816772" y="3800575"/>
          <a:ext cx="6106686" cy="485099"/>
        </p:xfrm>
        <a:graphic>
          <a:graphicData uri="http://schemas.openxmlformats.org/presentationml/2006/ole">
            <p:oleObj spid="_x0000_s29699" name="文档" r:id="rId10" imgW="3837724" imgH="30432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19999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30377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题型三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与函数零点有关的证明问题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福建宁德质检二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的单调性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有三个零点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49107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上是增函数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,0),(2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上是增加的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上是减少的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上是增加的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上是减少的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1105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1478843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上是增函数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此时函数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不可能有三个零点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是增加的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上是减少的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的极小值为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不可能有三个零点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要满足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有三个零点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要证明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等价于要证明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即要证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故等价于证明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+a+a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  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构造函数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)),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4685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88840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递增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6e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递增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3e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+a+a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 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01102059"/>
              </p:ext>
            </p:extLst>
          </p:nvPr>
        </p:nvGraphicFramePr>
        <p:xfrm>
          <a:off x="-324544" y="3958578"/>
          <a:ext cx="6106686" cy="485099"/>
        </p:xfrm>
        <a:graphic>
          <a:graphicData uri="http://schemas.openxmlformats.org/presentationml/2006/ole">
            <p:oleObj spid="_x0000_s30722" name="文档" r:id="rId9" imgW="3837724" imgH="30432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9354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证明与零点有关的不等式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函数的零点本身就是一个条件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即零点对应的函数值为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证明的思路一般对条件等价转化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构造合适的新函数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利用导数知识探讨该函数的性质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如单调性、极值情况等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再结合函数图像来解决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5941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32793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2200" b="1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四川绵阳南山中学二模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x-bx-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有两个相异零点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0816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71212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函数的定义域为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要证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30876140"/>
              </p:ext>
            </p:extLst>
          </p:nvPr>
        </p:nvGraphicFramePr>
        <p:xfrm>
          <a:off x="354701" y="3459444"/>
          <a:ext cx="8128000" cy="3130812"/>
        </p:xfrm>
        <a:graphic>
          <a:graphicData uri="http://schemas.openxmlformats.org/presentationml/2006/ole">
            <p:oleObj spid="_x0000_s31746" name="文档" r:id="rId9" imgW="3837724" imgH="147871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51703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考情分析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必备知识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1967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含两个未知数的不等式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问题的常见题型及具体转化策略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上的最小值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上的最大值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上的最大值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上的最小值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上的最小值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上的最小值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上的最大值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上的最大值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上的值域与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上的值域的交集非空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649955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题型四</a:t>
            </a: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47149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题型四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已知零点个数求参数范围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的单调性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有两个零点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3203333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的定义域为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递减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递减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递增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2055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61692845"/>
              </p:ext>
            </p:extLst>
          </p:nvPr>
        </p:nvGraphicFramePr>
        <p:xfrm>
          <a:off x="508000" y="1321064"/>
          <a:ext cx="8128000" cy="5441086"/>
        </p:xfrm>
        <a:graphic>
          <a:graphicData uri="http://schemas.openxmlformats.org/presentationml/2006/ole">
            <p:oleObj spid="_x0000_s32770" name="文档" r:id="rId4" imgW="3837724" imgH="2568730" progId="Word.Document.12">
              <p:embed/>
            </p:oleObj>
          </a:graphicData>
        </a:graphic>
      </p:graphicFrame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13" name="圆角矩形 12">
            <a:hlinkClick r:id="rId7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圆角矩形 13">
            <a:hlinkClick r:id="rId8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题型四</a:t>
            </a:r>
          </a:p>
        </p:txBody>
      </p:sp>
      <p:sp>
        <p:nvSpPr>
          <p:cNvPr id="15" name="圆角矩形 14">
            <a:hlinkClick r:id="rId9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</p:spTree>
    <p:extLst>
      <p:ext uri="{BB962C8B-B14F-4D97-AF65-F5344CB8AC3E}">
        <p14:creationId xmlns:p14="http://schemas.microsoft.com/office/powerpoint/2010/main" xmlns="" val="2747821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13" name="圆角矩形 12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圆角矩形 13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题型四</a:t>
            </a:r>
          </a:p>
        </p:txBody>
      </p:sp>
      <p:sp>
        <p:nvSpPr>
          <p:cNvPr id="15" name="圆角矩形 14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63994071"/>
              </p:ext>
            </p:extLst>
          </p:nvPr>
        </p:nvGraphicFramePr>
        <p:xfrm>
          <a:off x="508000" y="1464731"/>
          <a:ext cx="8128000" cy="1869743"/>
        </p:xfrm>
        <a:graphic>
          <a:graphicData uri="http://schemas.openxmlformats.org/presentationml/2006/ole">
            <p:oleObj spid="_x0000_s33794" name="文档" r:id="rId9" imgW="3837724" imgH="883046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682081" y="3361491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递减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递增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递减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)→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)→0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的取值范围为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3959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13" name="圆角矩形 12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圆角矩形 13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题型四</a:t>
            </a:r>
          </a:p>
        </p:txBody>
      </p:sp>
      <p:sp>
        <p:nvSpPr>
          <p:cNvPr id="15" name="圆角矩形 14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7033325"/>
              </p:ext>
            </p:extLst>
          </p:nvPr>
        </p:nvGraphicFramePr>
        <p:xfrm>
          <a:off x="508000" y="1700808"/>
          <a:ext cx="8128000" cy="4593649"/>
        </p:xfrm>
        <a:graphic>
          <a:graphicData uri="http://schemas.openxmlformats.org/presentationml/2006/ole">
            <p:oleObj spid="_x0000_s34818" name="文档" r:id="rId9" imgW="3848098" imgH="216776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92737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13" name="圆角矩形 12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圆角矩形 13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题型四</a:t>
            </a:r>
          </a:p>
        </p:txBody>
      </p:sp>
      <p:sp>
        <p:nvSpPr>
          <p:cNvPr id="15" name="圆角矩形 14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67177654"/>
              </p:ext>
            </p:extLst>
          </p:nvPr>
        </p:nvGraphicFramePr>
        <p:xfrm>
          <a:off x="508000" y="2636912"/>
          <a:ext cx="8128000" cy="3483909"/>
        </p:xfrm>
        <a:graphic>
          <a:graphicData uri="http://schemas.openxmlformats.org/presentationml/2006/ole">
            <p:oleObj spid="_x0000_s35842" name="文档" r:id="rId9" imgW="3837724" imgH="1643858" progId="Word.Document.12">
              <p:embed/>
            </p:oleObj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29419824"/>
              </p:ext>
            </p:extLst>
          </p:nvPr>
        </p:nvGraphicFramePr>
        <p:xfrm>
          <a:off x="508000" y="1422553"/>
          <a:ext cx="8128000" cy="1042826"/>
        </p:xfrm>
        <a:graphic>
          <a:graphicData uri="http://schemas.openxmlformats.org/presentationml/2006/ole">
            <p:oleObj spid="_x0000_s35843" name="文档" r:id="rId10" imgW="3848098" imgH="49300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51395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13" name="圆角矩形 12">
            <a:hlinkClick r:id="rId5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圆角矩形 13">
            <a:hlinkClick r:id="rId6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题型四</a:t>
            </a:r>
          </a:p>
        </p:txBody>
      </p:sp>
      <p:sp>
        <p:nvSpPr>
          <p:cNvPr id="15" name="圆角矩形 14">
            <a:hlinkClick r:id="rId7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已知函数有零点求参数取值范围常用的方法和思路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分类讨论法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分类讨论就是将所有可能出现的情况进行分类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然后逐个论证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它属于完全归纳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分离参数法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先将参数分离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转化成求函数值域问题加以解决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数形结合法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先对解析式变形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在同一平面直角坐标系中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画出函数的图像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然后数形结合求解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9717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13" name="圆角矩形 12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圆角矩形 13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题型四</a:t>
            </a:r>
          </a:p>
        </p:txBody>
      </p:sp>
      <p:sp>
        <p:nvSpPr>
          <p:cNvPr id="15" name="圆角矩形 14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36234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2200" b="1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衡水中学月考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有实数根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60719026"/>
              </p:ext>
            </p:extLst>
          </p:nvPr>
        </p:nvGraphicFramePr>
        <p:xfrm>
          <a:off x="4283968" y="1515228"/>
          <a:ext cx="6106686" cy="500259"/>
        </p:xfrm>
        <a:graphic>
          <a:graphicData uri="http://schemas.openxmlformats.org/presentationml/2006/ole">
            <p:oleObj spid="_x0000_s36866" name="文档" r:id="rId9" imgW="3837724" imgH="314060" progId="Word.Document.12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22829204"/>
              </p:ext>
            </p:extLst>
          </p:nvPr>
        </p:nvGraphicFramePr>
        <p:xfrm>
          <a:off x="404440" y="2441894"/>
          <a:ext cx="8128000" cy="3467096"/>
        </p:xfrm>
        <a:graphic>
          <a:graphicData uri="http://schemas.openxmlformats.org/presentationml/2006/ole">
            <p:oleObj spid="_x0000_s36867" name="文档" r:id="rId10" imgW="3837724" imgH="163664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79185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13" name="圆角矩形 12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圆角矩形 13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题型四</a:t>
            </a:r>
          </a:p>
        </p:txBody>
      </p:sp>
      <p:sp>
        <p:nvSpPr>
          <p:cNvPr id="15" name="圆角矩形 14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08189850"/>
              </p:ext>
            </p:extLst>
          </p:nvPr>
        </p:nvGraphicFramePr>
        <p:xfrm>
          <a:off x="508000" y="1582116"/>
          <a:ext cx="8128000" cy="4079132"/>
        </p:xfrm>
        <a:graphic>
          <a:graphicData uri="http://schemas.openxmlformats.org/presentationml/2006/ole">
            <p:oleObj spid="_x0000_s37890" name="文档" r:id="rId9" imgW="3837724" imgH="192618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68842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题型五</a:t>
            </a: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484784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题型五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利用导数解决存在性问题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四川内江一模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的单调性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是否存在正实数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请求出一个符合条件的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若不存在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请说明理由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3540612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的定义域为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上递增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递减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递增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综上所述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上递增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上递减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上递增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302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题型五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508000" y="1540257"/>
                <a:ext cx="8128000" cy="428578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indent="266700"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存在正数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2ln</a:t>
                </a:r>
                <a:r>
                  <a:rPr lang="en-US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使得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</a:p>
              <a:p>
                <a:pPr indent="266700"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 sz="22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(2ln</a:t>
                </a:r>
                <a:r>
                  <a:rPr lang="en-US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=a</a:t>
                </a:r>
                <a:r>
                  <a:rPr lang="en-US" altLang="zh-CN" sz="22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ln</a:t>
                </a:r>
                <a:r>
                  <a:rPr lang="en-US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a-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0,</a:t>
                </a:r>
                <a:r>
                  <a:rPr lang="zh-CN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其中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a&gt;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zh-CN" altLang="zh-CN" sz="2200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证明如下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zh-CN" altLang="zh-CN" sz="2200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=x</a:t>
                </a:r>
                <a:r>
                  <a:rPr lang="en-US" altLang="zh-CN" sz="22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ln</a:t>
                </a:r>
                <a:r>
                  <a:rPr lang="en-US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1(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x&gt;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1),</a:t>
                </a:r>
                <a:r>
                  <a:rPr lang="zh-CN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g'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2ln</a:t>
                </a:r>
                <a:r>
                  <a:rPr lang="en-US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zh-CN" altLang="zh-CN" sz="2200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=x-</a:t>
                </a:r>
                <a:r>
                  <a:rPr lang="en-US" altLang="zh-CN" sz="2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ln</a:t>
                </a:r>
                <a:r>
                  <a:rPr lang="en-US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1(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x&gt;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1),</a:t>
                </a:r>
                <a:r>
                  <a:rPr lang="zh-CN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u'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2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0,</a:t>
                </a:r>
                <a:r>
                  <a:rPr lang="zh-CN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故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(1,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+∞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上递增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zh-CN" altLang="zh-CN" sz="2200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 sz="2200" i="1" dirty="0">
                    <a:solidFill>
                      <a:srgbClr val="000000"/>
                    </a:solidFill>
                    <a:latin typeface="NEU-BZ-S92"/>
                    <a:cs typeface="宋体" panose="02010600030101010101" pitchFamily="2" charset="-122"/>
                  </a:rPr>
                  <a:t>∴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&gt;u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(1)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0,</a:t>
                </a:r>
                <a:endParaRPr lang="zh-CN" altLang="zh-CN" sz="2200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故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g'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2ln</a:t>
                </a:r>
                <a:r>
                  <a:rPr lang="en-US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zh-CN" altLang="zh-CN" sz="2200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 sz="2200" i="1" dirty="0">
                    <a:solidFill>
                      <a:srgbClr val="000000"/>
                    </a:solidFill>
                    <a:latin typeface="NEU-BZ-S92"/>
                    <a:cs typeface="宋体" panose="02010600030101010101" pitchFamily="2" charset="-122"/>
                  </a:rPr>
                  <a:t>∴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(1,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+∞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上递增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故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&gt;g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(1)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zh-CN" altLang="zh-CN" sz="2200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 sz="2200" i="1" dirty="0">
                    <a:solidFill>
                      <a:srgbClr val="000000"/>
                    </a:solidFill>
                    <a:latin typeface="NEU-BZ-S92"/>
                    <a:cs typeface="宋体" panose="02010600030101010101" pitchFamily="2" charset="-122"/>
                  </a:rPr>
                  <a:t>∴</a:t>
                </a:r>
                <a:r>
                  <a:rPr lang="zh-CN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a&gt;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2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ln</a:t>
                </a:r>
                <a:r>
                  <a:rPr lang="en-US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a-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0,</a:t>
                </a:r>
                <a:endParaRPr lang="zh-CN" altLang="zh-CN" sz="2200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 sz="2200" i="1" dirty="0">
                    <a:solidFill>
                      <a:srgbClr val="000000"/>
                    </a:solidFill>
                    <a:latin typeface="NEU-BZ-S92"/>
                    <a:cs typeface="宋体" panose="02010600030101010101" pitchFamily="2" charset="-122"/>
                  </a:rPr>
                  <a:t>∴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(2ln</a:t>
                </a:r>
                <a:r>
                  <a:rPr lang="en-US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=a</a:t>
                </a:r>
                <a:r>
                  <a:rPr lang="en-US" altLang="zh-CN" sz="22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ln</a:t>
                </a:r>
                <a:r>
                  <a:rPr lang="en-US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a-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zh-CN" altLang="zh-CN" sz="2200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1540257"/>
                <a:ext cx="8128000" cy="4285789"/>
              </a:xfrm>
              <a:prstGeom prst="rect">
                <a:avLst/>
              </a:prstGeom>
              <a:blipFill rotWithShape="0">
                <a:blip r:embed="rId8"/>
                <a:stretch>
                  <a:fillRect t="-711" b="-19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74367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考情分析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必备知识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上的值域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上的值域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上的值域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上的值域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8937782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题型五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利用导数的方法易得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有最小值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存在正实数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&gt;ax+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分别作出函数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的图像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的图像增长的缓慢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的图像增长的快速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的图像一定在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的图像上面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如下图所示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然后证明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2729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题型五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86101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河南安阳一模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3eln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为自然对数的底数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讨论函数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的单调性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是否存在实数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ax+b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对任意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恒成立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若存在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试求出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若不存在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请说明理由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99964171"/>
              </p:ext>
            </p:extLst>
          </p:nvPr>
        </p:nvGraphicFramePr>
        <p:xfrm>
          <a:off x="6012160" y="2153295"/>
          <a:ext cx="2198688" cy="555625"/>
        </p:xfrm>
        <a:graphic>
          <a:graphicData uri="http://schemas.openxmlformats.org/presentationml/2006/ole">
            <p:oleObj spid="_x0000_s38914" name="文档" r:id="rId9" imgW="1049087" imgH="26233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4212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题型五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9716347"/>
              </p:ext>
            </p:extLst>
          </p:nvPr>
        </p:nvGraphicFramePr>
        <p:xfrm>
          <a:off x="508000" y="1412776"/>
          <a:ext cx="8128000" cy="4989465"/>
        </p:xfrm>
        <a:graphic>
          <a:graphicData uri="http://schemas.openxmlformats.org/presentationml/2006/ole">
            <p:oleObj spid="_x0000_s39938" name="文档" r:id="rId9" imgW="3847376" imgH="236208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22636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题型五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2830649"/>
              </p:ext>
            </p:extLst>
          </p:nvPr>
        </p:nvGraphicFramePr>
        <p:xfrm>
          <a:off x="508000" y="1556792"/>
          <a:ext cx="8128000" cy="4593795"/>
        </p:xfrm>
        <a:graphic>
          <a:graphicData uri="http://schemas.openxmlformats.org/presentationml/2006/ole">
            <p:oleObj spid="_x0000_s40962" name="文档" r:id="rId9" imgW="3847376" imgH="217495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13544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4255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利用导数求极值、最值、参数范围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题型一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讨论函数极值点的个数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讨论函数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极值点的个数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并说明理由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7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</p:spTree>
    <p:extLst>
      <p:ext uri="{BB962C8B-B14F-4D97-AF65-F5344CB8AC3E}">
        <p14:creationId xmlns:p14="http://schemas.microsoft.com/office/powerpoint/2010/main" xmlns="" val="3068963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7931870"/>
              </p:ext>
            </p:extLst>
          </p:nvPr>
        </p:nvGraphicFramePr>
        <p:xfrm>
          <a:off x="508000" y="1365046"/>
          <a:ext cx="8128000" cy="5077899"/>
        </p:xfrm>
        <a:graphic>
          <a:graphicData uri="http://schemas.openxmlformats.org/presentationml/2006/ole">
            <p:oleObj spid="_x0000_s2050" name="文档" r:id="rId9" imgW="3837724" imgH="2397458" progId="Word.Document.12">
              <p:embed/>
            </p:oleObj>
          </a:graphicData>
        </a:graphic>
      </p:graphicFrame>
      <p:pic>
        <p:nvPicPr>
          <p:cNvPr id="16" name="J151.eps" descr="id:2147512190;FounderCES"/>
          <p:cNvPicPr/>
          <p:nvPr/>
        </p:nvPicPr>
        <p:blipFill>
          <a:blip r:embed="rId10"/>
          <a:stretch>
            <a:fillRect/>
          </a:stretch>
        </p:blipFill>
        <p:spPr>
          <a:xfrm>
            <a:off x="6228184" y="3140968"/>
            <a:ext cx="2376264" cy="180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62446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22959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10295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8" action="ppaction://hlinksldjump"/>
          </p:cNvPr>
          <p:cNvSpPr/>
          <p:nvPr/>
        </p:nvSpPr>
        <p:spPr>
          <a:xfrm>
            <a:off x="4297631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题型五</a:t>
            </a: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47110745"/>
              </p:ext>
            </p:extLst>
          </p:nvPr>
        </p:nvGraphicFramePr>
        <p:xfrm>
          <a:off x="508000" y="1484784"/>
          <a:ext cx="8128000" cy="4660906"/>
        </p:xfrm>
        <a:graphic>
          <a:graphicData uri="http://schemas.openxmlformats.org/presentationml/2006/ole">
            <p:oleObj spid="_x0000_s3074" name="文档" r:id="rId9" imgW="3837724" imgH="2200945" progId="Word.Document.12">
              <p:embed/>
            </p:oleObj>
          </a:graphicData>
        </a:graphic>
      </p:graphicFrame>
      <p:pic>
        <p:nvPicPr>
          <p:cNvPr id="16" name="J152.eps" descr="id:2147512197;FounderCES"/>
          <p:cNvPicPr/>
          <p:nvPr/>
        </p:nvPicPr>
        <p:blipFill>
          <a:blip r:embed="rId10"/>
          <a:stretch>
            <a:fillRect/>
          </a:stretch>
        </p:blipFill>
        <p:spPr>
          <a:xfrm>
            <a:off x="6012160" y="2420888"/>
            <a:ext cx="2602787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61344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407</TotalTime>
  <Words>4499</Words>
  <Application>Microsoft Office PowerPoint</Application>
  <PresentationFormat>全屏显示(4:3)</PresentationFormat>
  <Paragraphs>598</Paragraphs>
  <Slides>63</Slides>
  <Notes>57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65" baseType="lpstr">
      <vt:lpstr>2014高优二轮模板</vt:lpstr>
      <vt:lpstr>文档</vt:lpstr>
      <vt:lpstr>高考大题专项一 函数与导数的综合压轴大题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131</cp:revision>
  <dcterms:created xsi:type="dcterms:W3CDTF">2014-12-26T02:01:49Z</dcterms:created>
  <dcterms:modified xsi:type="dcterms:W3CDTF">2019-11-11T09:36:09Z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