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notesSlides/notesSlide18.xml" ContentType="application/vnd.openxmlformats-officedocument.presentationml.notesSlide+xml"/>
  <Override PartName="/ppt/notesSlides/notesSlide27.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Default Extension="docx" ContentType="application/vnd.openxmlformats-officedocument.wordprocessingml.document"/>
  <Override PartName="/ppt/notesSlides/notesSlide16.xml" ContentType="application/vnd.openxmlformats-officedocument.presentationml.notesSlide+xml"/>
  <Override PartName="/ppt/notesSlides/notesSlide25.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emf" ContentType="image/x-emf"/>
  <Default Extension="jpeg" ContentType="image/jpeg"/>
  <Override PartName="/ppt/notesSlides/notesSlide17.xml" ContentType="application/vnd.openxmlformats-officedocument.presentationml.notesSlide+xml"/>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slideLayouts/slideLayout10.xml" ContentType="application/vnd.openxmlformats-officedocument.presentationml.slideLayout+xml"/>
  <Default Extension="vml" ContentType="application/vnd.openxmlformats-officedocument.vmlDrawing"/>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2"/>
  </p:notesMasterIdLst>
  <p:sldIdLst>
    <p:sldId id="449" r:id="rId2"/>
    <p:sldId id="450" r:id="rId3"/>
    <p:sldId id="451" r:id="rId4"/>
    <p:sldId id="452" r:id="rId5"/>
    <p:sldId id="453" r:id="rId6"/>
    <p:sldId id="454" r:id="rId7"/>
    <p:sldId id="455" r:id="rId8"/>
    <p:sldId id="456" r:id="rId9"/>
    <p:sldId id="457" r:id="rId10"/>
    <p:sldId id="458" r:id="rId11"/>
    <p:sldId id="459" r:id="rId12"/>
    <p:sldId id="460" r:id="rId13"/>
    <p:sldId id="461" r:id="rId14"/>
    <p:sldId id="462" r:id="rId15"/>
    <p:sldId id="463" r:id="rId16"/>
    <p:sldId id="464" r:id="rId17"/>
    <p:sldId id="465" r:id="rId18"/>
    <p:sldId id="466" r:id="rId19"/>
    <p:sldId id="467" r:id="rId20"/>
    <p:sldId id="468" r:id="rId21"/>
    <p:sldId id="469" r:id="rId22"/>
    <p:sldId id="470" r:id="rId23"/>
    <p:sldId id="471" r:id="rId24"/>
    <p:sldId id="472" r:id="rId25"/>
    <p:sldId id="473" r:id="rId26"/>
    <p:sldId id="474" r:id="rId27"/>
    <p:sldId id="475" r:id="rId28"/>
    <p:sldId id="476" r:id="rId29"/>
    <p:sldId id="477" r:id="rId30"/>
    <p:sldId id="478" r:id="rId31"/>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845" userDrawn="1">
          <p15:clr>
            <a:srgbClr val="A4A3A4"/>
          </p15:clr>
        </p15:guide>
        <p15:guide id="2" pos="249"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E75E22"/>
    <a:srgbClr val="FFEDAB"/>
    <a:srgbClr val="E20000"/>
    <a:srgbClr val="FFE389"/>
    <a:srgbClr val="FC922C"/>
    <a:srgbClr val="CD242B"/>
    <a:srgbClr val="DEB203"/>
    <a:srgbClr val="5FBA0F"/>
    <a:srgbClr val="4F81BD"/>
    <a:srgbClr val="FFFFF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5620"/>
    <p:restoredTop sz="95550" autoAdjust="0"/>
  </p:normalViewPr>
  <p:slideViewPr>
    <p:cSldViewPr>
      <p:cViewPr varScale="1">
        <p:scale>
          <a:sx n="89" d="100"/>
          <a:sy n="89" d="100"/>
        </p:scale>
        <p:origin x="-1434" y="-96"/>
      </p:cViewPr>
      <p:guideLst>
        <p:guide orient="horz" pos="845"/>
        <p:guide pos="249"/>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10.vml.rels><?xml version="1.0" encoding="UTF-8" standalone="yes"?>
<Relationships xmlns="http://schemas.openxmlformats.org/package/2006/relationships"><Relationship Id="rId3" Type="http://schemas.openxmlformats.org/officeDocument/2006/relationships/image" Target="../media/image25.emf"/><Relationship Id="rId2" Type="http://schemas.openxmlformats.org/officeDocument/2006/relationships/image" Target="../media/image24.emf"/><Relationship Id="rId1" Type="http://schemas.openxmlformats.org/officeDocument/2006/relationships/image" Target="../media/image23.emf"/></Relationships>
</file>

<file path=ppt/drawings/_rels/vmlDrawing11.vml.rels><?xml version="1.0" encoding="UTF-8" standalone="yes"?>
<Relationships xmlns="http://schemas.openxmlformats.org/package/2006/relationships"><Relationship Id="rId2" Type="http://schemas.openxmlformats.org/officeDocument/2006/relationships/image" Target="../media/image27.emf"/><Relationship Id="rId1" Type="http://schemas.openxmlformats.org/officeDocument/2006/relationships/image" Target="../media/image26.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28.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29.emf"/></Relationships>
</file>

<file path=ppt/drawings/_rels/vmlDrawing14.vml.rels><?xml version="1.0" encoding="UTF-8" standalone="yes"?>
<Relationships xmlns="http://schemas.openxmlformats.org/package/2006/relationships"><Relationship Id="rId2" Type="http://schemas.openxmlformats.org/officeDocument/2006/relationships/image" Target="../media/image31.emf"/><Relationship Id="rId1" Type="http://schemas.openxmlformats.org/officeDocument/2006/relationships/image" Target="../media/image30.emf"/></Relationships>
</file>

<file path=ppt/drawings/_rels/vmlDrawing15.vml.rels><?xml version="1.0" encoding="UTF-8" standalone="yes"?>
<Relationships xmlns="http://schemas.openxmlformats.org/package/2006/relationships"><Relationship Id="rId3" Type="http://schemas.openxmlformats.org/officeDocument/2006/relationships/image" Target="../media/image34.emf"/><Relationship Id="rId2" Type="http://schemas.openxmlformats.org/officeDocument/2006/relationships/image" Target="../media/image33.emf"/><Relationship Id="rId1" Type="http://schemas.openxmlformats.org/officeDocument/2006/relationships/image" Target="../media/image32.e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35.emf"/></Relationships>
</file>

<file path=ppt/drawings/_rels/vmlDrawing17.vml.rels><?xml version="1.0" encoding="UTF-8" standalone="yes"?>
<Relationships xmlns="http://schemas.openxmlformats.org/package/2006/relationships"><Relationship Id="rId1" Type="http://schemas.openxmlformats.org/officeDocument/2006/relationships/image" Target="../media/image36.emf"/></Relationships>
</file>

<file path=ppt/drawings/_rels/vmlDrawing18.vml.rels><?xml version="1.0" encoding="UTF-8" standalone="yes"?>
<Relationships xmlns="http://schemas.openxmlformats.org/package/2006/relationships"><Relationship Id="rId1" Type="http://schemas.openxmlformats.org/officeDocument/2006/relationships/image" Target="../media/image37.emf"/></Relationships>
</file>

<file path=ppt/drawings/_rels/vmlDrawing19.vml.rels><?xml version="1.0" encoding="UTF-8" standalone="yes"?>
<Relationships xmlns="http://schemas.openxmlformats.org/package/2006/relationships"><Relationship Id="rId2" Type="http://schemas.openxmlformats.org/officeDocument/2006/relationships/image" Target="../media/image39.emf"/><Relationship Id="rId1" Type="http://schemas.openxmlformats.org/officeDocument/2006/relationships/image" Target="../media/image38.emf"/></Relationships>
</file>

<file path=ppt/drawings/_rels/vmlDrawing2.v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5.emf"/><Relationship Id="rId1" Type="http://schemas.openxmlformats.org/officeDocument/2006/relationships/image" Target="../media/image4.emf"/></Relationships>
</file>

<file path=ppt/drawings/_rels/vmlDrawing20.vml.rels><?xml version="1.0" encoding="UTF-8" standalone="yes"?>
<Relationships xmlns="http://schemas.openxmlformats.org/package/2006/relationships"><Relationship Id="rId1" Type="http://schemas.openxmlformats.org/officeDocument/2006/relationships/image" Target="../media/image40.emf"/></Relationships>
</file>

<file path=ppt/drawings/_rels/vmlDrawing21.vml.rels><?xml version="1.0" encoding="UTF-8" standalone="yes"?>
<Relationships xmlns="http://schemas.openxmlformats.org/package/2006/relationships"><Relationship Id="rId2" Type="http://schemas.openxmlformats.org/officeDocument/2006/relationships/image" Target="../media/image42.emf"/><Relationship Id="rId1" Type="http://schemas.openxmlformats.org/officeDocument/2006/relationships/image" Target="../media/image41.emf"/></Relationships>
</file>

<file path=ppt/drawings/_rels/vmlDrawing22.vml.rels><?xml version="1.0" encoding="UTF-8" standalone="yes"?>
<Relationships xmlns="http://schemas.openxmlformats.org/package/2006/relationships"><Relationship Id="rId1" Type="http://schemas.openxmlformats.org/officeDocument/2006/relationships/image" Target="../media/image43.emf"/></Relationships>
</file>

<file path=ppt/drawings/_rels/vmlDrawing3.v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8.emf"/><Relationship Id="rId1" Type="http://schemas.openxmlformats.org/officeDocument/2006/relationships/image" Target="../media/image7.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5.v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image" Target="../media/image13.emf"/><Relationship Id="rId1" Type="http://schemas.openxmlformats.org/officeDocument/2006/relationships/image" Target="../media/image12.emf"/></Relationships>
</file>

<file path=ppt/drawings/_rels/vmlDrawing6.v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image" Target="../media/image16.emf"/><Relationship Id="rId1" Type="http://schemas.openxmlformats.org/officeDocument/2006/relationships/image" Target="../media/image15.emf"/><Relationship Id="rId4" Type="http://schemas.openxmlformats.org/officeDocument/2006/relationships/image" Target="../media/image18.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9.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20.emf"/></Relationships>
</file>

<file path=ppt/drawings/_rels/vmlDrawing9.vml.rels><?xml version="1.0" encoding="UTF-8" standalone="yes"?>
<Relationships xmlns="http://schemas.openxmlformats.org/package/2006/relationships"><Relationship Id="rId2" Type="http://schemas.openxmlformats.org/officeDocument/2006/relationships/image" Target="../media/image22.emf"/><Relationship Id="rId1" Type="http://schemas.openxmlformats.org/officeDocument/2006/relationships/image" Target="../media/image21.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732F2FF-E950-4B22-9A88-7B1E5055B9C3}" type="datetimeFigureOut">
              <a:rPr lang="zh-CN" altLang="en-US" smtClean="0"/>
              <a:pPr/>
              <a:t>2019/11/11</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0F46F20-7861-4E56-87FF-6B60CC2B2FDB}" type="slidenum">
              <a:rPr lang="zh-CN" altLang="en-US" smtClean="0"/>
              <a:pPr/>
              <a:t>‹#›</a:t>
            </a:fld>
            <a:endParaRPr lang="zh-CN" altLang="en-US"/>
          </a:p>
        </p:txBody>
      </p:sp>
    </p:spTree>
    <p:extLst>
      <p:ext uri="{BB962C8B-B14F-4D97-AF65-F5344CB8AC3E}">
        <p14:creationId xmlns:p14="http://schemas.microsoft.com/office/powerpoint/2010/main" xmlns="" val="30378331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a:t>
            </a:fld>
            <a:endParaRPr lang="zh-CN" altLang="en-US"/>
          </a:p>
        </p:txBody>
      </p:sp>
    </p:spTree>
    <p:extLst>
      <p:ext uri="{BB962C8B-B14F-4D97-AF65-F5344CB8AC3E}">
        <p14:creationId xmlns:p14="http://schemas.microsoft.com/office/powerpoint/2010/main" xmlns="" val="9664980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11</a:t>
            </a:fld>
            <a:endParaRPr lang="zh-CN" altLang="en-US"/>
          </a:p>
        </p:txBody>
      </p:sp>
    </p:spTree>
    <p:extLst>
      <p:ext uri="{BB962C8B-B14F-4D97-AF65-F5344CB8AC3E}">
        <p14:creationId xmlns:p14="http://schemas.microsoft.com/office/powerpoint/2010/main" xmlns="" val="374595829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12</a:t>
            </a:fld>
            <a:endParaRPr lang="zh-CN" altLang="en-US"/>
          </a:p>
        </p:txBody>
      </p:sp>
    </p:spTree>
    <p:extLst>
      <p:ext uri="{BB962C8B-B14F-4D97-AF65-F5344CB8AC3E}">
        <p14:creationId xmlns:p14="http://schemas.microsoft.com/office/powerpoint/2010/main" xmlns="" val="241740365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13</a:t>
            </a:fld>
            <a:endParaRPr lang="zh-CN" altLang="en-US"/>
          </a:p>
        </p:txBody>
      </p:sp>
    </p:spTree>
    <p:extLst>
      <p:ext uri="{BB962C8B-B14F-4D97-AF65-F5344CB8AC3E}">
        <p14:creationId xmlns:p14="http://schemas.microsoft.com/office/powerpoint/2010/main" xmlns="" val="33649611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14</a:t>
            </a:fld>
            <a:endParaRPr lang="zh-CN" altLang="en-US"/>
          </a:p>
        </p:txBody>
      </p:sp>
    </p:spTree>
    <p:extLst>
      <p:ext uri="{BB962C8B-B14F-4D97-AF65-F5344CB8AC3E}">
        <p14:creationId xmlns:p14="http://schemas.microsoft.com/office/powerpoint/2010/main" xmlns="" val="159945167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15</a:t>
            </a:fld>
            <a:endParaRPr lang="zh-CN" altLang="en-US"/>
          </a:p>
        </p:txBody>
      </p:sp>
    </p:spTree>
    <p:extLst>
      <p:ext uri="{BB962C8B-B14F-4D97-AF65-F5344CB8AC3E}">
        <p14:creationId xmlns:p14="http://schemas.microsoft.com/office/powerpoint/2010/main" xmlns="" val="77930948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16</a:t>
            </a:fld>
            <a:endParaRPr lang="zh-CN" altLang="en-US"/>
          </a:p>
        </p:txBody>
      </p:sp>
    </p:spTree>
    <p:extLst>
      <p:ext uri="{BB962C8B-B14F-4D97-AF65-F5344CB8AC3E}">
        <p14:creationId xmlns:p14="http://schemas.microsoft.com/office/powerpoint/2010/main" xmlns="" val="228055579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17</a:t>
            </a:fld>
            <a:endParaRPr lang="zh-CN" altLang="en-US"/>
          </a:p>
        </p:txBody>
      </p:sp>
    </p:spTree>
    <p:extLst>
      <p:ext uri="{BB962C8B-B14F-4D97-AF65-F5344CB8AC3E}">
        <p14:creationId xmlns:p14="http://schemas.microsoft.com/office/powerpoint/2010/main" xmlns="" val="116225785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18</a:t>
            </a:fld>
            <a:endParaRPr lang="zh-CN" altLang="en-US"/>
          </a:p>
        </p:txBody>
      </p:sp>
    </p:spTree>
    <p:extLst>
      <p:ext uri="{BB962C8B-B14F-4D97-AF65-F5344CB8AC3E}">
        <p14:creationId xmlns:p14="http://schemas.microsoft.com/office/powerpoint/2010/main" xmlns="" val="269915613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19</a:t>
            </a:fld>
            <a:endParaRPr lang="zh-CN" altLang="en-US"/>
          </a:p>
        </p:txBody>
      </p:sp>
    </p:spTree>
    <p:extLst>
      <p:ext uri="{BB962C8B-B14F-4D97-AF65-F5344CB8AC3E}">
        <p14:creationId xmlns:p14="http://schemas.microsoft.com/office/powerpoint/2010/main" xmlns="" val="156975610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20</a:t>
            </a:fld>
            <a:endParaRPr lang="zh-CN" altLang="en-US"/>
          </a:p>
        </p:txBody>
      </p:sp>
    </p:spTree>
    <p:extLst>
      <p:ext uri="{BB962C8B-B14F-4D97-AF65-F5344CB8AC3E}">
        <p14:creationId xmlns:p14="http://schemas.microsoft.com/office/powerpoint/2010/main" xmlns="" val="339358833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a:t>
            </a:fld>
            <a:endParaRPr lang="zh-CN" altLang="en-US"/>
          </a:p>
        </p:txBody>
      </p:sp>
    </p:spTree>
    <p:extLst>
      <p:ext uri="{BB962C8B-B14F-4D97-AF65-F5344CB8AC3E}">
        <p14:creationId xmlns:p14="http://schemas.microsoft.com/office/powerpoint/2010/main" xmlns="" val="374046506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21</a:t>
            </a:fld>
            <a:endParaRPr lang="zh-CN" altLang="en-US"/>
          </a:p>
        </p:txBody>
      </p:sp>
    </p:spTree>
    <p:extLst>
      <p:ext uri="{BB962C8B-B14F-4D97-AF65-F5344CB8AC3E}">
        <p14:creationId xmlns:p14="http://schemas.microsoft.com/office/powerpoint/2010/main" xmlns="" val="321749328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22</a:t>
            </a:fld>
            <a:endParaRPr lang="zh-CN" altLang="en-US"/>
          </a:p>
        </p:txBody>
      </p:sp>
    </p:spTree>
    <p:extLst>
      <p:ext uri="{BB962C8B-B14F-4D97-AF65-F5344CB8AC3E}">
        <p14:creationId xmlns:p14="http://schemas.microsoft.com/office/powerpoint/2010/main" xmlns="" val="280205493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23</a:t>
            </a:fld>
            <a:endParaRPr lang="zh-CN" altLang="en-US"/>
          </a:p>
        </p:txBody>
      </p:sp>
    </p:spTree>
    <p:extLst>
      <p:ext uri="{BB962C8B-B14F-4D97-AF65-F5344CB8AC3E}">
        <p14:creationId xmlns:p14="http://schemas.microsoft.com/office/powerpoint/2010/main" xmlns="" val="118722559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24</a:t>
            </a:fld>
            <a:endParaRPr lang="zh-CN" altLang="en-US"/>
          </a:p>
        </p:txBody>
      </p:sp>
    </p:spTree>
    <p:extLst>
      <p:ext uri="{BB962C8B-B14F-4D97-AF65-F5344CB8AC3E}">
        <p14:creationId xmlns:p14="http://schemas.microsoft.com/office/powerpoint/2010/main" xmlns="" val="372095992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25</a:t>
            </a:fld>
            <a:endParaRPr lang="zh-CN" altLang="en-US"/>
          </a:p>
        </p:txBody>
      </p:sp>
    </p:spTree>
    <p:extLst>
      <p:ext uri="{BB962C8B-B14F-4D97-AF65-F5344CB8AC3E}">
        <p14:creationId xmlns:p14="http://schemas.microsoft.com/office/powerpoint/2010/main" xmlns="" val="258832660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26</a:t>
            </a:fld>
            <a:endParaRPr lang="zh-CN" altLang="en-US"/>
          </a:p>
        </p:txBody>
      </p:sp>
    </p:spTree>
    <p:extLst>
      <p:ext uri="{BB962C8B-B14F-4D97-AF65-F5344CB8AC3E}">
        <p14:creationId xmlns:p14="http://schemas.microsoft.com/office/powerpoint/2010/main" xmlns="" val="83848212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27</a:t>
            </a:fld>
            <a:endParaRPr lang="zh-CN" altLang="en-US"/>
          </a:p>
        </p:txBody>
      </p:sp>
    </p:spTree>
    <p:extLst>
      <p:ext uri="{BB962C8B-B14F-4D97-AF65-F5344CB8AC3E}">
        <p14:creationId xmlns:p14="http://schemas.microsoft.com/office/powerpoint/2010/main" xmlns="" val="363772377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28</a:t>
            </a:fld>
            <a:endParaRPr lang="zh-CN" altLang="en-US"/>
          </a:p>
        </p:txBody>
      </p:sp>
    </p:spTree>
    <p:extLst>
      <p:ext uri="{BB962C8B-B14F-4D97-AF65-F5344CB8AC3E}">
        <p14:creationId xmlns:p14="http://schemas.microsoft.com/office/powerpoint/2010/main" xmlns="" val="212810364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29</a:t>
            </a:fld>
            <a:endParaRPr lang="zh-CN" altLang="en-US"/>
          </a:p>
        </p:txBody>
      </p:sp>
    </p:spTree>
    <p:extLst>
      <p:ext uri="{BB962C8B-B14F-4D97-AF65-F5344CB8AC3E}">
        <p14:creationId xmlns:p14="http://schemas.microsoft.com/office/powerpoint/2010/main" xmlns="" val="360371257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30</a:t>
            </a:fld>
            <a:endParaRPr lang="zh-CN" altLang="en-US"/>
          </a:p>
        </p:txBody>
      </p:sp>
    </p:spTree>
    <p:extLst>
      <p:ext uri="{BB962C8B-B14F-4D97-AF65-F5344CB8AC3E}">
        <p14:creationId xmlns:p14="http://schemas.microsoft.com/office/powerpoint/2010/main" xmlns="" val="230661876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4</a:t>
            </a:fld>
            <a:endParaRPr lang="zh-CN" altLang="en-US"/>
          </a:p>
        </p:txBody>
      </p:sp>
    </p:spTree>
    <p:extLst>
      <p:ext uri="{BB962C8B-B14F-4D97-AF65-F5344CB8AC3E}">
        <p14:creationId xmlns:p14="http://schemas.microsoft.com/office/powerpoint/2010/main" xmlns="" val="323062034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5</a:t>
            </a:fld>
            <a:endParaRPr lang="zh-CN" altLang="en-US"/>
          </a:p>
        </p:txBody>
      </p:sp>
    </p:spTree>
    <p:extLst>
      <p:ext uri="{BB962C8B-B14F-4D97-AF65-F5344CB8AC3E}">
        <p14:creationId xmlns:p14="http://schemas.microsoft.com/office/powerpoint/2010/main" xmlns="" val="344950637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6</a:t>
            </a:fld>
            <a:endParaRPr lang="zh-CN" altLang="en-US"/>
          </a:p>
        </p:txBody>
      </p:sp>
    </p:spTree>
    <p:extLst>
      <p:ext uri="{BB962C8B-B14F-4D97-AF65-F5344CB8AC3E}">
        <p14:creationId xmlns:p14="http://schemas.microsoft.com/office/powerpoint/2010/main" xmlns="" val="277774167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7</a:t>
            </a:fld>
            <a:endParaRPr lang="zh-CN" altLang="en-US"/>
          </a:p>
        </p:txBody>
      </p:sp>
    </p:spTree>
    <p:extLst>
      <p:ext uri="{BB962C8B-B14F-4D97-AF65-F5344CB8AC3E}">
        <p14:creationId xmlns:p14="http://schemas.microsoft.com/office/powerpoint/2010/main" xmlns="" val="57865209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8</a:t>
            </a:fld>
            <a:endParaRPr lang="zh-CN" altLang="en-US"/>
          </a:p>
        </p:txBody>
      </p:sp>
    </p:spTree>
    <p:extLst>
      <p:ext uri="{BB962C8B-B14F-4D97-AF65-F5344CB8AC3E}">
        <p14:creationId xmlns:p14="http://schemas.microsoft.com/office/powerpoint/2010/main" xmlns="" val="198130272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9</a:t>
            </a:fld>
            <a:endParaRPr lang="zh-CN" altLang="en-US"/>
          </a:p>
        </p:txBody>
      </p:sp>
    </p:spTree>
    <p:extLst>
      <p:ext uri="{BB962C8B-B14F-4D97-AF65-F5344CB8AC3E}">
        <p14:creationId xmlns:p14="http://schemas.microsoft.com/office/powerpoint/2010/main" xmlns="" val="96649807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10</a:t>
            </a:fld>
            <a:endParaRPr lang="zh-CN" altLang="en-US"/>
          </a:p>
        </p:txBody>
      </p:sp>
    </p:spTree>
    <p:extLst>
      <p:ext uri="{BB962C8B-B14F-4D97-AF65-F5344CB8AC3E}">
        <p14:creationId xmlns:p14="http://schemas.microsoft.com/office/powerpoint/2010/main" xmlns="" val="222724047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节标题">
    <p:spTree>
      <p:nvGrpSpPr>
        <p:cNvPr id="1" name=""/>
        <p:cNvGrpSpPr/>
        <p:nvPr/>
      </p:nvGrpSpPr>
      <p:grpSpPr>
        <a:xfrm>
          <a:off x="0" y="0"/>
          <a:ext cx="0" cy="0"/>
          <a:chOff x="0" y="0"/>
          <a:chExt cx="0" cy="0"/>
        </a:xfrm>
      </p:grpSpPr>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2636912"/>
            <a:ext cx="6983760" cy="144016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标题 1"/>
          <p:cNvSpPr>
            <a:spLocks noGrp="1"/>
          </p:cNvSpPr>
          <p:nvPr>
            <p:ph type="ctrTitle"/>
          </p:nvPr>
        </p:nvSpPr>
        <p:spPr>
          <a:xfrm>
            <a:off x="3281752" y="2983026"/>
            <a:ext cx="5898760" cy="725633"/>
          </a:xfrm>
          <a:prstGeom prst="rect">
            <a:avLst/>
          </a:prstGeom>
        </p:spPr>
        <p:txBody>
          <a:bodyPr anchor="ctr">
            <a:noAutofit/>
          </a:bodyPr>
          <a:lstStyle>
            <a:lvl1pPr algn="l">
              <a:defRPr sz="3600" b="1" baseline="0">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3092295814"/>
      </p:ext>
    </p:extLst>
  </p:cSld>
  <p:clrMapOvr>
    <a:masterClrMapping/>
  </p:clrMapOvr>
  <p:transition spd="slow">
    <p:push/>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典题试做">
    <p:spTree>
      <p:nvGrpSpPr>
        <p:cNvPr id="1" name=""/>
        <p:cNvGrpSpPr/>
        <p:nvPr/>
      </p:nvGrpSpPr>
      <p:grpSpPr>
        <a:xfrm>
          <a:off x="0" y="0"/>
          <a:ext cx="0" cy="0"/>
          <a:chOff x="0" y="0"/>
          <a:chExt cx="0" cy="0"/>
        </a:xfrm>
      </p:grpSpPr>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999759404"/>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创新模拟">
    <p:spTree>
      <p:nvGrpSpPr>
        <p:cNvPr id="1" name=""/>
        <p:cNvGrpSpPr/>
        <p:nvPr/>
      </p:nvGrpSpPr>
      <p:grpSpPr>
        <a:xfrm>
          <a:off x="0" y="0"/>
          <a:ext cx="0" cy="0"/>
          <a:chOff x="0" y="0"/>
          <a:chExt cx="0" cy="0"/>
        </a:xfrm>
      </p:grpSpPr>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3538993896"/>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10"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mtClean="0"/>
              <a:t>-</a:t>
            </a:r>
            <a:fld id="{4BF17FCF-D4DA-449D-A468-DDB7E43619E6}" type="slidenum">
              <a:rPr lang="zh-CN" altLang="en-US" smtClean="0"/>
              <a:pPr algn="ctr"/>
              <a:t>‹#›</a:t>
            </a:fld>
            <a:r>
              <a:rPr lang="en-US" altLang="zh-CN" smtClean="0"/>
              <a:t>-</a:t>
            </a:r>
            <a:endParaRPr lang="zh-CN" altLang="en-US" dirty="0"/>
          </a:p>
        </p:txBody>
      </p:sp>
    </p:spTree>
    <p:extLst>
      <p:ext uri="{BB962C8B-B14F-4D97-AF65-F5344CB8AC3E}">
        <p14:creationId xmlns:p14="http://schemas.microsoft.com/office/powerpoint/2010/main" xmlns="" val="4205714988"/>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9"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635590529"/>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垂直排列标题与文本">
    <p:spTree>
      <p:nvGrpSpPr>
        <p:cNvPr id="1" name=""/>
        <p:cNvGrpSpPr/>
        <p:nvPr/>
      </p:nvGrpSpPr>
      <p:grpSpPr>
        <a:xfrm>
          <a:off x="0" y="0"/>
          <a:ext cx="0" cy="0"/>
          <a:chOff x="0" y="0"/>
          <a:chExt cx="0" cy="0"/>
        </a:xfrm>
      </p:grpSpPr>
      <p:sp>
        <p:nvSpPr>
          <p:cNvPr id="9"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mtClean="0"/>
              <a:t>-</a:t>
            </a:r>
            <a:fld id="{4BF17FCF-D4DA-449D-A468-DDB7E43619E6}" type="slidenum">
              <a:rPr lang="zh-CN" altLang="en-US" smtClean="0"/>
              <a:pPr algn="ctr"/>
              <a:t>‹#›</a:t>
            </a:fld>
            <a:r>
              <a:rPr lang="en-US" altLang="zh-CN" smtClean="0"/>
              <a:t>-</a:t>
            </a:r>
            <a:endParaRPr lang="zh-CN" altLang="en-US" dirty="0"/>
          </a:p>
        </p:txBody>
      </p:sp>
    </p:spTree>
    <p:extLst>
      <p:ext uri="{BB962C8B-B14F-4D97-AF65-F5344CB8AC3E}">
        <p14:creationId xmlns:p14="http://schemas.microsoft.com/office/powerpoint/2010/main" xmlns="" val="1071033341"/>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2_节标题">
    <p:spTree>
      <p:nvGrpSpPr>
        <p:cNvPr id="1" name=""/>
        <p:cNvGrpSpPr/>
        <p:nvPr/>
      </p:nvGrpSpPr>
      <p:grpSpPr>
        <a:xfrm>
          <a:off x="0" y="0"/>
          <a:ext cx="0" cy="0"/>
          <a:chOff x="0" y="0"/>
          <a:chExt cx="0" cy="0"/>
        </a:xfrm>
      </p:grpSpPr>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2636912"/>
            <a:ext cx="6983760" cy="144016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标题 1"/>
          <p:cNvSpPr>
            <a:spLocks noGrp="1"/>
          </p:cNvSpPr>
          <p:nvPr>
            <p:ph type="ctrTitle"/>
          </p:nvPr>
        </p:nvSpPr>
        <p:spPr>
          <a:xfrm>
            <a:off x="3281752" y="2910011"/>
            <a:ext cx="5898760" cy="893961"/>
          </a:xfrm>
          <a:prstGeom prst="rect">
            <a:avLst/>
          </a:prstGeom>
        </p:spPr>
        <p:txBody>
          <a:bodyPr>
            <a:noAutofit/>
          </a:bodyPr>
          <a:lstStyle>
            <a:lvl1pPr algn="l">
              <a:defRPr sz="3600" b="1" baseline="0">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1130062492"/>
      </p:ext>
    </p:extLst>
  </p:cSld>
  <p:clrMapOvr>
    <a:masterClrMapping/>
  </p:clrMapOvr>
  <p:transition spd="slow">
    <p:push/>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4"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2736924252"/>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命题调研">
    <p:spTree>
      <p:nvGrpSpPr>
        <p:cNvPr id="1" name=""/>
        <p:cNvGrpSpPr/>
        <p:nvPr/>
      </p:nvGrpSpPr>
      <p:grpSpPr>
        <a:xfrm>
          <a:off x="0" y="0"/>
          <a:ext cx="0" cy="0"/>
          <a:chOff x="0" y="0"/>
          <a:chExt cx="0" cy="0"/>
        </a:xfrm>
      </p:grpSpPr>
      <p:sp>
        <p:nvSpPr>
          <p:cNvPr id="7" name="同侧圆角矩形 6"/>
          <p:cNvSpPr/>
          <p:nvPr userDrawn="1"/>
        </p:nvSpPr>
        <p:spPr>
          <a:xfrm>
            <a:off x="3236902" y="538157"/>
            <a:ext cx="2332936" cy="370871"/>
          </a:xfrm>
          <a:prstGeom prst="round2SameRect">
            <a:avLst/>
          </a:prstGeom>
          <a:gradFill flip="none" rotWithShape="1">
            <a:gsLst>
              <a:gs pos="0">
                <a:srgbClr val="FFD85D"/>
              </a:gs>
              <a:gs pos="100000">
                <a:srgbClr val="FFEDA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C00000"/>
                </a:solidFill>
                <a:latin typeface="微软雅黑" panose="020B0503020204020204" pitchFamily="34" charset="-122"/>
                <a:ea typeface="微软雅黑" panose="020B0503020204020204" pitchFamily="34" charset="-122"/>
              </a:rPr>
              <a:t>核心考点</a:t>
            </a:r>
            <a:endParaRPr lang="zh-CN" altLang="en-US" sz="1400" dirty="0">
              <a:solidFill>
                <a:srgbClr val="C00000"/>
              </a:solidFill>
              <a:latin typeface="微软雅黑" panose="020B0503020204020204" pitchFamily="34" charset="-122"/>
              <a:ea typeface="微软雅黑" panose="020B0503020204020204" pitchFamily="34" charset="-122"/>
            </a:endParaRPr>
          </a:p>
        </p:txBody>
      </p:sp>
      <p:cxnSp>
        <p:nvCxnSpPr>
          <p:cNvPr id="8" name="直接连接符 7"/>
          <p:cNvCxnSpPr/>
          <p:nvPr userDrawn="1"/>
        </p:nvCxnSpPr>
        <p:spPr>
          <a:xfrm>
            <a:off x="4047396" y="862564"/>
            <a:ext cx="749704" cy="0"/>
          </a:xfrm>
          <a:prstGeom prst="line">
            <a:avLst/>
          </a:prstGeom>
          <a:ln w="19050">
            <a:solidFill>
              <a:srgbClr val="FF8534"/>
            </a:solidFill>
          </a:ln>
        </p:spPr>
        <p:style>
          <a:lnRef idx="1">
            <a:schemeClr val="accent1"/>
          </a:lnRef>
          <a:fillRef idx="0">
            <a:schemeClr val="accent1"/>
          </a:fillRef>
          <a:effectRef idx="0">
            <a:schemeClr val="accent1"/>
          </a:effectRef>
          <a:fontRef idx="minor">
            <a:schemeClr val="tx1"/>
          </a:fontRef>
        </p:style>
      </p:cxnSp>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906614398"/>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命题调研">
    <p:spTree>
      <p:nvGrpSpPr>
        <p:cNvPr id="1" name=""/>
        <p:cNvGrpSpPr/>
        <p:nvPr/>
      </p:nvGrpSpPr>
      <p:grpSpPr>
        <a:xfrm>
          <a:off x="0" y="0"/>
          <a:ext cx="0" cy="0"/>
          <a:chOff x="0" y="0"/>
          <a:chExt cx="0" cy="0"/>
        </a:xfrm>
      </p:grpSpPr>
      <p:sp>
        <p:nvSpPr>
          <p:cNvPr id="7" name="同侧圆角矩形 6"/>
          <p:cNvSpPr/>
          <p:nvPr userDrawn="1"/>
        </p:nvSpPr>
        <p:spPr>
          <a:xfrm>
            <a:off x="5631572" y="538157"/>
            <a:ext cx="2458546" cy="370871"/>
          </a:xfrm>
          <a:prstGeom prst="round2SameRect">
            <a:avLst/>
          </a:prstGeom>
          <a:gradFill flip="none" rotWithShape="1">
            <a:gsLst>
              <a:gs pos="0">
                <a:srgbClr val="FFD85D"/>
              </a:gs>
              <a:gs pos="100000">
                <a:srgbClr val="FFEDA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C00000"/>
                </a:solidFill>
                <a:latin typeface="微软雅黑" panose="020B0503020204020204" pitchFamily="34" charset="-122"/>
                <a:ea typeface="微软雅黑" panose="020B0503020204020204" pitchFamily="34" charset="-122"/>
              </a:rPr>
              <a:t>随堂巩固</a:t>
            </a:r>
          </a:p>
        </p:txBody>
      </p:sp>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cxnSp>
        <p:nvCxnSpPr>
          <p:cNvPr id="6" name="直接连接符 5"/>
          <p:cNvCxnSpPr/>
          <p:nvPr userDrawn="1"/>
        </p:nvCxnSpPr>
        <p:spPr>
          <a:xfrm>
            <a:off x="6495668" y="862564"/>
            <a:ext cx="749704" cy="0"/>
          </a:xfrm>
          <a:prstGeom prst="line">
            <a:avLst/>
          </a:prstGeom>
          <a:ln w="19050">
            <a:solidFill>
              <a:srgbClr val="FF8534"/>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2391484586"/>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命题调研">
    <p:spTree>
      <p:nvGrpSpPr>
        <p:cNvPr id="1" name=""/>
        <p:cNvGrpSpPr/>
        <p:nvPr/>
      </p:nvGrpSpPr>
      <p:grpSpPr>
        <a:xfrm>
          <a:off x="0" y="0"/>
          <a:ext cx="0" cy="0"/>
          <a:chOff x="0" y="0"/>
          <a:ch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2391484586"/>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_命题调研">
    <p:spTree>
      <p:nvGrpSpPr>
        <p:cNvPr id="1" name=""/>
        <p:cNvGrpSpPr/>
        <p:nvPr/>
      </p:nvGrpSpPr>
      <p:grpSpPr>
        <a:xfrm>
          <a:off x="0" y="0"/>
          <a:ext cx="0" cy="0"/>
          <a:chOff x="0" y="0"/>
          <a:ch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2391484586"/>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4_命题调研">
    <p:spTree>
      <p:nvGrpSpPr>
        <p:cNvPr id="1" name=""/>
        <p:cNvGrpSpPr/>
        <p:nvPr/>
      </p:nvGrpSpPr>
      <p:grpSpPr>
        <a:xfrm>
          <a:off x="0" y="0"/>
          <a:ext cx="0" cy="0"/>
          <a:chOff x="0" y="0"/>
          <a:ch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2391484586"/>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5_命题调研">
    <p:spTree>
      <p:nvGrpSpPr>
        <p:cNvPr id="1" name=""/>
        <p:cNvGrpSpPr/>
        <p:nvPr/>
      </p:nvGrpSpPr>
      <p:grpSpPr>
        <a:xfrm>
          <a:off x="0" y="0"/>
          <a:ext cx="0" cy="0"/>
          <a:chOff x="0" y="0"/>
          <a:ch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775765436"/>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热点聚焦">
    <p:spTree>
      <p:nvGrpSpPr>
        <p:cNvPr id="1" name=""/>
        <p:cNvGrpSpPr/>
        <p:nvPr/>
      </p:nvGrpSpPr>
      <p:grpSpPr>
        <a:xfrm>
          <a:off x="0" y="0"/>
          <a:ext cx="0" cy="0"/>
          <a:chOff x="0" y="0"/>
          <a:chExt cx="0" cy="0"/>
        </a:xfrm>
      </p:grpSpPr>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73782012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7">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252772607"/>
      </p:ext>
    </p:extLst>
  </p:cSld>
  <p:clrMap bg1="lt1" tx1="dk1" bg2="lt2" tx2="dk2" accent1="accent1" accent2="accent2" accent3="accent3" accent4="accent4" accent5="accent5" accent6="accent6" hlink="hlink" folHlink="folHlink"/>
  <p:sldLayoutIdLst>
    <p:sldLayoutId id="2147483661" r:id="rId1"/>
    <p:sldLayoutId id="2147483652" r:id="rId2"/>
    <p:sldLayoutId id="2147483653" r:id="rId3"/>
    <p:sldLayoutId id="2147483663" r:id="rId4"/>
    <p:sldLayoutId id="2147483664" r:id="rId5"/>
    <p:sldLayoutId id="2147483665" r:id="rId6"/>
    <p:sldLayoutId id="2147483666" r:id="rId7"/>
    <p:sldLayoutId id="2147483667" r:id="rId8"/>
    <p:sldLayoutId id="2147483654" r:id="rId9"/>
    <p:sldLayoutId id="2147483655" r:id="rId10"/>
    <p:sldLayoutId id="2147483656" r:id="rId11"/>
    <p:sldLayoutId id="2147483657" r:id="rId12"/>
    <p:sldLayoutId id="2147483658" r:id="rId13"/>
    <p:sldLayoutId id="2147483659" r:id="rId14"/>
    <p:sldLayoutId id="2147483668" r:id="rId15"/>
  </p:sldLayoutIdLst>
  <p:timing>
    <p:tnLst>
      <p:par>
        <p:cTn id="1" dur="indefinite" restart="never" nodeType="tmRoot"/>
      </p:par>
    </p:tnLst>
  </p:timing>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5.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9.xml"/><Relationship Id="rId7" Type="http://schemas.openxmlformats.org/officeDocument/2006/relationships/package" Target="../embeddings/Microsoft_Office_Word___17.docx"/><Relationship Id="rId2" Type="http://schemas.openxmlformats.org/officeDocument/2006/relationships/slideLayout" Target="../slideLayouts/slideLayout5.xml"/><Relationship Id="rId1" Type="http://schemas.openxmlformats.org/officeDocument/2006/relationships/vmlDrawing" Target="../drawings/vmlDrawing8.vml"/><Relationship Id="rId6" Type="http://schemas.openxmlformats.org/officeDocument/2006/relationships/slide" Target="slide16.xml"/><Relationship Id="rId5" Type="http://schemas.openxmlformats.org/officeDocument/2006/relationships/slide" Target="slide13.xml"/><Relationship Id="rId4" Type="http://schemas.openxmlformats.org/officeDocument/2006/relationships/slide" Target="slide9.xml"/></Relationships>
</file>

<file path=ppt/slides/_rels/slide11.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notesSlide" Target="../notesSlides/notesSlide10.xml"/><Relationship Id="rId1" Type="http://schemas.openxmlformats.org/officeDocument/2006/relationships/slideLayout" Target="../slideLayouts/slideLayout5.xml"/><Relationship Id="rId5" Type="http://schemas.openxmlformats.org/officeDocument/2006/relationships/slide" Target="slide16.xml"/><Relationship Id="rId4" Type="http://schemas.openxmlformats.org/officeDocument/2006/relationships/slide" Target="slide13.xml"/></Relationships>
</file>

<file path=ppt/slides/_rels/slide12.xml.rels><?xml version="1.0" encoding="UTF-8" standalone="yes"?>
<Relationships xmlns="http://schemas.openxmlformats.org/package/2006/relationships"><Relationship Id="rId8" Type="http://schemas.openxmlformats.org/officeDocument/2006/relationships/package" Target="../embeddings/Microsoft_Office_Word___19.docx"/><Relationship Id="rId3" Type="http://schemas.openxmlformats.org/officeDocument/2006/relationships/notesSlide" Target="../notesSlides/notesSlide11.xml"/><Relationship Id="rId7" Type="http://schemas.openxmlformats.org/officeDocument/2006/relationships/package" Target="../embeddings/Microsoft_Office_Word___18.docx"/><Relationship Id="rId2" Type="http://schemas.openxmlformats.org/officeDocument/2006/relationships/slideLayout" Target="../slideLayouts/slideLayout5.xml"/><Relationship Id="rId1" Type="http://schemas.openxmlformats.org/officeDocument/2006/relationships/vmlDrawing" Target="../drawings/vmlDrawing9.vml"/><Relationship Id="rId6" Type="http://schemas.openxmlformats.org/officeDocument/2006/relationships/slide" Target="slide16.xml"/><Relationship Id="rId5" Type="http://schemas.openxmlformats.org/officeDocument/2006/relationships/slide" Target="slide13.xml"/><Relationship Id="rId4" Type="http://schemas.openxmlformats.org/officeDocument/2006/relationships/slide" Target="slide9.xml"/></Relationships>
</file>

<file path=ppt/slides/_rels/slide13.xml.rels><?xml version="1.0" encoding="UTF-8" standalone="yes"?>
<Relationships xmlns="http://schemas.openxmlformats.org/package/2006/relationships"><Relationship Id="rId8" Type="http://schemas.openxmlformats.org/officeDocument/2006/relationships/package" Target="../embeddings/Microsoft_Office_Word___21.docx"/><Relationship Id="rId3" Type="http://schemas.openxmlformats.org/officeDocument/2006/relationships/notesSlide" Target="../notesSlides/notesSlide12.xml"/><Relationship Id="rId7" Type="http://schemas.openxmlformats.org/officeDocument/2006/relationships/package" Target="../embeddings/Microsoft_Office_Word___20.docx"/><Relationship Id="rId2" Type="http://schemas.openxmlformats.org/officeDocument/2006/relationships/slideLayout" Target="../slideLayouts/slideLayout5.xml"/><Relationship Id="rId1" Type="http://schemas.openxmlformats.org/officeDocument/2006/relationships/vmlDrawing" Target="../drawings/vmlDrawing10.vml"/><Relationship Id="rId6" Type="http://schemas.openxmlformats.org/officeDocument/2006/relationships/slide" Target="slide16.xml"/><Relationship Id="rId5" Type="http://schemas.openxmlformats.org/officeDocument/2006/relationships/slide" Target="slide13.xml"/><Relationship Id="rId4" Type="http://schemas.openxmlformats.org/officeDocument/2006/relationships/slide" Target="slide9.xml"/><Relationship Id="rId9" Type="http://schemas.openxmlformats.org/officeDocument/2006/relationships/package" Target="../embeddings/Microsoft_Office_Word___22.docx"/></Relationships>
</file>

<file path=ppt/slides/_rels/slide14.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notesSlide" Target="../notesSlides/notesSlide13.xml"/><Relationship Id="rId1" Type="http://schemas.openxmlformats.org/officeDocument/2006/relationships/slideLayout" Target="../slideLayouts/slideLayout5.xml"/><Relationship Id="rId5" Type="http://schemas.openxmlformats.org/officeDocument/2006/relationships/slide" Target="slide16.xml"/><Relationship Id="rId4" Type="http://schemas.openxmlformats.org/officeDocument/2006/relationships/slide" Target="slide13.xml"/></Relationships>
</file>

<file path=ppt/slides/_rels/slide15.xml.rels><?xml version="1.0" encoding="UTF-8" standalone="yes"?>
<Relationships xmlns="http://schemas.openxmlformats.org/package/2006/relationships"><Relationship Id="rId8" Type="http://schemas.openxmlformats.org/officeDocument/2006/relationships/package" Target="../embeddings/Microsoft_Office_Word___24.docx"/><Relationship Id="rId3" Type="http://schemas.openxmlformats.org/officeDocument/2006/relationships/notesSlide" Target="../notesSlides/notesSlide14.xml"/><Relationship Id="rId7" Type="http://schemas.openxmlformats.org/officeDocument/2006/relationships/package" Target="../embeddings/Microsoft_Office_Word___23.docx"/><Relationship Id="rId2" Type="http://schemas.openxmlformats.org/officeDocument/2006/relationships/slideLayout" Target="../slideLayouts/slideLayout5.xml"/><Relationship Id="rId1" Type="http://schemas.openxmlformats.org/officeDocument/2006/relationships/vmlDrawing" Target="../drawings/vmlDrawing11.vml"/><Relationship Id="rId6" Type="http://schemas.openxmlformats.org/officeDocument/2006/relationships/slide" Target="slide16.xml"/><Relationship Id="rId5" Type="http://schemas.openxmlformats.org/officeDocument/2006/relationships/slide" Target="slide13.xml"/><Relationship Id="rId4" Type="http://schemas.openxmlformats.org/officeDocument/2006/relationships/slide" Target="slide9.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5.xml"/><Relationship Id="rId7" Type="http://schemas.openxmlformats.org/officeDocument/2006/relationships/package" Target="../embeddings/Microsoft_Office_Word___25.docx"/><Relationship Id="rId2" Type="http://schemas.openxmlformats.org/officeDocument/2006/relationships/slideLayout" Target="../slideLayouts/slideLayout5.xml"/><Relationship Id="rId1" Type="http://schemas.openxmlformats.org/officeDocument/2006/relationships/vmlDrawing" Target="../drawings/vmlDrawing12.vml"/><Relationship Id="rId6" Type="http://schemas.openxmlformats.org/officeDocument/2006/relationships/slide" Target="slide16.xml"/><Relationship Id="rId5" Type="http://schemas.openxmlformats.org/officeDocument/2006/relationships/slide" Target="slide13.xml"/><Relationship Id="rId4" Type="http://schemas.openxmlformats.org/officeDocument/2006/relationships/slide" Target="slide9.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6.xml"/><Relationship Id="rId7" Type="http://schemas.openxmlformats.org/officeDocument/2006/relationships/package" Target="../embeddings/Microsoft_Office_Word___26.docx"/><Relationship Id="rId2" Type="http://schemas.openxmlformats.org/officeDocument/2006/relationships/slideLayout" Target="../slideLayouts/slideLayout5.xml"/><Relationship Id="rId1" Type="http://schemas.openxmlformats.org/officeDocument/2006/relationships/vmlDrawing" Target="../drawings/vmlDrawing13.vml"/><Relationship Id="rId6" Type="http://schemas.openxmlformats.org/officeDocument/2006/relationships/slide" Target="slide16.xml"/><Relationship Id="rId5" Type="http://schemas.openxmlformats.org/officeDocument/2006/relationships/slide" Target="slide13.xml"/><Relationship Id="rId4" Type="http://schemas.openxmlformats.org/officeDocument/2006/relationships/slide" Target="slide9.xml"/></Relationships>
</file>

<file path=ppt/slides/_rels/slide18.xml.rels><?xml version="1.0" encoding="UTF-8" standalone="yes"?>
<Relationships xmlns="http://schemas.openxmlformats.org/package/2006/relationships"><Relationship Id="rId8" Type="http://schemas.openxmlformats.org/officeDocument/2006/relationships/package" Target="../embeddings/Microsoft_Office_Word___28.docx"/><Relationship Id="rId3" Type="http://schemas.openxmlformats.org/officeDocument/2006/relationships/notesSlide" Target="../notesSlides/notesSlide17.xml"/><Relationship Id="rId7" Type="http://schemas.openxmlformats.org/officeDocument/2006/relationships/package" Target="../embeddings/Microsoft_Office_Word___27.docx"/><Relationship Id="rId2" Type="http://schemas.openxmlformats.org/officeDocument/2006/relationships/slideLayout" Target="../slideLayouts/slideLayout5.xml"/><Relationship Id="rId1" Type="http://schemas.openxmlformats.org/officeDocument/2006/relationships/vmlDrawing" Target="../drawings/vmlDrawing14.vml"/><Relationship Id="rId6" Type="http://schemas.openxmlformats.org/officeDocument/2006/relationships/slide" Target="slide16.xml"/><Relationship Id="rId5" Type="http://schemas.openxmlformats.org/officeDocument/2006/relationships/slide" Target="slide13.xml"/><Relationship Id="rId4" Type="http://schemas.openxmlformats.org/officeDocument/2006/relationships/slide" Target="slide9.xml"/></Relationships>
</file>

<file path=ppt/slides/_rels/slide19.xml.rels><?xml version="1.0" encoding="UTF-8" standalone="yes"?>
<Relationships xmlns="http://schemas.openxmlformats.org/package/2006/relationships"><Relationship Id="rId8" Type="http://schemas.openxmlformats.org/officeDocument/2006/relationships/package" Target="../embeddings/Microsoft_Office_Word___30.docx"/><Relationship Id="rId3" Type="http://schemas.openxmlformats.org/officeDocument/2006/relationships/notesSlide" Target="../notesSlides/notesSlide18.xml"/><Relationship Id="rId7" Type="http://schemas.openxmlformats.org/officeDocument/2006/relationships/package" Target="../embeddings/Microsoft_Office_Word___29.docx"/><Relationship Id="rId2" Type="http://schemas.openxmlformats.org/officeDocument/2006/relationships/slideLayout" Target="../slideLayouts/slideLayout5.xml"/><Relationship Id="rId1" Type="http://schemas.openxmlformats.org/officeDocument/2006/relationships/vmlDrawing" Target="../drawings/vmlDrawing15.vml"/><Relationship Id="rId6" Type="http://schemas.openxmlformats.org/officeDocument/2006/relationships/slide" Target="slide16.xml"/><Relationship Id="rId5" Type="http://schemas.openxmlformats.org/officeDocument/2006/relationships/slide" Target="slide13.xml"/><Relationship Id="rId4" Type="http://schemas.openxmlformats.org/officeDocument/2006/relationships/slide" Target="slide9.xml"/><Relationship Id="rId9" Type="http://schemas.openxmlformats.org/officeDocument/2006/relationships/package" Target="../embeddings/Microsoft_Office_Word___31.docx"/></Relationships>
</file>

<file path=ppt/slides/_rels/slide2.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1.xml"/><Relationship Id="rId1" Type="http://schemas.openxmlformats.org/officeDocument/2006/relationships/slideLayout" Target="../slideLayouts/slideLayout4.xml"/><Relationship Id="rId4" Type="http://schemas.openxmlformats.org/officeDocument/2006/relationships/slide" Target="slide6.xml"/></Relationships>
</file>

<file path=ppt/slides/_rels/slide20.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notesSlide" Target="../notesSlides/notesSlide19.xml"/><Relationship Id="rId1" Type="http://schemas.openxmlformats.org/officeDocument/2006/relationships/slideLayout" Target="../slideLayouts/slideLayout5.xml"/><Relationship Id="rId5" Type="http://schemas.openxmlformats.org/officeDocument/2006/relationships/slide" Target="slide16.xml"/><Relationship Id="rId4" Type="http://schemas.openxmlformats.org/officeDocument/2006/relationships/slide" Target="slide13.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0.xml"/><Relationship Id="rId7" Type="http://schemas.openxmlformats.org/officeDocument/2006/relationships/package" Target="../embeddings/Microsoft_Office_Word___32.docx"/><Relationship Id="rId2" Type="http://schemas.openxmlformats.org/officeDocument/2006/relationships/slideLayout" Target="../slideLayouts/slideLayout5.xml"/><Relationship Id="rId1" Type="http://schemas.openxmlformats.org/officeDocument/2006/relationships/vmlDrawing" Target="../drawings/vmlDrawing16.vml"/><Relationship Id="rId6" Type="http://schemas.openxmlformats.org/officeDocument/2006/relationships/slide" Target="slide16.xml"/><Relationship Id="rId5" Type="http://schemas.openxmlformats.org/officeDocument/2006/relationships/slide" Target="slide13.xml"/><Relationship Id="rId4" Type="http://schemas.openxmlformats.org/officeDocument/2006/relationships/slide" Target="slide9.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1.xml"/><Relationship Id="rId7" Type="http://schemas.openxmlformats.org/officeDocument/2006/relationships/package" Target="../embeddings/Microsoft_Office_Word___33.docx"/><Relationship Id="rId2" Type="http://schemas.openxmlformats.org/officeDocument/2006/relationships/slideLayout" Target="../slideLayouts/slideLayout5.xml"/><Relationship Id="rId1" Type="http://schemas.openxmlformats.org/officeDocument/2006/relationships/vmlDrawing" Target="../drawings/vmlDrawing17.vml"/><Relationship Id="rId6" Type="http://schemas.openxmlformats.org/officeDocument/2006/relationships/slide" Target="slide16.xml"/><Relationship Id="rId5" Type="http://schemas.openxmlformats.org/officeDocument/2006/relationships/slide" Target="slide13.xml"/><Relationship Id="rId4" Type="http://schemas.openxmlformats.org/officeDocument/2006/relationships/slide" Target="slide9.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2.xml"/><Relationship Id="rId7" Type="http://schemas.openxmlformats.org/officeDocument/2006/relationships/package" Target="../embeddings/Microsoft_Office_Word___34.docx"/><Relationship Id="rId2" Type="http://schemas.openxmlformats.org/officeDocument/2006/relationships/slideLayout" Target="../slideLayouts/slideLayout5.xml"/><Relationship Id="rId1" Type="http://schemas.openxmlformats.org/officeDocument/2006/relationships/vmlDrawing" Target="../drawings/vmlDrawing18.vml"/><Relationship Id="rId6" Type="http://schemas.openxmlformats.org/officeDocument/2006/relationships/slide" Target="slide16.xml"/><Relationship Id="rId5" Type="http://schemas.openxmlformats.org/officeDocument/2006/relationships/slide" Target="slide13.xml"/><Relationship Id="rId4" Type="http://schemas.openxmlformats.org/officeDocument/2006/relationships/slide" Target="slide9.xml"/></Relationships>
</file>

<file path=ppt/slides/_rels/slide24.xml.rels><?xml version="1.0" encoding="UTF-8" standalone="yes"?>
<Relationships xmlns="http://schemas.openxmlformats.org/package/2006/relationships"><Relationship Id="rId8" Type="http://schemas.openxmlformats.org/officeDocument/2006/relationships/package" Target="../embeddings/Microsoft_Office_Word___36.docx"/><Relationship Id="rId3" Type="http://schemas.openxmlformats.org/officeDocument/2006/relationships/notesSlide" Target="../notesSlides/notesSlide23.xml"/><Relationship Id="rId7" Type="http://schemas.openxmlformats.org/officeDocument/2006/relationships/package" Target="../embeddings/Microsoft_Office_Word___35.docx"/><Relationship Id="rId2" Type="http://schemas.openxmlformats.org/officeDocument/2006/relationships/slideLayout" Target="../slideLayouts/slideLayout5.xml"/><Relationship Id="rId1" Type="http://schemas.openxmlformats.org/officeDocument/2006/relationships/vmlDrawing" Target="../drawings/vmlDrawing19.vml"/><Relationship Id="rId6" Type="http://schemas.openxmlformats.org/officeDocument/2006/relationships/slide" Target="slide16.xml"/><Relationship Id="rId5" Type="http://schemas.openxmlformats.org/officeDocument/2006/relationships/slide" Target="slide13.xml"/><Relationship Id="rId4" Type="http://schemas.openxmlformats.org/officeDocument/2006/relationships/slide" Target="slide9.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4.xml"/><Relationship Id="rId7" Type="http://schemas.openxmlformats.org/officeDocument/2006/relationships/package" Target="../embeddings/Microsoft_Office_Word___37.docx"/><Relationship Id="rId2" Type="http://schemas.openxmlformats.org/officeDocument/2006/relationships/slideLayout" Target="../slideLayouts/slideLayout5.xml"/><Relationship Id="rId1" Type="http://schemas.openxmlformats.org/officeDocument/2006/relationships/vmlDrawing" Target="../drawings/vmlDrawing20.vml"/><Relationship Id="rId6" Type="http://schemas.openxmlformats.org/officeDocument/2006/relationships/slide" Target="slide16.xml"/><Relationship Id="rId5" Type="http://schemas.openxmlformats.org/officeDocument/2006/relationships/slide" Target="slide13.xml"/><Relationship Id="rId4" Type="http://schemas.openxmlformats.org/officeDocument/2006/relationships/slide" Target="slide9.xml"/></Relationships>
</file>

<file path=ppt/slides/_rels/slide26.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notesSlide" Target="../notesSlides/notesSlide25.xml"/><Relationship Id="rId1" Type="http://schemas.openxmlformats.org/officeDocument/2006/relationships/slideLayout" Target="../slideLayouts/slideLayout5.xml"/><Relationship Id="rId5" Type="http://schemas.openxmlformats.org/officeDocument/2006/relationships/slide" Target="slide16.xml"/><Relationship Id="rId4" Type="http://schemas.openxmlformats.org/officeDocument/2006/relationships/slide" Target="slide13.xml"/></Relationships>
</file>

<file path=ppt/slides/_rels/slide27.xml.rels><?xml version="1.0" encoding="UTF-8" standalone="yes"?>
<Relationships xmlns="http://schemas.openxmlformats.org/package/2006/relationships"><Relationship Id="rId8" Type="http://schemas.openxmlformats.org/officeDocument/2006/relationships/package" Target="../embeddings/Microsoft_Office_Word___39.docx"/><Relationship Id="rId3" Type="http://schemas.openxmlformats.org/officeDocument/2006/relationships/notesSlide" Target="../notesSlides/notesSlide26.xml"/><Relationship Id="rId7" Type="http://schemas.openxmlformats.org/officeDocument/2006/relationships/package" Target="../embeddings/Microsoft_Office_Word___38.docx"/><Relationship Id="rId2" Type="http://schemas.openxmlformats.org/officeDocument/2006/relationships/slideLayout" Target="../slideLayouts/slideLayout5.xml"/><Relationship Id="rId1" Type="http://schemas.openxmlformats.org/officeDocument/2006/relationships/vmlDrawing" Target="../drawings/vmlDrawing21.vml"/><Relationship Id="rId6" Type="http://schemas.openxmlformats.org/officeDocument/2006/relationships/slide" Target="slide16.xml"/><Relationship Id="rId5" Type="http://schemas.openxmlformats.org/officeDocument/2006/relationships/slide" Target="slide13.xml"/><Relationship Id="rId4" Type="http://schemas.openxmlformats.org/officeDocument/2006/relationships/slide" Target="slide9.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7.xml"/><Relationship Id="rId7" Type="http://schemas.openxmlformats.org/officeDocument/2006/relationships/package" Target="../embeddings/Microsoft_Office_Word___40.docx"/><Relationship Id="rId2" Type="http://schemas.openxmlformats.org/officeDocument/2006/relationships/slideLayout" Target="../slideLayouts/slideLayout5.xml"/><Relationship Id="rId1" Type="http://schemas.openxmlformats.org/officeDocument/2006/relationships/vmlDrawing" Target="../drawings/vmlDrawing22.vml"/><Relationship Id="rId6" Type="http://schemas.openxmlformats.org/officeDocument/2006/relationships/slide" Target="slide16.xml"/><Relationship Id="rId5" Type="http://schemas.openxmlformats.org/officeDocument/2006/relationships/slide" Target="slide13.xml"/><Relationship Id="rId4" Type="http://schemas.openxmlformats.org/officeDocument/2006/relationships/slide" Target="slide9.xml"/></Relationships>
</file>

<file path=ppt/slides/_rels/slide29.xml.rels><?xml version="1.0" encoding="UTF-8" standalone="yes"?>
<Relationships xmlns="http://schemas.openxmlformats.org/package/2006/relationships"><Relationship Id="rId3" Type="http://schemas.openxmlformats.org/officeDocument/2006/relationships/slide" Target="slide9.xml"/><Relationship Id="rId7" Type="http://schemas.openxmlformats.org/officeDocument/2006/relationships/image" Target="../media/image45.png"/><Relationship Id="rId2" Type="http://schemas.openxmlformats.org/officeDocument/2006/relationships/notesSlide" Target="../notesSlides/notesSlide28.xml"/><Relationship Id="rId1" Type="http://schemas.openxmlformats.org/officeDocument/2006/relationships/slideLayout" Target="../slideLayouts/slideLayout5.xml"/><Relationship Id="rId6" Type="http://schemas.openxmlformats.org/officeDocument/2006/relationships/image" Target="../media/image44.jpeg"/><Relationship Id="rId5" Type="http://schemas.openxmlformats.org/officeDocument/2006/relationships/slide" Target="slide16.xml"/><Relationship Id="rId4" Type="http://schemas.openxmlformats.org/officeDocument/2006/relationships/slide" Target="slide13.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4.xml"/><Relationship Id="rId1" Type="http://schemas.openxmlformats.org/officeDocument/2006/relationships/vmlDrawing" Target="../drawings/vmlDrawing1.vml"/><Relationship Id="rId6" Type="http://schemas.openxmlformats.org/officeDocument/2006/relationships/package" Target="../embeddings/Microsoft_Office_Word___1.docx"/><Relationship Id="rId5" Type="http://schemas.openxmlformats.org/officeDocument/2006/relationships/slide" Target="slide6.xml"/><Relationship Id="rId4" Type="http://schemas.openxmlformats.org/officeDocument/2006/relationships/slide" Target="slide2.xml"/></Relationships>
</file>

<file path=ppt/slides/_rels/slide30.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notesSlide" Target="../notesSlides/notesSlide29.xml"/><Relationship Id="rId1" Type="http://schemas.openxmlformats.org/officeDocument/2006/relationships/slideLayout" Target="../slideLayouts/slideLayout5.xml"/><Relationship Id="rId6" Type="http://schemas.openxmlformats.org/officeDocument/2006/relationships/image" Target="../media/image46.jpeg"/><Relationship Id="rId5" Type="http://schemas.openxmlformats.org/officeDocument/2006/relationships/slide" Target="slide16.xml"/><Relationship Id="rId4" Type="http://schemas.openxmlformats.org/officeDocument/2006/relationships/slide" Target="slide13.xml"/></Relationships>
</file>

<file path=ppt/slides/_rels/slide4.xml.rels><?xml version="1.0" encoding="UTF-8" standalone="yes"?>
<Relationships xmlns="http://schemas.openxmlformats.org/package/2006/relationships"><Relationship Id="rId8" Type="http://schemas.openxmlformats.org/officeDocument/2006/relationships/package" Target="../embeddings/Microsoft_Office_Word___4.docx"/><Relationship Id="rId3" Type="http://schemas.openxmlformats.org/officeDocument/2006/relationships/notesSlide" Target="../notesSlides/notesSlide3.xml"/><Relationship Id="rId7" Type="http://schemas.openxmlformats.org/officeDocument/2006/relationships/package" Target="../embeddings/Microsoft_Office_Word___3.docx"/><Relationship Id="rId2" Type="http://schemas.openxmlformats.org/officeDocument/2006/relationships/slideLayout" Target="../slideLayouts/slideLayout4.xml"/><Relationship Id="rId1" Type="http://schemas.openxmlformats.org/officeDocument/2006/relationships/vmlDrawing" Target="../drawings/vmlDrawing2.vml"/><Relationship Id="rId6" Type="http://schemas.openxmlformats.org/officeDocument/2006/relationships/package" Target="../embeddings/Microsoft_Office_Word___2.docx"/><Relationship Id="rId5" Type="http://schemas.openxmlformats.org/officeDocument/2006/relationships/slide" Target="slide6.xml"/><Relationship Id="rId4" Type="http://schemas.openxmlformats.org/officeDocument/2006/relationships/slide" Target="slide2.xml"/></Relationships>
</file>

<file path=ppt/slides/_rels/slide5.xml.rels><?xml version="1.0" encoding="UTF-8" standalone="yes"?>
<Relationships xmlns="http://schemas.openxmlformats.org/package/2006/relationships"><Relationship Id="rId8" Type="http://schemas.openxmlformats.org/officeDocument/2006/relationships/package" Target="../embeddings/Microsoft_Office_Word___6.docx"/><Relationship Id="rId3" Type="http://schemas.openxmlformats.org/officeDocument/2006/relationships/notesSlide" Target="../notesSlides/notesSlide4.xml"/><Relationship Id="rId7" Type="http://schemas.openxmlformats.org/officeDocument/2006/relationships/package" Target="../embeddings/Microsoft_Office_Word___5.docx"/><Relationship Id="rId2" Type="http://schemas.openxmlformats.org/officeDocument/2006/relationships/slideLayout" Target="../slideLayouts/slideLayout4.xml"/><Relationship Id="rId1" Type="http://schemas.openxmlformats.org/officeDocument/2006/relationships/vmlDrawing" Target="../drawings/vmlDrawing3.vml"/><Relationship Id="rId6" Type="http://schemas.openxmlformats.org/officeDocument/2006/relationships/image" Target="../media/image10.jpeg"/><Relationship Id="rId5" Type="http://schemas.openxmlformats.org/officeDocument/2006/relationships/slide" Target="slide6.xml"/><Relationship Id="rId4" Type="http://schemas.openxmlformats.org/officeDocument/2006/relationships/slide" Target="slide2.xml"/><Relationship Id="rId9" Type="http://schemas.openxmlformats.org/officeDocument/2006/relationships/package" Target="../embeddings/Microsoft_Office_Word___7.docx"/></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4.xml"/><Relationship Id="rId1" Type="http://schemas.openxmlformats.org/officeDocument/2006/relationships/vmlDrawing" Target="../drawings/vmlDrawing4.vml"/><Relationship Id="rId6" Type="http://schemas.openxmlformats.org/officeDocument/2006/relationships/package" Target="../embeddings/Microsoft_Office_Word___8.docx"/><Relationship Id="rId5" Type="http://schemas.openxmlformats.org/officeDocument/2006/relationships/slide" Target="slide6.xml"/><Relationship Id="rId4" Type="http://schemas.openxmlformats.org/officeDocument/2006/relationships/slide" Target="slide2.xml"/></Relationships>
</file>

<file path=ppt/slides/_rels/slide7.xml.rels><?xml version="1.0" encoding="UTF-8" standalone="yes"?>
<Relationships xmlns="http://schemas.openxmlformats.org/package/2006/relationships"><Relationship Id="rId8" Type="http://schemas.openxmlformats.org/officeDocument/2006/relationships/package" Target="../embeddings/Microsoft_Office_Word___11.docx"/><Relationship Id="rId3" Type="http://schemas.openxmlformats.org/officeDocument/2006/relationships/notesSlide" Target="../notesSlides/notesSlide6.xml"/><Relationship Id="rId7" Type="http://schemas.openxmlformats.org/officeDocument/2006/relationships/package" Target="../embeddings/Microsoft_Office_Word___10.docx"/><Relationship Id="rId2" Type="http://schemas.openxmlformats.org/officeDocument/2006/relationships/slideLayout" Target="../slideLayouts/slideLayout4.xml"/><Relationship Id="rId1" Type="http://schemas.openxmlformats.org/officeDocument/2006/relationships/vmlDrawing" Target="../drawings/vmlDrawing5.vml"/><Relationship Id="rId6" Type="http://schemas.openxmlformats.org/officeDocument/2006/relationships/package" Target="../embeddings/Microsoft_Office_Word___9.docx"/><Relationship Id="rId5" Type="http://schemas.openxmlformats.org/officeDocument/2006/relationships/slide" Target="slide6.xml"/><Relationship Id="rId4" Type="http://schemas.openxmlformats.org/officeDocument/2006/relationships/slide" Target="slide2.xml"/></Relationships>
</file>

<file path=ppt/slides/_rels/slide8.xml.rels><?xml version="1.0" encoding="UTF-8" standalone="yes"?>
<Relationships xmlns="http://schemas.openxmlformats.org/package/2006/relationships"><Relationship Id="rId8" Type="http://schemas.openxmlformats.org/officeDocument/2006/relationships/package" Target="../embeddings/Microsoft_Office_Word___14.docx"/><Relationship Id="rId3" Type="http://schemas.openxmlformats.org/officeDocument/2006/relationships/notesSlide" Target="../notesSlides/notesSlide7.xml"/><Relationship Id="rId7" Type="http://schemas.openxmlformats.org/officeDocument/2006/relationships/package" Target="../embeddings/Microsoft_Office_Word___13.docx"/><Relationship Id="rId2" Type="http://schemas.openxmlformats.org/officeDocument/2006/relationships/slideLayout" Target="../slideLayouts/slideLayout4.xml"/><Relationship Id="rId1" Type="http://schemas.openxmlformats.org/officeDocument/2006/relationships/vmlDrawing" Target="../drawings/vmlDrawing6.vml"/><Relationship Id="rId6" Type="http://schemas.openxmlformats.org/officeDocument/2006/relationships/package" Target="../embeddings/Microsoft_Office_Word___12.docx"/><Relationship Id="rId5" Type="http://schemas.openxmlformats.org/officeDocument/2006/relationships/slide" Target="slide6.xml"/><Relationship Id="rId4" Type="http://schemas.openxmlformats.org/officeDocument/2006/relationships/slide" Target="slide2.xml"/><Relationship Id="rId9" Type="http://schemas.openxmlformats.org/officeDocument/2006/relationships/package" Target="../embeddings/Microsoft_Office_Word___15.docx"/></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8.xml"/><Relationship Id="rId7" Type="http://schemas.openxmlformats.org/officeDocument/2006/relationships/package" Target="../embeddings/Microsoft_Office_Word___16.docx"/><Relationship Id="rId2" Type="http://schemas.openxmlformats.org/officeDocument/2006/relationships/slideLayout" Target="../slideLayouts/slideLayout5.xml"/><Relationship Id="rId1" Type="http://schemas.openxmlformats.org/officeDocument/2006/relationships/vmlDrawing" Target="../drawings/vmlDrawing7.vml"/><Relationship Id="rId6" Type="http://schemas.openxmlformats.org/officeDocument/2006/relationships/slide" Target="slide16.xml"/><Relationship Id="rId5" Type="http://schemas.openxmlformats.org/officeDocument/2006/relationships/slide" Target="slide13.xml"/><Relationship Id="rId4" Type="http://schemas.openxmlformats.org/officeDocument/2006/relationships/slide" Target="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ctrTitle"/>
          </p:nvPr>
        </p:nvSpPr>
        <p:spPr>
          <a:xfrm>
            <a:off x="2195736" y="3064501"/>
            <a:ext cx="6948264" cy="669254"/>
          </a:xfrm>
        </p:spPr>
        <p:txBody>
          <a:bodyPr/>
          <a:lstStyle/>
          <a:p>
            <a:r>
              <a:rPr lang="en-US" altLang="zh-CN" sz="3200"/>
              <a:t>3.3</a:t>
            </a:r>
            <a:r>
              <a:rPr lang="zh-CN" altLang="en-US" sz="3200"/>
              <a:t>　定积分与微积分基本定理</a:t>
            </a:r>
            <a:endParaRPr lang="zh-CN" altLang="zh-CN" sz="3200" dirty="0"/>
          </a:p>
        </p:txBody>
      </p:sp>
      <p:pic>
        <p:nvPicPr>
          <p:cNvPr id="4" name="Picture 1"/>
          <p:cNvPicPr>
            <a:picLocks noChangeAspect="1" noChangeArrowheads="1"/>
          </p:cNvPicPr>
          <p:nvPr/>
        </p:nvPicPr>
        <p:blipFill>
          <a:blip r:embed="rId2"/>
          <a:srcRect/>
          <a:stretch>
            <a:fillRect/>
          </a:stretch>
        </p:blipFill>
        <p:spPr bwMode="auto">
          <a:xfrm>
            <a:off x="785786" y="4143380"/>
            <a:ext cx="7620000" cy="2400300"/>
          </a:xfrm>
          <a:prstGeom prst="rect">
            <a:avLst/>
          </a:prstGeom>
          <a:noFill/>
          <a:ln w="9525">
            <a:noFill/>
            <a:miter lim="800000"/>
            <a:headEnd/>
            <a:tailEnd/>
          </a:ln>
          <a:effectLst/>
        </p:spPr>
      </p:pic>
    </p:spTree>
    <p:extLst>
      <p:ext uri="{BB962C8B-B14F-4D97-AF65-F5344CB8AC3E}">
        <p14:creationId xmlns:p14="http://schemas.microsoft.com/office/powerpoint/2010/main" xmlns="" val="251115321"/>
      </p:ext>
    </p:extLst>
  </p:cSld>
  <p:clrMapOvr>
    <a:masterClrMapping/>
  </p:clrMapOvr>
  <p:transition spd="slow">
    <p:blinds/>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10</a:t>
            </a:fld>
            <a:r>
              <a:rPr lang="en-US" altLang="zh-CN" dirty="0" smtClean="0"/>
              <a:t>-</a:t>
            </a:r>
            <a:endParaRPr lang="zh-CN" altLang="en-US" dirty="0"/>
          </a:p>
        </p:txBody>
      </p:sp>
      <p:sp>
        <p:nvSpPr>
          <p:cNvPr id="5" name="圆角矩形 4">
            <a:hlinkClick r:id="rId4" action="ppaction://hlinksldjump"/>
          </p:cNvPr>
          <p:cNvSpPr/>
          <p:nvPr/>
        </p:nvSpPr>
        <p:spPr>
          <a:xfrm>
            <a:off x="344304"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1</a:t>
            </a:r>
            <a:endParaRPr lang="zh-CN" altLang="en-US" sz="1200" dirty="0">
              <a:solidFill>
                <a:srgbClr val="E75E22"/>
              </a:solidFill>
              <a:latin typeface="+mj-ea"/>
              <a:ea typeface="+mj-ea"/>
            </a:endParaRPr>
          </a:p>
        </p:txBody>
      </p:sp>
      <p:sp>
        <p:nvSpPr>
          <p:cNvPr id="6" name="圆角矩形 5">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8" name="圆角矩形 7">
            <a:hlinkClick r:id="rId6"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sp>
        <p:nvSpPr>
          <p:cNvPr id="11" name="圆角矩形 10">
            <a:hlinkClick r:id="rId5" action="ppaction://hlinksldjump"/>
          </p:cNvPr>
          <p:cNvSpPr/>
          <p:nvPr/>
        </p:nvSpPr>
        <p:spPr>
          <a:xfrm>
            <a:off x="3306312"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lumMod val="85000"/>
                  </a:schemeClr>
                </a:solidFill>
                <a:latin typeface="+mj-ea"/>
                <a:ea typeface="+mj-ea"/>
              </a:rPr>
              <a:t>考点</a:t>
            </a:r>
            <a:r>
              <a:rPr lang="en-US" altLang="zh-CN" sz="1200" smtClean="0">
                <a:solidFill>
                  <a:schemeClr val="bg1">
                    <a:lumMod val="85000"/>
                  </a:schemeClr>
                </a:solidFill>
                <a:latin typeface="+mj-ea"/>
                <a:ea typeface="+mj-ea"/>
              </a:rPr>
              <a:t>4</a:t>
            </a:r>
            <a:endParaRPr lang="zh-CN" altLang="en-US" sz="1200" dirty="0">
              <a:solidFill>
                <a:schemeClr val="bg1">
                  <a:lumMod val="85000"/>
                </a:schemeClr>
              </a:solidFill>
              <a:latin typeface="+mj-ea"/>
              <a:ea typeface="+mj-ea"/>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3750115570"/>
              </p:ext>
            </p:extLst>
          </p:nvPr>
        </p:nvGraphicFramePr>
        <p:xfrm>
          <a:off x="511175" y="1481138"/>
          <a:ext cx="8110538" cy="4625975"/>
        </p:xfrm>
        <a:graphic>
          <a:graphicData uri="http://schemas.openxmlformats.org/presentationml/2006/ole">
            <p:oleObj spid="_x0000_s9218" name="文档" r:id="rId7" imgW="3847376" imgH="2186832" progId="Word.Document.12">
              <p:embed/>
            </p:oleObj>
          </a:graphicData>
        </a:graphic>
      </p:graphicFrame>
    </p:spTree>
    <p:extLst>
      <p:ext uri="{BB962C8B-B14F-4D97-AF65-F5344CB8AC3E}">
        <p14:creationId xmlns:p14="http://schemas.microsoft.com/office/powerpoint/2010/main" xmlns="" val="50850286"/>
      </p:ext>
    </p:extLst>
  </p:cSld>
  <p:clrMapOvr>
    <a:masterClrMapping/>
  </p:clrMapOvr>
  <mc:AlternateContent xmlns:mc="http://schemas.openxmlformats.org/markup-compatibility/2006">
    <mc:Choice xmlns:p14="http://schemas.microsoft.com/office/powerpoint/2010/main" xmlns="" Requires="p14">
      <p:transition spd="slow" p14:dur="800">
        <p:wipe/>
      </p:transition>
    </mc:Choice>
    <mc:Fallback>
      <p:transition spd="slow">
        <p:wip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11</a:t>
            </a:fld>
            <a:r>
              <a:rPr lang="en-US" altLang="zh-CN" dirty="0" smtClean="0"/>
              <a:t>-</a:t>
            </a:r>
            <a:endParaRPr lang="zh-CN" altLang="en-US" dirty="0"/>
          </a:p>
        </p:txBody>
      </p:sp>
      <p:sp>
        <p:nvSpPr>
          <p:cNvPr id="5" name="圆角矩形 4">
            <a:hlinkClick r:id="rId3" action="ppaction://hlinksldjump"/>
          </p:cNvPr>
          <p:cNvSpPr/>
          <p:nvPr/>
        </p:nvSpPr>
        <p:spPr>
          <a:xfrm>
            <a:off x="344304"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1</a:t>
            </a:r>
            <a:endParaRPr lang="zh-CN" altLang="en-US" sz="1200" dirty="0">
              <a:solidFill>
                <a:srgbClr val="E75E22"/>
              </a:solidFill>
              <a:latin typeface="+mj-ea"/>
              <a:ea typeface="+mj-ea"/>
            </a:endParaRPr>
          </a:p>
        </p:txBody>
      </p:sp>
      <p:sp>
        <p:nvSpPr>
          <p:cNvPr id="6" name="圆角矩形 5">
            <a:hlinkClick r:id="rId4"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8" name="圆角矩形 7">
            <a:hlinkClick r:id="rId5"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sp>
        <p:nvSpPr>
          <p:cNvPr id="2" name="矩形 1"/>
          <p:cNvSpPr>
            <a:spLocks noChangeAspect="1"/>
          </p:cNvSpPr>
          <p:nvPr/>
        </p:nvSpPr>
        <p:spPr>
          <a:xfrm>
            <a:off x="508000" y="2107334"/>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思考</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计算定积分有哪些步骤</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解题心得</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计算定积分的步骤</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把被积函数变形为幂函数、正弦函数、余弦函数、指数函数与常数的积的和或差</a:t>
            </a:r>
            <a:r>
              <a:rPr lang="en-US" altLang="zh-CN" sz="2200" i="1">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把定积分变形为求被积函数为上述函数的定积分</a:t>
            </a:r>
            <a:r>
              <a:rPr lang="en-US" altLang="zh-CN" sz="2200" i="1">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分别用求导公式的逆运算找到一个相应的原函数</a:t>
            </a:r>
            <a:r>
              <a:rPr lang="en-US" altLang="zh-CN" sz="2200" i="1">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利用微积分基本定理求出各个定积分的值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然后求其代数和</a:t>
            </a:r>
            <a:r>
              <a:rPr lang="en-US" altLang="zh-CN" sz="2200" i="1">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圆角矩形 6">
            <a:hlinkClick r:id="rId4" action="ppaction://hlinksldjump"/>
          </p:cNvPr>
          <p:cNvSpPr/>
          <p:nvPr/>
        </p:nvSpPr>
        <p:spPr>
          <a:xfrm>
            <a:off x="3306312"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lumMod val="85000"/>
                  </a:schemeClr>
                </a:solidFill>
                <a:latin typeface="+mj-ea"/>
                <a:ea typeface="+mj-ea"/>
              </a:rPr>
              <a:t>考点</a:t>
            </a:r>
            <a:r>
              <a:rPr lang="en-US" altLang="zh-CN" sz="1200" smtClean="0">
                <a:solidFill>
                  <a:schemeClr val="bg1">
                    <a:lumMod val="85000"/>
                  </a:schemeClr>
                </a:solidFill>
                <a:latin typeface="+mj-ea"/>
                <a:ea typeface="+mj-ea"/>
              </a:rPr>
              <a:t>4</a:t>
            </a:r>
            <a:endParaRPr lang="zh-CN" altLang="en-US" sz="1200" dirty="0">
              <a:solidFill>
                <a:schemeClr val="bg1">
                  <a:lumMod val="85000"/>
                </a:schemeClr>
              </a:solidFill>
              <a:latin typeface="+mj-ea"/>
              <a:ea typeface="+mj-ea"/>
            </a:endParaRPr>
          </a:p>
        </p:txBody>
      </p:sp>
    </p:spTree>
    <p:extLst>
      <p:ext uri="{BB962C8B-B14F-4D97-AF65-F5344CB8AC3E}">
        <p14:creationId xmlns:p14="http://schemas.microsoft.com/office/powerpoint/2010/main" xmlns="" val="2956741122"/>
      </p:ext>
    </p:extLst>
  </p:cSld>
  <p:clrMapOvr>
    <a:masterClrMapping/>
  </p:clrMapOvr>
  <mc:AlternateContent xmlns:mc="http://schemas.openxmlformats.org/markup-compatibility/2006">
    <mc:Choice xmlns:p14="http://schemas.microsoft.com/office/powerpoint/2010/main" xmlns="" Requires="p14">
      <p:transition spd="slow" p14:dur="800">
        <p:wipe/>
      </p:transition>
    </mc:Choice>
    <mc:Fallback>
      <p:transition spd="slow">
        <p:wip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12</a:t>
            </a:fld>
            <a:r>
              <a:rPr lang="en-US" altLang="zh-CN" dirty="0" smtClean="0"/>
              <a:t>-</a:t>
            </a:r>
            <a:endParaRPr lang="zh-CN" altLang="en-US" dirty="0"/>
          </a:p>
        </p:txBody>
      </p:sp>
      <p:sp>
        <p:nvSpPr>
          <p:cNvPr id="5" name="圆角矩形 4">
            <a:hlinkClick r:id="rId4" action="ppaction://hlinksldjump"/>
          </p:cNvPr>
          <p:cNvSpPr/>
          <p:nvPr/>
        </p:nvSpPr>
        <p:spPr>
          <a:xfrm>
            <a:off x="344304"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1</a:t>
            </a:r>
            <a:endParaRPr lang="zh-CN" altLang="en-US" sz="1200" dirty="0">
              <a:solidFill>
                <a:srgbClr val="E75E22"/>
              </a:solidFill>
              <a:latin typeface="+mj-ea"/>
              <a:ea typeface="+mj-ea"/>
            </a:endParaRPr>
          </a:p>
        </p:txBody>
      </p:sp>
      <p:sp>
        <p:nvSpPr>
          <p:cNvPr id="6" name="圆角矩形 5">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8" name="圆角矩形 7">
            <a:hlinkClick r:id="rId6"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graphicFrame>
        <p:nvGraphicFramePr>
          <p:cNvPr id="7" name="对象 6"/>
          <p:cNvGraphicFramePr>
            <a:graphicFrameLocks noChangeAspect="1"/>
          </p:cNvGraphicFramePr>
          <p:nvPr>
            <p:extLst>
              <p:ext uri="{D42A27DB-BD31-4B8C-83A1-F6EECF244321}">
                <p14:modId xmlns:p14="http://schemas.microsoft.com/office/powerpoint/2010/main" xmlns="" val="3161035756"/>
              </p:ext>
            </p:extLst>
          </p:nvPr>
        </p:nvGraphicFramePr>
        <p:xfrm>
          <a:off x="3944" y="1772816"/>
          <a:ext cx="8128000" cy="1969813"/>
        </p:xfrm>
        <a:graphic>
          <a:graphicData uri="http://schemas.openxmlformats.org/presentationml/2006/ole">
            <p:oleObj spid="_x0000_s10242" name="文档" r:id="rId7" imgW="3838050" imgH="929496" progId="Word.Document.12">
              <p:embed/>
            </p:oleObj>
          </a:graphicData>
        </a:graphic>
      </p:graphicFrame>
      <p:sp>
        <p:nvSpPr>
          <p:cNvPr id="9" name="圆角矩形 8">
            <a:hlinkClick r:id="rId5" action="ppaction://hlinksldjump"/>
          </p:cNvPr>
          <p:cNvSpPr/>
          <p:nvPr/>
        </p:nvSpPr>
        <p:spPr>
          <a:xfrm>
            <a:off x="3306312"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lumMod val="85000"/>
                  </a:schemeClr>
                </a:solidFill>
                <a:latin typeface="+mj-ea"/>
                <a:ea typeface="+mj-ea"/>
              </a:rPr>
              <a:t>考点</a:t>
            </a:r>
            <a:r>
              <a:rPr lang="en-US" altLang="zh-CN" sz="1200" smtClean="0">
                <a:solidFill>
                  <a:schemeClr val="bg1">
                    <a:lumMod val="85000"/>
                  </a:schemeClr>
                </a:solidFill>
                <a:latin typeface="+mj-ea"/>
                <a:ea typeface="+mj-ea"/>
              </a:rPr>
              <a:t>4</a:t>
            </a:r>
            <a:endParaRPr lang="zh-CN" altLang="en-US" sz="1200" dirty="0">
              <a:solidFill>
                <a:schemeClr val="bg1">
                  <a:lumMod val="85000"/>
                </a:schemeClr>
              </a:solidFill>
              <a:latin typeface="+mj-ea"/>
              <a:ea typeface="+mj-ea"/>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2658709048"/>
              </p:ext>
            </p:extLst>
          </p:nvPr>
        </p:nvGraphicFramePr>
        <p:xfrm>
          <a:off x="539552" y="3763177"/>
          <a:ext cx="8128000" cy="2092356"/>
        </p:xfrm>
        <a:graphic>
          <a:graphicData uri="http://schemas.openxmlformats.org/presentationml/2006/ole">
            <p:oleObj spid="_x0000_s10243" name="文档" r:id="rId8" imgW="3847376" imgH="989958" progId="Word.Document.12">
              <p:embed/>
            </p:oleObj>
          </a:graphicData>
        </a:graphic>
      </p:graphicFrame>
    </p:spTree>
    <p:extLst>
      <p:ext uri="{BB962C8B-B14F-4D97-AF65-F5344CB8AC3E}">
        <p14:creationId xmlns:p14="http://schemas.microsoft.com/office/powerpoint/2010/main" xmlns="" val="962684492"/>
      </p:ext>
    </p:extLst>
  </p:cSld>
  <p:clrMapOvr>
    <a:masterClrMapping/>
  </p:clrMapOvr>
  <mc:AlternateContent xmlns:mc="http://schemas.openxmlformats.org/markup-compatibility/2006">
    <mc:Choice xmlns:p14="http://schemas.microsoft.com/office/powerpoint/2010/main" xmlns="" Requires="p14">
      <p:transition spd="slow" p14:dur="8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13</a:t>
            </a:fld>
            <a:r>
              <a:rPr lang="en-US" altLang="zh-CN" dirty="0" smtClean="0"/>
              <a:t>-</a:t>
            </a:r>
            <a:endParaRPr lang="zh-CN" altLang="en-US" dirty="0"/>
          </a:p>
        </p:txBody>
      </p:sp>
      <p:sp>
        <p:nvSpPr>
          <p:cNvPr id="7" name="圆角矩形 6">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8" name="圆角矩形 7">
            <a:hlinkClick r:id="rId5"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2</a:t>
            </a:r>
            <a:endParaRPr lang="zh-CN" altLang="en-US" sz="1200" dirty="0">
              <a:solidFill>
                <a:srgbClr val="E75E22"/>
              </a:solidFill>
              <a:latin typeface="+mj-ea"/>
              <a:ea typeface="+mj-ea"/>
            </a:endParaRPr>
          </a:p>
        </p:txBody>
      </p:sp>
      <p:sp>
        <p:nvSpPr>
          <p:cNvPr id="9" name="圆角矩形 8">
            <a:hlinkClick r:id="rId6"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sp>
        <p:nvSpPr>
          <p:cNvPr id="2" name="矩形 1"/>
          <p:cNvSpPr>
            <a:spLocks noChangeAspect="1"/>
          </p:cNvSpPr>
          <p:nvPr/>
        </p:nvSpPr>
        <p:spPr>
          <a:xfrm>
            <a:off x="508000" y="1328346"/>
            <a:ext cx="4227439" cy="498598"/>
          </a:xfrm>
          <a:prstGeom prst="rect">
            <a:avLst/>
          </a:prstGeom>
        </p:spPr>
        <p:txBody>
          <a:bodyPr wrap="none">
            <a:spAutoFit/>
          </a:bodyPr>
          <a:lstStyle/>
          <a:p>
            <a:pPr>
              <a:lnSpc>
                <a:spcPct val="120000"/>
              </a:lnSpc>
            </a:pPr>
            <a:r>
              <a:rPr lang="zh-CN" altLang="zh-CN" sz="2200" b="1">
                <a:solidFill>
                  <a:srgbClr val="000000"/>
                </a:solidFill>
                <a:latin typeface="Times New Roman" panose="02020603050405020304" pitchFamily="18" charset="0"/>
                <a:cs typeface="Times New Roman" panose="02020603050405020304" pitchFamily="18" charset="0"/>
              </a:rPr>
              <a:t>利用定积分的几何意义求</a:t>
            </a:r>
            <a:r>
              <a:rPr lang="zh-CN" altLang="zh-CN" sz="2200" b="1" smtClean="0">
                <a:solidFill>
                  <a:srgbClr val="000000"/>
                </a:solidFill>
                <a:latin typeface="Times New Roman" panose="02020603050405020304" pitchFamily="18" charset="0"/>
                <a:cs typeface="Times New Roman" panose="02020603050405020304" pitchFamily="18" charset="0"/>
              </a:rPr>
              <a:t>定积分</a:t>
            </a:r>
            <a:r>
              <a:rPr lang="en-US" altLang="zh-CN" sz="2200" b="1" smtClean="0">
                <a:solidFill>
                  <a:srgbClr val="000000"/>
                </a:solidFill>
                <a:latin typeface="Times New Roman" panose="02020603050405020304" pitchFamily="18" charset="0"/>
                <a:cs typeface="Times New Roman" panose="02020603050405020304" pitchFamily="18" charset="0"/>
              </a:rPr>
              <a:t> </a:t>
            </a:r>
            <a:endParaRPr lang="zh-CN" altLang="en-US" sz="2200"/>
          </a:p>
        </p:txBody>
      </p:sp>
      <p:graphicFrame>
        <p:nvGraphicFramePr>
          <p:cNvPr id="3" name="对象 2"/>
          <p:cNvGraphicFramePr>
            <a:graphicFrameLocks noChangeAspect="1"/>
          </p:cNvGraphicFramePr>
          <p:nvPr>
            <p:extLst>
              <p:ext uri="{D42A27DB-BD31-4B8C-83A1-F6EECF244321}">
                <p14:modId xmlns:p14="http://schemas.microsoft.com/office/powerpoint/2010/main" xmlns="" val="1109609325"/>
              </p:ext>
            </p:extLst>
          </p:nvPr>
        </p:nvGraphicFramePr>
        <p:xfrm>
          <a:off x="44400" y="1826944"/>
          <a:ext cx="8128000" cy="741042"/>
        </p:xfrm>
        <a:graphic>
          <a:graphicData uri="http://schemas.openxmlformats.org/presentationml/2006/ole">
            <p:oleObj spid="_x0000_s11266" name="文档" r:id="rId7" imgW="3847376" imgH="351577" progId="Word.Document.12">
              <p:embed/>
            </p:oleObj>
          </a:graphicData>
        </a:graphic>
      </p:graphicFrame>
      <p:sp>
        <p:nvSpPr>
          <p:cNvPr id="14" name="圆角矩形 13">
            <a:hlinkClick r:id="rId5" action="ppaction://hlinksldjump"/>
          </p:cNvPr>
          <p:cNvSpPr/>
          <p:nvPr/>
        </p:nvSpPr>
        <p:spPr>
          <a:xfrm>
            <a:off x="3306312"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lumMod val="85000"/>
                  </a:schemeClr>
                </a:solidFill>
                <a:latin typeface="+mj-ea"/>
                <a:ea typeface="+mj-ea"/>
              </a:rPr>
              <a:t>考点</a:t>
            </a:r>
            <a:r>
              <a:rPr lang="en-US" altLang="zh-CN" sz="1200" smtClean="0">
                <a:solidFill>
                  <a:schemeClr val="bg1">
                    <a:lumMod val="85000"/>
                  </a:schemeClr>
                </a:solidFill>
                <a:latin typeface="+mj-ea"/>
                <a:ea typeface="+mj-ea"/>
              </a:rPr>
              <a:t>4</a:t>
            </a:r>
            <a:endParaRPr lang="zh-CN" altLang="en-US" sz="1200" dirty="0">
              <a:solidFill>
                <a:schemeClr val="bg1">
                  <a:lumMod val="85000"/>
                </a:schemeClr>
              </a:solidFill>
              <a:latin typeface="+mj-ea"/>
              <a:ea typeface="+mj-ea"/>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3793068784"/>
              </p:ext>
            </p:extLst>
          </p:nvPr>
        </p:nvGraphicFramePr>
        <p:xfrm>
          <a:off x="3640087" y="1844824"/>
          <a:ext cx="936625" cy="446088"/>
        </p:xfrm>
        <a:graphic>
          <a:graphicData uri="http://schemas.openxmlformats.org/presentationml/2006/ole">
            <p:oleObj spid="_x0000_s11267" name="文档" r:id="rId8" imgW="451826" imgH="211234" progId="Word.Document.12">
              <p:embed/>
            </p:oleObj>
          </a:graphicData>
        </a:graphic>
      </p:graphicFrame>
      <p:graphicFrame>
        <p:nvGraphicFramePr>
          <p:cNvPr id="5" name="对象 4"/>
          <p:cNvGraphicFramePr>
            <a:graphicFrameLocks noChangeAspect="1"/>
          </p:cNvGraphicFramePr>
          <p:nvPr>
            <p:extLst>
              <p:ext uri="{D42A27DB-BD31-4B8C-83A1-F6EECF244321}">
                <p14:modId xmlns:p14="http://schemas.microsoft.com/office/powerpoint/2010/main" xmlns="" val="109641717"/>
              </p:ext>
            </p:extLst>
          </p:nvPr>
        </p:nvGraphicFramePr>
        <p:xfrm>
          <a:off x="548456" y="2564904"/>
          <a:ext cx="8128000" cy="3333017"/>
        </p:xfrm>
        <a:graphic>
          <a:graphicData uri="http://schemas.openxmlformats.org/presentationml/2006/ole">
            <p:oleObj spid="_x0000_s11268" name="文档" r:id="rId9" imgW="3847376" imgH="1577959" progId="Word.Document.12">
              <p:embed/>
            </p:oleObj>
          </a:graphicData>
        </a:graphic>
      </p:graphicFrame>
    </p:spTree>
    <p:extLst>
      <p:ext uri="{BB962C8B-B14F-4D97-AF65-F5344CB8AC3E}">
        <p14:creationId xmlns:p14="http://schemas.microsoft.com/office/powerpoint/2010/main" xmlns="" val="25055178"/>
      </p:ext>
    </p:extLst>
  </p:cSld>
  <p:clrMapOvr>
    <a:masterClrMapping/>
  </p:clrMapOvr>
  <mc:AlternateContent xmlns:mc="http://schemas.openxmlformats.org/markup-compatibility/2006">
    <mc:Choice xmlns:p14="http://schemas.microsoft.com/office/powerpoint/2010/main" xmlns="" Requires="p14">
      <p:transition spd="slow" p14:dur="800">
        <p:strips dir="rd"/>
      </p:transition>
    </mc:Choice>
    <mc:Fallback>
      <p:transition spd="slow">
        <p:strips dir="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14</a:t>
            </a:fld>
            <a:r>
              <a:rPr lang="en-US" altLang="zh-CN" dirty="0" smtClean="0"/>
              <a:t>-</a:t>
            </a:r>
            <a:endParaRPr lang="zh-CN" altLang="en-US" dirty="0"/>
          </a:p>
        </p:txBody>
      </p:sp>
      <p:sp>
        <p:nvSpPr>
          <p:cNvPr id="7" name="圆角矩形 6">
            <a:hlinkClick r:id="rId3"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8" name="圆角矩形 7">
            <a:hlinkClick r:id="rId4"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2</a:t>
            </a:r>
            <a:endParaRPr lang="zh-CN" altLang="en-US" sz="1200" dirty="0">
              <a:solidFill>
                <a:srgbClr val="E75E22"/>
              </a:solidFill>
              <a:latin typeface="+mj-ea"/>
              <a:ea typeface="+mj-ea"/>
            </a:endParaRPr>
          </a:p>
        </p:txBody>
      </p:sp>
      <p:sp>
        <p:nvSpPr>
          <p:cNvPr id="9" name="圆角矩形 8">
            <a:hlinkClick r:id="rId5"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sp>
        <p:nvSpPr>
          <p:cNvPr id="2" name="矩形 1"/>
          <p:cNvSpPr>
            <a:spLocks noChangeAspect="1"/>
          </p:cNvSpPr>
          <p:nvPr/>
        </p:nvSpPr>
        <p:spPr>
          <a:xfrm>
            <a:off x="508000" y="2716732"/>
            <a:ext cx="8128000" cy="167853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思考</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如何利用定积分几何意义求定积分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解题心得</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当被积函数的原函数不易求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而被积函数的图像与直线</a:t>
            </a:r>
            <a:r>
              <a:rPr lang="en-US" altLang="zh-CN" sz="2200" i="1">
                <a:solidFill>
                  <a:srgbClr val="000000"/>
                </a:solidFill>
                <a:latin typeface="Times New Roman" panose="02020603050405020304" pitchFamily="18" charset="0"/>
                <a:cs typeface="Times New Roman" panose="02020603050405020304" pitchFamily="18" charset="0"/>
              </a:rPr>
              <a:t>x=a</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x=b</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y=</a:t>
            </a:r>
            <a:r>
              <a:rPr lang="en-US" altLang="zh-CN" sz="2200">
                <a:solidFill>
                  <a:srgbClr val="000000"/>
                </a:solidFill>
                <a:latin typeface="Times New Roman" panose="02020603050405020304" pitchFamily="18" charset="0"/>
                <a:cs typeface="Times New Roman" panose="02020603050405020304" pitchFamily="18" charset="0"/>
              </a:rPr>
              <a:t>0</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所围成的曲边图形形状规则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面积易求时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利用定积分的几何意义求定积分</a:t>
            </a:r>
            <a:r>
              <a:rPr lang="en-US" altLang="zh-CN" sz="2200" i="1">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0" name="圆角矩形 9">
            <a:hlinkClick r:id="rId4" action="ppaction://hlinksldjump"/>
          </p:cNvPr>
          <p:cNvSpPr/>
          <p:nvPr/>
        </p:nvSpPr>
        <p:spPr>
          <a:xfrm>
            <a:off x="3306312"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lumMod val="85000"/>
                  </a:schemeClr>
                </a:solidFill>
                <a:latin typeface="+mj-ea"/>
                <a:ea typeface="+mj-ea"/>
              </a:rPr>
              <a:t>考点</a:t>
            </a:r>
            <a:r>
              <a:rPr lang="en-US" altLang="zh-CN" sz="1200" smtClean="0">
                <a:solidFill>
                  <a:schemeClr val="bg1">
                    <a:lumMod val="85000"/>
                  </a:schemeClr>
                </a:solidFill>
                <a:latin typeface="+mj-ea"/>
                <a:ea typeface="+mj-ea"/>
              </a:rPr>
              <a:t>4</a:t>
            </a:r>
            <a:endParaRPr lang="zh-CN" altLang="en-US" sz="1200" dirty="0">
              <a:solidFill>
                <a:schemeClr val="bg1">
                  <a:lumMod val="85000"/>
                </a:schemeClr>
              </a:solidFill>
              <a:latin typeface="+mj-ea"/>
              <a:ea typeface="+mj-ea"/>
            </a:endParaRPr>
          </a:p>
        </p:txBody>
      </p:sp>
    </p:spTree>
    <p:extLst>
      <p:ext uri="{BB962C8B-B14F-4D97-AF65-F5344CB8AC3E}">
        <p14:creationId xmlns:p14="http://schemas.microsoft.com/office/powerpoint/2010/main" xmlns="" val="4165371914"/>
      </p:ext>
    </p:extLst>
  </p:cSld>
  <p:clrMapOvr>
    <a:masterClrMapping/>
  </p:clrMapOvr>
  <mc:AlternateContent xmlns:mc="http://schemas.openxmlformats.org/markup-compatibility/2006">
    <mc:Choice xmlns:p14="http://schemas.microsoft.com/office/powerpoint/2010/main" xmlns="" Requires="p14">
      <p:transition spd="slow" p14:dur="800">
        <p:strips dir="rd"/>
      </p:transition>
    </mc:Choice>
    <mc:Fallback>
      <p:transition spd="slow">
        <p:strips dir="rd"/>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15</a:t>
            </a:fld>
            <a:r>
              <a:rPr lang="en-US" altLang="zh-CN" dirty="0" smtClean="0"/>
              <a:t>-</a:t>
            </a:r>
            <a:endParaRPr lang="zh-CN" altLang="en-US" dirty="0"/>
          </a:p>
        </p:txBody>
      </p:sp>
      <p:sp>
        <p:nvSpPr>
          <p:cNvPr id="7" name="圆角矩形 6">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8" name="圆角矩形 7">
            <a:hlinkClick r:id="rId5"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2</a:t>
            </a:r>
            <a:endParaRPr lang="zh-CN" altLang="en-US" sz="1200" dirty="0">
              <a:solidFill>
                <a:srgbClr val="E75E22"/>
              </a:solidFill>
              <a:latin typeface="+mj-ea"/>
              <a:ea typeface="+mj-ea"/>
            </a:endParaRPr>
          </a:p>
        </p:txBody>
      </p:sp>
      <p:sp>
        <p:nvSpPr>
          <p:cNvPr id="9" name="圆角矩形 8">
            <a:hlinkClick r:id="rId6"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2451234544"/>
              </p:ext>
            </p:extLst>
          </p:nvPr>
        </p:nvGraphicFramePr>
        <p:xfrm>
          <a:off x="508000" y="1484784"/>
          <a:ext cx="8128000" cy="2618798"/>
        </p:xfrm>
        <a:graphic>
          <a:graphicData uri="http://schemas.openxmlformats.org/presentationml/2006/ole">
            <p:oleObj spid="_x0000_s12290" name="文档" r:id="rId7" imgW="3847376" imgH="1240056" progId="Word.Document.12">
              <p:embed/>
            </p:oleObj>
          </a:graphicData>
        </a:graphic>
      </p:graphicFrame>
      <p:sp>
        <p:nvSpPr>
          <p:cNvPr id="10" name="圆角矩形 9">
            <a:hlinkClick r:id="rId5" action="ppaction://hlinksldjump"/>
          </p:cNvPr>
          <p:cNvSpPr/>
          <p:nvPr/>
        </p:nvSpPr>
        <p:spPr>
          <a:xfrm>
            <a:off x="3306312"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lumMod val="85000"/>
                  </a:schemeClr>
                </a:solidFill>
                <a:latin typeface="+mj-ea"/>
                <a:ea typeface="+mj-ea"/>
              </a:rPr>
              <a:t>考点</a:t>
            </a:r>
            <a:r>
              <a:rPr lang="en-US" altLang="zh-CN" sz="1200" smtClean="0">
                <a:solidFill>
                  <a:schemeClr val="bg1">
                    <a:lumMod val="85000"/>
                  </a:schemeClr>
                </a:solidFill>
                <a:latin typeface="+mj-ea"/>
                <a:ea typeface="+mj-ea"/>
              </a:rPr>
              <a:t>4</a:t>
            </a:r>
            <a:endParaRPr lang="zh-CN" altLang="en-US" sz="1200" dirty="0">
              <a:solidFill>
                <a:schemeClr val="bg1">
                  <a:lumMod val="85000"/>
                </a:schemeClr>
              </a:solidFill>
              <a:latin typeface="+mj-ea"/>
              <a:ea typeface="+mj-ea"/>
            </a:endParaRPr>
          </a:p>
        </p:txBody>
      </p:sp>
      <p:sp>
        <p:nvSpPr>
          <p:cNvPr id="11" name="矩形 10"/>
          <p:cNvSpPr/>
          <p:nvPr/>
        </p:nvSpPr>
        <p:spPr>
          <a:xfrm>
            <a:off x="5004048" y="2278033"/>
            <a:ext cx="388248" cy="430887"/>
          </a:xfrm>
          <a:prstGeom prst="rect">
            <a:avLst/>
          </a:prstGeom>
        </p:spPr>
        <p:txBody>
          <a:bodyPr wrap="none">
            <a:spAutoFit/>
          </a:bodyPr>
          <a:lstStyle/>
          <a:p>
            <a:r>
              <a:rPr lang="en-US" altLang="zh-CN" sz="2200">
                <a:solidFill>
                  <a:srgbClr val="FF0000"/>
                </a:solidFill>
                <a:latin typeface="Times New Roman" panose="02020603050405020304" pitchFamily="18" charset="0"/>
              </a:rPr>
              <a:t>D</a:t>
            </a:r>
            <a:endParaRPr lang="zh-CN" altLang="en-US" sz="2200"/>
          </a:p>
        </p:txBody>
      </p:sp>
      <p:graphicFrame>
        <p:nvGraphicFramePr>
          <p:cNvPr id="3" name="对象 2"/>
          <p:cNvGraphicFramePr>
            <a:graphicFrameLocks noChangeAspect="1"/>
          </p:cNvGraphicFramePr>
          <p:nvPr>
            <p:extLst>
              <p:ext uri="{D42A27DB-BD31-4B8C-83A1-F6EECF244321}">
                <p14:modId xmlns:p14="http://schemas.microsoft.com/office/powerpoint/2010/main" xmlns="" val="3224093836"/>
              </p:ext>
            </p:extLst>
          </p:nvPr>
        </p:nvGraphicFramePr>
        <p:xfrm>
          <a:off x="511175" y="4056524"/>
          <a:ext cx="8110538" cy="2754312"/>
        </p:xfrm>
        <a:graphic>
          <a:graphicData uri="http://schemas.openxmlformats.org/presentationml/2006/ole">
            <p:oleObj spid="_x0000_s12291" name="文档" r:id="rId8" imgW="3847376" imgH="1301591" progId="Word.Document.12">
              <p:embed/>
            </p:oleObj>
          </a:graphicData>
        </a:graphic>
      </p:graphicFrame>
    </p:spTree>
    <p:extLst>
      <p:ext uri="{BB962C8B-B14F-4D97-AF65-F5344CB8AC3E}">
        <p14:creationId xmlns:p14="http://schemas.microsoft.com/office/powerpoint/2010/main" xmlns="" val="4061892411"/>
      </p:ext>
    </p:extLst>
  </p:cSld>
  <p:clrMapOvr>
    <a:masterClrMapping/>
  </p:clrMapOvr>
  <mc:AlternateContent xmlns:mc="http://schemas.openxmlformats.org/markup-compatibility/2006">
    <mc:Choice xmlns:p14="http://schemas.microsoft.com/office/powerpoint/2010/main" xmlns="" Requires="p14">
      <p:transition spd="slow" p14:dur="800">
        <p:strips dir="rd"/>
      </p:transition>
    </mc:Choice>
    <mc:Fallback>
      <p:transition spd="slow">
        <p:strips dir="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16</a:t>
            </a:fld>
            <a:r>
              <a:rPr lang="en-US" altLang="zh-CN" dirty="0" smtClean="0"/>
              <a:t>-</a:t>
            </a:r>
            <a:endParaRPr lang="zh-CN" altLang="en-US" dirty="0"/>
          </a:p>
        </p:txBody>
      </p:sp>
      <p:sp>
        <p:nvSpPr>
          <p:cNvPr id="3" name="圆角矩形 2">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4" name="圆角矩形 3">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5" name="圆角矩形 4">
            <a:hlinkClick r:id="rId6" action="ppaction://hlinksldjump"/>
          </p:cNvPr>
          <p:cNvSpPr/>
          <p:nvPr/>
        </p:nvSpPr>
        <p:spPr>
          <a:xfrm>
            <a:off x="2318976"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3</a:t>
            </a:r>
            <a:endParaRPr lang="zh-CN" altLang="en-US" sz="1200" dirty="0">
              <a:solidFill>
                <a:srgbClr val="E75E22"/>
              </a:solidFill>
              <a:latin typeface="+mj-ea"/>
              <a:ea typeface="+mj-ea"/>
            </a:endParaRPr>
          </a:p>
        </p:txBody>
      </p:sp>
      <p:sp>
        <p:nvSpPr>
          <p:cNvPr id="2" name="矩形 1"/>
          <p:cNvSpPr>
            <a:spLocks noChangeAspect="1"/>
          </p:cNvSpPr>
          <p:nvPr/>
        </p:nvSpPr>
        <p:spPr>
          <a:xfrm>
            <a:off x="508000" y="1969625"/>
            <a:ext cx="8128000" cy="2529923"/>
          </a:xfrm>
          <a:prstGeom prst="rect">
            <a:avLst/>
          </a:prstGeom>
        </p:spPr>
        <p:txBody>
          <a:bodyPr>
            <a:spAutoFit/>
          </a:bodyPr>
          <a:lstStyle/>
          <a:p>
            <a:pPr>
              <a:lnSpc>
                <a:spcPct val="120000"/>
              </a:lnSpc>
              <a:spcAft>
                <a:spcPts val="0"/>
              </a:spcAft>
            </a:pPr>
            <a:r>
              <a:rPr lang="en-US" altLang="zh-CN" sz="2200" b="1" smtClean="0">
                <a:solidFill>
                  <a:srgbClr val="000000"/>
                </a:solidFill>
                <a:latin typeface="Times New Roman" panose="02020603050405020304" pitchFamily="18" charset="0"/>
                <a:cs typeface="Times New Roman" panose="02020603050405020304" pitchFamily="18" charset="0"/>
              </a:rPr>
              <a:t>    </a:t>
            </a:r>
            <a:r>
              <a:rPr lang="zh-CN" altLang="zh-CN" sz="2200" b="1" smtClean="0">
                <a:solidFill>
                  <a:srgbClr val="000000"/>
                </a:solidFill>
                <a:latin typeface="Times New Roman" panose="02020603050405020304" pitchFamily="18" charset="0"/>
                <a:cs typeface="Times New Roman" panose="02020603050405020304" pitchFamily="18" charset="0"/>
              </a:rPr>
              <a:t>利用</a:t>
            </a:r>
            <a:r>
              <a:rPr lang="zh-CN" altLang="zh-CN" sz="2200" b="1">
                <a:solidFill>
                  <a:srgbClr val="000000"/>
                </a:solidFill>
                <a:latin typeface="Times New Roman" panose="02020603050405020304" pitchFamily="18" charset="0"/>
                <a:cs typeface="Times New Roman" panose="02020603050405020304" pitchFamily="18" charset="0"/>
              </a:rPr>
              <a:t>定积分求图形面积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b="1">
                <a:solidFill>
                  <a:srgbClr val="000000"/>
                </a:solidFill>
                <a:latin typeface="Times New Roman" panose="02020603050405020304" pitchFamily="18" charset="0"/>
                <a:cs typeface="Times New Roman" panose="02020603050405020304" pitchFamily="18" charset="0"/>
              </a:rPr>
              <a:t>多考向</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考向</a:t>
            </a:r>
            <a:r>
              <a:rPr lang="en-US" altLang="zh-CN" sz="2200" b="1">
                <a:solidFill>
                  <a:srgbClr val="000000"/>
                </a:solidFill>
                <a:latin typeface="Times New Roman" panose="02020603050405020304" pitchFamily="18" charset="0"/>
                <a:cs typeface="Times New Roman" panose="02020603050405020304" pitchFamily="18" charset="0"/>
              </a:rPr>
              <a:t>1</a:t>
            </a:r>
            <a:r>
              <a:rPr lang="zh-CN" altLang="zh-CN" sz="2200" i="1">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求曲线围成的平面图形的面积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思考</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怎样求曲线围成的平面图形的面积</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graphicFrame>
        <p:nvGraphicFramePr>
          <p:cNvPr id="9" name="对象 8"/>
          <p:cNvGraphicFramePr>
            <a:graphicFrameLocks noChangeAspect="1"/>
          </p:cNvGraphicFramePr>
          <p:nvPr>
            <p:extLst>
              <p:ext uri="{D42A27DB-BD31-4B8C-83A1-F6EECF244321}">
                <p14:modId xmlns:p14="http://schemas.microsoft.com/office/powerpoint/2010/main" xmlns="" val="459189054"/>
              </p:ext>
            </p:extLst>
          </p:nvPr>
        </p:nvGraphicFramePr>
        <p:xfrm>
          <a:off x="351022" y="2923700"/>
          <a:ext cx="8128000" cy="1062943"/>
        </p:xfrm>
        <a:graphic>
          <a:graphicData uri="http://schemas.openxmlformats.org/presentationml/2006/ole">
            <p:oleObj spid="_x0000_s13314" name="文档" r:id="rId7" imgW="3847376" imgH="502716" progId="Word.Document.12">
              <p:embed/>
            </p:oleObj>
          </a:graphicData>
        </a:graphic>
      </p:graphicFrame>
      <p:sp>
        <p:nvSpPr>
          <p:cNvPr id="15" name="圆角矩形 14">
            <a:hlinkClick r:id="rId5" action="ppaction://hlinksldjump"/>
          </p:cNvPr>
          <p:cNvSpPr/>
          <p:nvPr/>
        </p:nvSpPr>
        <p:spPr>
          <a:xfrm>
            <a:off x="3306312"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lumMod val="85000"/>
                  </a:schemeClr>
                </a:solidFill>
                <a:latin typeface="+mj-ea"/>
                <a:ea typeface="+mj-ea"/>
              </a:rPr>
              <a:t>考点</a:t>
            </a:r>
            <a:r>
              <a:rPr lang="en-US" altLang="zh-CN" sz="1200" smtClean="0">
                <a:solidFill>
                  <a:schemeClr val="bg1">
                    <a:lumMod val="85000"/>
                  </a:schemeClr>
                </a:solidFill>
                <a:latin typeface="+mj-ea"/>
                <a:ea typeface="+mj-ea"/>
              </a:rPr>
              <a:t>4</a:t>
            </a:r>
            <a:endParaRPr lang="zh-CN" altLang="en-US" sz="1200" dirty="0">
              <a:solidFill>
                <a:schemeClr val="bg1">
                  <a:lumMod val="85000"/>
                </a:schemeClr>
              </a:solidFill>
              <a:latin typeface="+mj-ea"/>
              <a:ea typeface="+mj-ea"/>
            </a:endParaRPr>
          </a:p>
        </p:txBody>
      </p:sp>
      <p:sp>
        <p:nvSpPr>
          <p:cNvPr id="16" name="矩形 15"/>
          <p:cNvSpPr/>
          <p:nvPr/>
        </p:nvSpPr>
        <p:spPr>
          <a:xfrm>
            <a:off x="7296126" y="2995708"/>
            <a:ext cx="372218" cy="430887"/>
          </a:xfrm>
          <a:prstGeom prst="rect">
            <a:avLst/>
          </a:prstGeom>
        </p:spPr>
        <p:txBody>
          <a:bodyPr wrap="none">
            <a:spAutoFit/>
          </a:bodyPr>
          <a:lstStyle/>
          <a:p>
            <a:r>
              <a:rPr lang="en-US" altLang="zh-CN" sz="2200" smtClean="0">
                <a:solidFill>
                  <a:srgbClr val="FF0000"/>
                </a:solidFill>
                <a:latin typeface="Times New Roman" panose="02020603050405020304" pitchFamily="18" charset="0"/>
              </a:rPr>
              <a:t>B</a:t>
            </a:r>
            <a:endParaRPr lang="zh-CN" altLang="en-US" sz="2200"/>
          </a:p>
        </p:txBody>
      </p:sp>
    </p:spTree>
    <p:extLst>
      <p:ext uri="{BB962C8B-B14F-4D97-AF65-F5344CB8AC3E}">
        <p14:creationId xmlns:p14="http://schemas.microsoft.com/office/powerpoint/2010/main" xmlns="" val="1778236442"/>
      </p:ext>
    </p:extLst>
  </p:cSld>
  <p:clrMapOvr>
    <a:masterClrMapping/>
  </p:clrMapOvr>
  <mc:AlternateContent xmlns:mc="http://schemas.openxmlformats.org/markup-compatibility/2006">
    <mc:Choice xmlns:p14="http://schemas.microsoft.com/office/powerpoint/2010/main" xmlns="" Requires="p14">
      <p:transition spd="slow" p14:dur="8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down)">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17</a:t>
            </a:fld>
            <a:r>
              <a:rPr lang="en-US" altLang="zh-CN" dirty="0" smtClean="0"/>
              <a:t>-</a:t>
            </a:r>
            <a:endParaRPr lang="zh-CN" altLang="en-US" dirty="0"/>
          </a:p>
        </p:txBody>
      </p:sp>
      <p:sp>
        <p:nvSpPr>
          <p:cNvPr id="3" name="圆角矩形 2">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4" name="圆角矩形 3">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5" name="圆角矩形 4">
            <a:hlinkClick r:id="rId6" action="ppaction://hlinksldjump"/>
          </p:cNvPr>
          <p:cNvSpPr/>
          <p:nvPr/>
        </p:nvSpPr>
        <p:spPr>
          <a:xfrm>
            <a:off x="2318976"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3</a:t>
            </a:r>
            <a:endParaRPr lang="zh-CN" altLang="en-US" sz="1200" dirty="0">
              <a:solidFill>
                <a:srgbClr val="E75E22"/>
              </a:solidFill>
              <a:latin typeface="+mj-ea"/>
              <a:ea typeface="+mj-ea"/>
            </a:endParaRPr>
          </a:p>
        </p:txBody>
      </p:sp>
      <p:sp>
        <p:nvSpPr>
          <p:cNvPr id="15" name="圆角矩形 14">
            <a:hlinkClick r:id="rId5" action="ppaction://hlinksldjump"/>
          </p:cNvPr>
          <p:cNvSpPr/>
          <p:nvPr/>
        </p:nvSpPr>
        <p:spPr>
          <a:xfrm>
            <a:off x="3306312"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lumMod val="85000"/>
                  </a:schemeClr>
                </a:solidFill>
                <a:latin typeface="+mj-ea"/>
                <a:ea typeface="+mj-ea"/>
              </a:rPr>
              <a:t>考点</a:t>
            </a:r>
            <a:r>
              <a:rPr lang="en-US" altLang="zh-CN" sz="1200" smtClean="0">
                <a:solidFill>
                  <a:schemeClr val="bg1">
                    <a:lumMod val="85000"/>
                  </a:schemeClr>
                </a:solidFill>
                <a:latin typeface="+mj-ea"/>
                <a:ea typeface="+mj-ea"/>
              </a:rPr>
              <a:t>4</a:t>
            </a:r>
            <a:endParaRPr lang="zh-CN" altLang="en-US" sz="1200" dirty="0">
              <a:solidFill>
                <a:schemeClr val="bg1">
                  <a:lumMod val="85000"/>
                </a:schemeClr>
              </a:solidFill>
              <a:latin typeface="+mj-ea"/>
              <a:ea typeface="+mj-ea"/>
            </a:endParaRPr>
          </a:p>
        </p:txBody>
      </p:sp>
      <p:graphicFrame>
        <p:nvGraphicFramePr>
          <p:cNvPr id="6" name="对象 5"/>
          <p:cNvGraphicFramePr>
            <a:graphicFrameLocks noChangeAspect="1"/>
          </p:cNvGraphicFramePr>
          <p:nvPr>
            <p:extLst>
              <p:ext uri="{D42A27DB-BD31-4B8C-83A1-F6EECF244321}">
                <p14:modId xmlns:p14="http://schemas.microsoft.com/office/powerpoint/2010/main" xmlns="" val="3776184999"/>
              </p:ext>
            </p:extLst>
          </p:nvPr>
        </p:nvGraphicFramePr>
        <p:xfrm>
          <a:off x="508000" y="1820752"/>
          <a:ext cx="8128000" cy="3470496"/>
        </p:xfrm>
        <a:graphic>
          <a:graphicData uri="http://schemas.openxmlformats.org/presentationml/2006/ole">
            <p:oleObj spid="_x0000_s14338" name="文档" r:id="rId7" imgW="3847376" imgH="1642373" progId="Word.Document.12">
              <p:embed/>
            </p:oleObj>
          </a:graphicData>
        </a:graphic>
      </p:graphicFrame>
    </p:spTree>
    <p:extLst>
      <p:ext uri="{BB962C8B-B14F-4D97-AF65-F5344CB8AC3E}">
        <p14:creationId xmlns:p14="http://schemas.microsoft.com/office/powerpoint/2010/main" xmlns="" val="1709620613"/>
      </p:ext>
    </p:extLst>
  </p:cSld>
  <p:clrMapOvr>
    <a:masterClrMapping/>
  </p:clrMapOvr>
  <mc:AlternateContent xmlns:mc="http://schemas.openxmlformats.org/markup-compatibility/2006">
    <mc:Choice xmlns:p14="http://schemas.microsoft.com/office/powerpoint/2010/main" xmlns="" Requires="p14">
      <p:transition spd="slow" p14:dur="800">
        <p:blinds dir="vert"/>
      </p:transition>
    </mc:Choice>
    <mc:Fallback>
      <p:transition spd="slow">
        <p:blinds dir="vert"/>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18</a:t>
            </a:fld>
            <a:r>
              <a:rPr lang="en-US" altLang="zh-CN" dirty="0" smtClean="0"/>
              <a:t>-</a:t>
            </a:r>
            <a:endParaRPr lang="zh-CN" altLang="en-US" dirty="0"/>
          </a:p>
        </p:txBody>
      </p:sp>
      <p:sp>
        <p:nvSpPr>
          <p:cNvPr id="3" name="圆角矩形 2">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4" name="圆角矩形 3">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5" name="圆角矩形 4">
            <a:hlinkClick r:id="rId6" action="ppaction://hlinksldjump"/>
          </p:cNvPr>
          <p:cNvSpPr/>
          <p:nvPr/>
        </p:nvSpPr>
        <p:spPr>
          <a:xfrm>
            <a:off x="2318976"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3</a:t>
            </a:r>
            <a:endParaRPr lang="zh-CN" altLang="en-US" sz="1200" dirty="0">
              <a:solidFill>
                <a:srgbClr val="E75E22"/>
              </a:solidFill>
              <a:latin typeface="+mj-ea"/>
              <a:ea typeface="+mj-ea"/>
            </a:endParaRPr>
          </a:p>
        </p:txBody>
      </p:sp>
      <p:sp>
        <p:nvSpPr>
          <p:cNvPr id="2" name="矩形 1"/>
          <p:cNvSpPr>
            <a:spLocks noChangeAspect="1"/>
          </p:cNvSpPr>
          <p:nvPr/>
        </p:nvSpPr>
        <p:spPr>
          <a:xfrm>
            <a:off x="508000" y="1508287"/>
            <a:ext cx="8128000" cy="2123658"/>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考向</a:t>
            </a:r>
            <a:r>
              <a:rPr lang="en-US" altLang="zh-CN" sz="2200" b="1">
                <a:solidFill>
                  <a:srgbClr val="000000"/>
                </a:solidFill>
                <a:latin typeface="Times New Roman" panose="02020603050405020304" pitchFamily="18" charset="0"/>
                <a:cs typeface="Times New Roman" panose="02020603050405020304" pitchFamily="18" charset="0"/>
              </a:rPr>
              <a:t>2</a:t>
            </a:r>
            <a:r>
              <a:rPr lang="zh-CN" altLang="zh-CN" sz="2200" i="1">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已知曲线围成的面积求参数</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effectLst/>
                <a:latin typeface="Arial" panose="020B0604020202020204" pitchFamily="34" charset="0"/>
                <a:ea typeface="黑体" panose="02010609060101010101" pitchFamily="49" charset="-122"/>
                <a:cs typeface="Times New Roman" panose="02020603050405020304" pitchFamily="18" charset="0"/>
              </a:rPr>
              <a:t>例</a:t>
            </a:r>
            <a:r>
              <a:rPr lang="en-US" altLang="zh-CN" sz="2200" b="1">
                <a:solidFill>
                  <a:srgbClr val="FF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cs typeface="Times New Roman" panose="02020603050405020304" pitchFamily="18" charset="0"/>
              </a:rPr>
              <a:t>已知函数</a:t>
            </a:r>
            <a:r>
              <a:rPr lang="en-US" altLang="zh-CN" sz="2200" i="1">
                <a:solidFill>
                  <a:srgbClr val="000000"/>
                </a:solidFill>
                <a:latin typeface="Times New Roman" panose="02020603050405020304" pitchFamily="18" charset="0"/>
                <a:cs typeface="Times New Roman" panose="02020603050405020304" pitchFamily="18" charset="0"/>
              </a:rPr>
              <a:t>y=x</a:t>
            </a:r>
            <a:r>
              <a:rPr lang="en-US" altLang="zh-CN" sz="2200" baseline="300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与</a:t>
            </a:r>
            <a:r>
              <a:rPr lang="en-US" altLang="zh-CN" sz="2200" i="1">
                <a:solidFill>
                  <a:srgbClr val="000000"/>
                </a:solidFill>
                <a:latin typeface="Times New Roman" panose="02020603050405020304" pitchFamily="18" charset="0"/>
                <a:cs typeface="Times New Roman" panose="02020603050405020304" pitchFamily="18" charset="0"/>
              </a:rPr>
              <a:t>y=kx</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k&gt;</a:t>
            </a:r>
            <a:r>
              <a:rPr lang="en-US" altLang="zh-CN" sz="2200">
                <a:solidFill>
                  <a:srgbClr val="000000"/>
                </a:solidFill>
                <a:latin typeface="Times New Roman" panose="02020603050405020304" pitchFamily="18" charset="0"/>
                <a:cs typeface="Times New Roman" panose="02020603050405020304" pitchFamily="18" charset="0"/>
              </a:rPr>
              <a:t>0)</a:t>
            </a:r>
            <a:r>
              <a:rPr lang="zh-CN" altLang="zh-CN" sz="2200">
                <a:solidFill>
                  <a:srgbClr val="000000"/>
                </a:solidFill>
                <a:latin typeface="Times New Roman" panose="02020603050405020304" pitchFamily="18" charset="0"/>
                <a:cs typeface="Times New Roman" panose="02020603050405020304" pitchFamily="18" charset="0"/>
              </a:rPr>
              <a:t>的图像所围成的封闭图形的面积</a:t>
            </a:r>
            <a:r>
              <a:rPr lang="zh-CN" altLang="zh-CN" sz="2200" smtClean="0">
                <a:solidFill>
                  <a:srgbClr val="000000"/>
                </a:solidFill>
                <a:latin typeface="Times New Roman" panose="02020603050405020304" pitchFamily="18" charset="0"/>
                <a:cs typeface="Times New Roman" panose="02020603050405020304" pitchFamily="18" charset="0"/>
              </a:rPr>
              <a:t>为</a:t>
            </a:r>
            <a:r>
              <a:rPr lang="en-US" altLang="zh-CN" sz="2200" smtClean="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则</a:t>
            </a:r>
            <a:r>
              <a:rPr lang="en-US" altLang="zh-CN" sz="2200" i="1">
                <a:solidFill>
                  <a:srgbClr val="000000"/>
                </a:solidFill>
                <a:latin typeface="Times New Roman" panose="02020603050405020304" pitchFamily="18" charset="0"/>
                <a:cs typeface="Times New Roman" panose="02020603050405020304" pitchFamily="18" charset="0"/>
              </a:rPr>
              <a:t>k</a:t>
            </a:r>
            <a:r>
              <a:rPr lang="zh-CN" altLang="zh-CN" sz="2200">
                <a:solidFill>
                  <a:srgbClr val="000000"/>
                </a:solidFill>
                <a:latin typeface="Times New Roman" panose="02020603050405020304" pitchFamily="18" charset="0"/>
                <a:cs typeface="Times New Roman" panose="02020603050405020304" pitchFamily="18" charset="0"/>
              </a:rPr>
              <a:t>等于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i="1">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A.2	B.1	C.3	D.4</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思考</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应用怎样的数学思想解决已知曲线围成的面积求参数问题</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7" name="对象 6"/>
          <p:cNvGraphicFramePr>
            <a:graphicFrameLocks noChangeAspect="1"/>
          </p:cNvGraphicFramePr>
          <p:nvPr>
            <p:extLst>
              <p:ext uri="{D42A27DB-BD31-4B8C-83A1-F6EECF244321}">
                <p14:modId xmlns:p14="http://schemas.microsoft.com/office/powerpoint/2010/main" xmlns="" val="3394513927"/>
              </p:ext>
            </p:extLst>
          </p:nvPr>
        </p:nvGraphicFramePr>
        <p:xfrm>
          <a:off x="603506" y="2242053"/>
          <a:ext cx="656126" cy="656126"/>
        </p:xfrm>
        <a:graphic>
          <a:graphicData uri="http://schemas.openxmlformats.org/presentationml/2006/ole">
            <p:oleObj spid="_x0000_s15362" name="文档" r:id="rId7" imgW="399330" imgH="398433" progId="Word.Document.12">
              <p:embed/>
            </p:oleObj>
          </a:graphicData>
        </a:graphic>
      </p:graphicFrame>
      <p:sp>
        <p:nvSpPr>
          <p:cNvPr id="8" name="圆角矩形 7">
            <a:hlinkClick r:id="rId5" action="ppaction://hlinksldjump"/>
          </p:cNvPr>
          <p:cNvSpPr/>
          <p:nvPr/>
        </p:nvSpPr>
        <p:spPr>
          <a:xfrm>
            <a:off x="3306312"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lumMod val="85000"/>
                  </a:schemeClr>
                </a:solidFill>
                <a:latin typeface="+mj-ea"/>
                <a:ea typeface="+mj-ea"/>
              </a:rPr>
              <a:t>考点</a:t>
            </a:r>
            <a:r>
              <a:rPr lang="en-US" altLang="zh-CN" sz="1200" smtClean="0">
                <a:solidFill>
                  <a:schemeClr val="bg1">
                    <a:lumMod val="85000"/>
                  </a:schemeClr>
                </a:solidFill>
                <a:latin typeface="+mj-ea"/>
                <a:ea typeface="+mj-ea"/>
              </a:rPr>
              <a:t>4</a:t>
            </a:r>
            <a:endParaRPr lang="zh-CN" altLang="en-US" sz="1200" dirty="0">
              <a:solidFill>
                <a:schemeClr val="bg1">
                  <a:lumMod val="85000"/>
                </a:schemeClr>
              </a:solidFill>
              <a:latin typeface="+mj-ea"/>
              <a:ea typeface="+mj-ea"/>
            </a:endParaRPr>
          </a:p>
        </p:txBody>
      </p:sp>
      <p:sp>
        <p:nvSpPr>
          <p:cNvPr id="9" name="矩形 8"/>
          <p:cNvSpPr/>
          <p:nvPr/>
        </p:nvSpPr>
        <p:spPr>
          <a:xfrm>
            <a:off x="2312347" y="2354672"/>
            <a:ext cx="372218" cy="430887"/>
          </a:xfrm>
          <a:prstGeom prst="rect">
            <a:avLst/>
          </a:prstGeom>
        </p:spPr>
        <p:txBody>
          <a:bodyPr wrap="none">
            <a:spAutoFit/>
          </a:bodyPr>
          <a:lstStyle/>
          <a:p>
            <a:r>
              <a:rPr lang="en-US" altLang="zh-CN" sz="2200" smtClean="0">
                <a:solidFill>
                  <a:srgbClr val="FF0000"/>
                </a:solidFill>
                <a:latin typeface="Times New Roman" panose="02020603050405020304" pitchFamily="18" charset="0"/>
              </a:rPr>
              <a:t>C</a:t>
            </a:r>
            <a:endParaRPr lang="zh-CN" altLang="en-US" sz="2200"/>
          </a:p>
        </p:txBody>
      </p:sp>
      <p:graphicFrame>
        <p:nvGraphicFramePr>
          <p:cNvPr id="6" name="对象 5"/>
          <p:cNvGraphicFramePr>
            <a:graphicFrameLocks noChangeAspect="1"/>
          </p:cNvGraphicFramePr>
          <p:nvPr>
            <p:extLst>
              <p:ext uri="{D42A27DB-BD31-4B8C-83A1-F6EECF244321}">
                <p14:modId xmlns:p14="http://schemas.microsoft.com/office/powerpoint/2010/main" xmlns="" val="744708531"/>
              </p:ext>
            </p:extLst>
          </p:nvPr>
        </p:nvGraphicFramePr>
        <p:xfrm>
          <a:off x="899592" y="3588673"/>
          <a:ext cx="8128000" cy="2360607"/>
        </p:xfrm>
        <a:graphic>
          <a:graphicData uri="http://schemas.openxmlformats.org/presentationml/2006/ole">
            <p:oleObj spid="_x0000_s15363" name="文档" r:id="rId8" imgW="3847376" imgH="1117706" progId="Word.Document.12">
              <p:embed/>
            </p:oleObj>
          </a:graphicData>
        </a:graphic>
      </p:graphicFrame>
    </p:spTree>
    <p:extLst>
      <p:ext uri="{BB962C8B-B14F-4D97-AF65-F5344CB8AC3E}">
        <p14:creationId xmlns:p14="http://schemas.microsoft.com/office/powerpoint/2010/main" xmlns="" val="4218752387"/>
      </p:ext>
    </p:extLst>
  </p:cSld>
  <p:clrMapOvr>
    <a:masterClrMapping/>
  </p:clrMapOvr>
  <mc:AlternateContent xmlns:mc="http://schemas.openxmlformats.org/markup-compatibility/2006">
    <mc:Choice xmlns:p14="http://schemas.microsoft.com/office/powerpoint/2010/main" xmlns="" Requires="p14">
      <p:transition spd="slow" p14:dur="8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down)">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19</a:t>
            </a:fld>
            <a:r>
              <a:rPr lang="en-US" altLang="zh-CN" dirty="0" smtClean="0"/>
              <a:t>-</a:t>
            </a:r>
            <a:endParaRPr lang="zh-CN" altLang="en-US" dirty="0"/>
          </a:p>
        </p:txBody>
      </p:sp>
      <p:sp>
        <p:nvSpPr>
          <p:cNvPr id="3" name="圆角矩形 2">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4" name="圆角矩形 3">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5" name="圆角矩形 4">
            <a:hlinkClick r:id="rId6" action="ppaction://hlinksldjump"/>
          </p:cNvPr>
          <p:cNvSpPr/>
          <p:nvPr/>
        </p:nvSpPr>
        <p:spPr>
          <a:xfrm>
            <a:off x="2318976"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3</a:t>
            </a:r>
            <a:endParaRPr lang="zh-CN" altLang="en-US" sz="1200" dirty="0">
              <a:solidFill>
                <a:srgbClr val="E75E22"/>
              </a:solidFill>
              <a:latin typeface="+mj-ea"/>
              <a:ea typeface="+mj-ea"/>
            </a:endParaRPr>
          </a:p>
        </p:txBody>
      </p:sp>
      <p:sp>
        <p:nvSpPr>
          <p:cNvPr id="6" name="矩形 5"/>
          <p:cNvSpPr>
            <a:spLocks noChangeAspect="1"/>
          </p:cNvSpPr>
          <p:nvPr/>
        </p:nvSpPr>
        <p:spPr>
          <a:xfrm>
            <a:off x="363984" y="1484313"/>
            <a:ext cx="8128000" cy="904863"/>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考向</a:t>
            </a:r>
            <a:r>
              <a:rPr lang="en-US" altLang="zh-CN" sz="2200" b="1">
                <a:solidFill>
                  <a:srgbClr val="000000"/>
                </a:solidFill>
                <a:latin typeface="Times New Roman" panose="02020603050405020304" pitchFamily="18" charset="0"/>
                <a:cs typeface="Times New Roman" panose="02020603050405020304" pitchFamily="18" charset="0"/>
              </a:rPr>
              <a:t>3</a:t>
            </a:r>
            <a:r>
              <a:rPr lang="zh-CN" altLang="zh-CN" sz="2200" i="1">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与概率的交汇问题</a:t>
            </a:r>
            <a:endParaRPr lang="zh-CN" altLang="zh-CN" sz="2200">
              <a:solidFill>
                <a:srgbClr val="000000"/>
              </a:solidFill>
              <a:effectLst/>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smtClean="0">
                <a:solidFill>
                  <a:srgbClr val="FF0000"/>
                </a:solidFill>
                <a:effectLst/>
                <a:latin typeface="Arial" panose="020B0604020202020204" pitchFamily="34" charset="0"/>
                <a:ea typeface="黑体" panose="02010609060101010101" pitchFamily="49" charset="-122"/>
                <a:cs typeface="Times New Roman" panose="02020603050405020304" pitchFamily="18" charset="0"/>
              </a:rPr>
              <a:t>例</a:t>
            </a:r>
            <a:r>
              <a:rPr lang="en-US" altLang="zh-CN" sz="2200" smtClean="0">
                <a:solidFill>
                  <a:srgbClr val="FF0000"/>
                </a:solidFill>
                <a:effectLst/>
                <a:latin typeface="Arial" panose="020B0604020202020204" pitchFamily="34" charset="0"/>
                <a:ea typeface="黑体" panose="02010609060101010101" pitchFamily="49" charset="-122"/>
                <a:cs typeface="Times New Roman" panose="02020603050405020304" pitchFamily="18" charset="0"/>
              </a:rPr>
              <a:t>5</a:t>
            </a:r>
            <a:r>
              <a:rPr lang="zh-CN" altLang="zh-CN" sz="2200" smtClean="0">
                <a:solidFill>
                  <a:srgbClr val="000000"/>
                </a:solidFill>
                <a:latin typeface="Times New Roman" panose="02020603050405020304" pitchFamily="18" charset="0"/>
                <a:cs typeface="Times New Roman" panose="02020603050405020304" pitchFamily="18" charset="0"/>
              </a:rPr>
              <a:t>若</a:t>
            </a:r>
            <a:r>
              <a:rPr lang="zh-CN" altLang="zh-CN" sz="2200">
                <a:solidFill>
                  <a:srgbClr val="000000"/>
                </a:solidFill>
                <a:latin typeface="Times New Roman" panose="02020603050405020304" pitchFamily="18" charset="0"/>
                <a:cs typeface="Times New Roman" panose="02020603050405020304" pitchFamily="18" charset="0"/>
              </a:rPr>
              <a:t>任取</a:t>
            </a:r>
            <a:r>
              <a:rPr lang="en-US" altLang="zh-CN" sz="2200" i="1">
                <a:solidFill>
                  <a:srgbClr val="000000"/>
                </a:solidFill>
                <a:latin typeface="Times New Roman" panose="02020603050405020304" pitchFamily="18" charset="0"/>
                <a:cs typeface="Times New Roman" panose="02020603050405020304" pitchFamily="18" charset="0"/>
              </a:rPr>
              <a:t>x</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y</a:t>
            </a:r>
            <a:r>
              <a:rPr lang="zh-CN" altLang="zh-CN" sz="2200">
                <a:solidFill>
                  <a:srgbClr val="000000"/>
                </a:solidFill>
                <a:latin typeface="NEU-BZ-S92"/>
                <a:cs typeface="宋体" panose="02010600030101010101" pitchFamily="2" charset="-122"/>
              </a:rPr>
              <a:t>∈</a:t>
            </a:r>
            <a:r>
              <a:rPr lang="en-US" altLang="zh-CN" sz="2200">
                <a:solidFill>
                  <a:srgbClr val="000000"/>
                </a:solidFill>
                <a:latin typeface="Times New Roman" panose="02020603050405020304" pitchFamily="18" charset="0"/>
                <a:cs typeface="Times New Roman" panose="02020603050405020304" pitchFamily="18" charset="0"/>
              </a:rPr>
              <a:t>[0,1],</a:t>
            </a:r>
            <a:r>
              <a:rPr lang="zh-CN" altLang="zh-CN" sz="2200">
                <a:solidFill>
                  <a:srgbClr val="000000"/>
                </a:solidFill>
                <a:latin typeface="Times New Roman" panose="02020603050405020304" pitchFamily="18" charset="0"/>
                <a:cs typeface="Times New Roman" panose="02020603050405020304" pitchFamily="18" charset="0"/>
              </a:rPr>
              <a:t>则点</a:t>
            </a:r>
            <a:r>
              <a:rPr lang="en-US" altLang="zh-CN" sz="2200" i="1">
                <a:solidFill>
                  <a:srgbClr val="000000"/>
                </a:solidFill>
                <a:latin typeface="Times New Roman" panose="02020603050405020304" pitchFamily="18" charset="0"/>
                <a:cs typeface="Times New Roman" panose="02020603050405020304" pitchFamily="18" charset="0"/>
              </a:rPr>
              <a:t>P</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x</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y</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cs typeface="Times New Roman" panose="02020603050405020304" pitchFamily="18" charset="0"/>
              </a:rPr>
              <a:t>满足</a:t>
            </a:r>
            <a:r>
              <a:rPr lang="en-US" altLang="zh-CN" sz="2200" smtClean="0">
                <a:solidFill>
                  <a:srgbClr val="000000"/>
                </a:solidFill>
                <a:latin typeface="Times New Roman" panose="02020603050405020304" pitchFamily="18" charset="0"/>
                <a:cs typeface="Times New Roman" panose="02020603050405020304" pitchFamily="18" charset="0"/>
              </a:rPr>
              <a:t>          </a:t>
            </a:r>
            <a:r>
              <a:rPr lang="zh-CN" altLang="zh-CN" sz="2200" smtClean="0">
                <a:solidFill>
                  <a:srgbClr val="000000"/>
                </a:solidFill>
                <a:latin typeface="Times New Roman" panose="02020603050405020304" pitchFamily="18" charset="0"/>
                <a:cs typeface="Times New Roman" panose="02020603050405020304" pitchFamily="18" charset="0"/>
              </a:rPr>
              <a:t>的</a:t>
            </a:r>
            <a:r>
              <a:rPr lang="zh-CN" altLang="zh-CN" sz="2200">
                <a:solidFill>
                  <a:srgbClr val="000000"/>
                </a:solidFill>
                <a:latin typeface="Times New Roman" panose="02020603050405020304" pitchFamily="18" charset="0"/>
                <a:cs typeface="Times New Roman" panose="02020603050405020304" pitchFamily="18" charset="0"/>
              </a:rPr>
              <a:t>概率为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i="1">
                <a:solidFill>
                  <a:srgbClr val="000000"/>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a:cs typeface="Times New Roman" panose="02020603050405020304" pitchFamily="18" charset="0"/>
            </a:endParaRPr>
          </a:p>
        </p:txBody>
      </p:sp>
      <p:graphicFrame>
        <p:nvGraphicFramePr>
          <p:cNvPr id="7" name="对象 6"/>
          <p:cNvGraphicFramePr>
            <a:graphicFrameLocks noChangeAspect="1"/>
          </p:cNvGraphicFramePr>
          <p:nvPr>
            <p:extLst>
              <p:ext uri="{D42A27DB-BD31-4B8C-83A1-F6EECF244321}">
                <p14:modId xmlns:p14="http://schemas.microsoft.com/office/powerpoint/2010/main" xmlns="" val="2535301143"/>
              </p:ext>
            </p:extLst>
          </p:nvPr>
        </p:nvGraphicFramePr>
        <p:xfrm>
          <a:off x="4909418" y="1844824"/>
          <a:ext cx="1174750" cy="495300"/>
        </p:xfrm>
        <a:graphic>
          <a:graphicData uri="http://schemas.openxmlformats.org/presentationml/2006/ole">
            <p:oleObj spid="_x0000_s16386" name="文档" r:id="rId7" imgW="561870" imgH="237226" progId="Word.Document.12">
              <p:embed/>
            </p:oleObj>
          </a:graphicData>
        </a:graphic>
      </p:graphicFrame>
      <p:graphicFrame>
        <p:nvGraphicFramePr>
          <p:cNvPr id="8" name="对象 7"/>
          <p:cNvGraphicFramePr>
            <a:graphicFrameLocks noChangeAspect="1"/>
          </p:cNvGraphicFramePr>
          <p:nvPr>
            <p:extLst>
              <p:ext uri="{D42A27DB-BD31-4B8C-83A1-F6EECF244321}">
                <p14:modId xmlns:p14="http://schemas.microsoft.com/office/powerpoint/2010/main" xmlns="" val="1028618226"/>
              </p:ext>
            </p:extLst>
          </p:nvPr>
        </p:nvGraphicFramePr>
        <p:xfrm>
          <a:off x="179512" y="2564904"/>
          <a:ext cx="8128000" cy="601702"/>
        </p:xfrm>
        <a:graphic>
          <a:graphicData uri="http://schemas.openxmlformats.org/presentationml/2006/ole">
            <p:oleObj spid="_x0000_s16387" name="文档" r:id="rId8" imgW="3838050" imgH="283593" progId="Word.Document.12">
              <p:embed/>
            </p:oleObj>
          </a:graphicData>
        </a:graphic>
      </p:graphicFrame>
      <p:sp>
        <p:nvSpPr>
          <p:cNvPr id="10" name="圆角矩形 9">
            <a:hlinkClick r:id="rId5" action="ppaction://hlinksldjump"/>
          </p:cNvPr>
          <p:cNvSpPr/>
          <p:nvPr/>
        </p:nvSpPr>
        <p:spPr>
          <a:xfrm>
            <a:off x="3306312"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lumMod val="85000"/>
                  </a:schemeClr>
                </a:solidFill>
                <a:latin typeface="+mj-ea"/>
                <a:ea typeface="+mj-ea"/>
              </a:rPr>
              <a:t>考点</a:t>
            </a:r>
            <a:r>
              <a:rPr lang="en-US" altLang="zh-CN" sz="1200" smtClean="0">
                <a:solidFill>
                  <a:schemeClr val="bg1">
                    <a:lumMod val="85000"/>
                  </a:schemeClr>
                </a:solidFill>
                <a:latin typeface="+mj-ea"/>
                <a:ea typeface="+mj-ea"/>
              </a:rPr>
              <a:t>4</a:t>
            </a:r>
            <a:endParaRPr lang="zh-CN" altLang="en-US" sz="1200" dirty="0">
              <a:solidFill>
                <a:schemeClr val="bg1">
                  <a:lumMod val="85000"/>
                </a:schemeClr>
              </a:solidFill>
              <a:latin typeface="+mj-ea"/>
              <a:ea typeface="+mj-ea"/>
            </a:endParaRPr>
          </a:p>
        </p:txBody>
      </p:sp>
      <p:sp>
        <p:nvSpPr>
          <p:cNvPr id="11" name="矩形 10"/>
          <p:cNvSpPr/>
          <p:nvPr/>
        </p:nvSpPr>
        <p:spPr>
          <a:xfrm>
            <a:off x="7020272" y="1909237"/>
            <a:ext cx="388248" cy="430887"/>
          </a:xfrm>
          <a:prstGeom prst="rect">
            <a:avLst/>
          </a:prstGeom>
        </p:spPr>
        <p:txBody>
          <a:bodyPr wrap="none">
            <a:spAutoFit/>
          </a:bodyPr>
          <a:lstStyle/>
          <a:p>
            <a:r>
              <a:rPr lang="en-US" altLang="zh-CN" sz="2200" smtClean="0">
                <a:solidFill>
                  <a:srgbClr val="FF0000"/>
                </a:solidFill>
                <a:latin typeface="Times New Roman" panose="02020603050405020304" pitchFamily="18" charset="0"/>
              </a:rPr>
              <a:t>D</a:t>
            </a:r>
            <a:endParaRPr lang="zh-CN" altLang="en-US" sz="2200"/>
          </a:p>
        </p:txBody>
      </p:sp>
      <p:graphicFrame>
        <p:nvGraphicFramePr>
          <p:cNvPr id="2" name="对象 1"/>
          <p:cNvGraphicFramePr>
            <a:graphicFrameLocks noChangeAspect="1"/>
          </p:cNvGraphicFramePr>
          <p:nvPr>
            <p:extLst>
              <p:ext uri="{D42A27DB-BD31-4B8C-83A1-F6EECF244321}">
                <p14:modId xmlns:p14="http://schemas.microsoft.com/office/powerpoint/2010/main" xmlns="" val="1176747424"/>
              </p:ext>
            </p:extLst>
          </p:nvPr>
        </p:nvGraphicFramePr>
        <p:xfrm>
          <a:off x="683568" y="3212976"/>
          <a:ext cx="8128000" cy="2632210"/>
        </p:xfrm>
        <a:graphic>
          <a:graphicData uri="http://schemas.openxmlformats.org/presentationml/2006/ole">
            <p:oleObj spid="_x0000_s16388" name="文档" r:id="rId9" imgW="3847376" imgH="1245814" progId="Word.Document.12">
              <p:embed/>
            </p:oleObj>
          </a:graphicData>
        </a:graphic>
      </p:graphicFrame>
    </p:spTree>
    <p:extLst>
      <p:ext uri="{BB962C8B-B14F-4D97-AF65-F5344CB8AC3E}">
        <p14:creationId xmlns:p14="http://schemas.microsoft.com/office/powerpoint/2010/main" xmlns="" val="3654226480"/>
      </p:ext>
    </p:extLst>
  </p:cSld>
  <p:clrMapOvr>
    <a:masterClrMapping/>
  </p:clrMapOvr>
  <mc:AlternateContent xmlns:mc="http://schemas.openxmlformats.org/markup-compatibility/2006">
    <mc:Choice xmlns:p14="http://schemas.microsoft.com/office/powerpoint/2010/main" xmlns="" Requires="p14">
      <p:transition spd="slow" p14:dur="8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a:t>
            </a:fld>
            <a:r>
              <a:rPr lang="en-US" altLang="zh-CN" dirty="0" smtClean="0"/>
              <a:t>-</a:t>
            </a:r>
            <a:endParaRPr lang="zh-CN" altLang="en-US" dirty="0"/>
          </a:p>
        </p:txBody>
      </p:sp>
      <p:sp>
        <p:nvSpPr>
          <p:cNvPr id="19" name="圆角矩形 18">
            <a:hlinkClick r:id="rId3" action="ppaction://hlinksldjump"/>
          </p:cNvPr>
          <p:cNvSpPr/>
          <p:nvPr/>
        </p:nvSpPr>
        <p:spPr>
          <a:xfrm>
            <a:off x="344304"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知识梳理</a:t>
            </a:r>
            <a:endParaRPr lang="zh-CN" altLang="en-US" sz="1200" dirty="0">
              <a:solidFill>
                <a:srgbClr val="E75E22"/>
              </a:solidFill>
              <a:latin typeface="+mj-ea"/>
              <a:ea typeface="+mj-ea"/>
            </a:endParaRPr>
          </a:p>
        </p:txBody>
      </p:sp>
      <p:sp>
        <p:nvSpPr>
          <p:cNvPr id="20" name="圆角矩形 19">
            <a:hlinkClick r:id="rId4"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考点自诊</a:t>
            </a:r>
            <a:endParaRPr lang="zh-CN" altLang="en-US" sz="1200" dirty="0">
              <a:solidFill>
                <a:schemeClr val="bg1">
                  <a:lumMod val="85000"/>
                </a:schemeClr>
              </a:solidFill>
              <a:latin typeface="+mj-ea"/>
              <a:ea typeface="+mj-ea"/>
            </a:endParaRPr>
          </a:p>
        </p:txBody>
      </p:sp>
      <p:sp>
        <p:nvSpPr>
          <p:cNvPr id="17" name="矩形 16"/>
          <p:cNvSpPr>
            <a:spLocks noChangeAspect="1"/>
          </p:cNvSpPr>
          <p:nvPr/>
        </p:nvSpPr>
        <p:spPr>
          <a:xfrm>
            <a:off x="508000" y="2919864"/>
            <a:ext cx="8128000" cy="127227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用化归法计算矩形面积和用逼近的思想方法求出曲边梯形的面积的具体步骤为</a:t>
            </a:r>
            <a:r>
              <a:rPr lang="zh-CN"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zh-CN"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zh-CN"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zh-CN"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8" name="矩形 17"/>
          <p:cNvSpPr>
            <a:spLocks noChangeAspect="1"/>
          </p:cNvSpPr>
          <p:nvPr/>
        </p:nvSpPr>
        <p:spPr>
          <a:xfrm>
            <a:off x="1043608" y="3645024"/>
            <a:ext cx="819455" cy="459741"/>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分割</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21" name="矩形 20"/>
          <p:cNvSpPr>
            <a:spLocks noChangeAspect="1"/>
          </p:cNvSpPr>
          <p:nvPr/>
        </p:nvSpPr>
        <p:spPr>
          <a:xfrm>
            <a:off x="2800024" y="3645024"/>
            <a:ext cx="1383712" cy="498598"/>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近似</a:t>
            </a:r>
            <a:r>
              <a:rPr lang="zh-CN" altLang="zh-CN" sz="2200" dirty="0" smtClean="0">
                <a:solidFill>
                  <a:srgbClr val="FF0000"/>
                </a:solidFill>
                <a:latin typeface="Times New Roman" panose="02020603050405020304" pitchFamily="18" charset="0"/>
                <a:cs typeface="Times New Roman" panose="02020603050405020304" pitchFamily="18" charset="0"/>
              </a:rPr>
              <a:t>代替</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22" name="矩形 21"/>
          <p:cNvSpPr>
            <a:spLocks noChangeAspect="1"/>
          </p:cNvSpPr>
          <p:nvPr/>
        </p:nvSpPr>
        <p:spPr>
          <a:xfrm>
            <a:off x="4894896" y="3693537"/>
            <a:ext cx="819455" cy="498598"/>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求和</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23" name="矩形 22"/>
          <p:cNvSpPr>
            <a:spLocks noChangeAspect="1"/>
          </p:cNvSpPr>
          <p:nvPr/>
        </p:nvSpPr>
        <p:spPr>
          <a:xfrm>
            <a:off x="6483535" y="3671695"/>
            <a:ext cx="1101584" cy="498598"/>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取</a:t>
            </a:r>
            <a:r>
              <a:rPr lang="zh-CN" altLang="zh-CN" sz="2200" dirty="0" smtClean="0">
                <a:solidFill>
                  <a:srgbClr val="FF0000"/>
                </a:solidFill>
                <a:latin typeface="Times New Roman" panose="02020603050405020304" pitchFamily="18" charset="0"/>
                <a:cs typeface="Times New Roman" panose="02020603050405020304" pitchFamily="18" charset="0"/>
              </a:rPr>
              <a:t>极限</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Tree>
    <p:extLst>
      <p:ext uri="{BB962C8B-B14F-4D97-AF65-F5344CB8AC3E}">
        <p14:creationId xmlns:p14="http://schemas.microsoft.com/office/powerpoint/2010/main" xmlns="" val="3527561553"/>
      </p:ext>
    </p:extLst>
  </p:cSld>
  <p:clrMapOvr>
    <a:masterClrMapping/>
  </p:clrMapOvr>
  <mc:AlternateContent xmlns:mc="http://schemas.openxmlformats.org/markup-compatibility/2006">
    <mc:Choice xmlns:p14="http://schemas.microsoft.com/office/powerpoint/2010/main" xmlns="" Requires="p14">
      <p:transition spd="slow" p14:dur="800">
        <p:strips dir="rd"/>
      </p:transition>
    </mc:Choice>
    <mc:Fallback>
      <p:transition spd="slow">
        <p:strips dir="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fade">
                                      <p:cBhvr>
                                        <p:cTn id="12" dur="500"/>
                                        <p:tgtEl>
                                          <p:spTgt spid="21"/>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fade">
                                      <p:cBhvr>
                                        <p:cTn id="17" dur="500"/>
                                        <p:tgtEl>
                                          <p:spTgt spid="22"/>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3"/>
                                        </p:tgtEl>
                                        <p:attrNameLst>
                                          <p:attrName>style.visibility</p:attrName>
                                        </p:attrNameLst>
                                      </p:cBhvr>
                                      <p:to>
                                        <p:strVal val="visible"/>
                                      </p:to>
                                    </p:set>
                                    <p:animEffect transition="in" filter="fade">
                                      <p:cBhvr>
                                        <p:cTn id="22"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1" grpId="0"/>
      <p:bldP spid="22" grpId="0"/>
      <p:bldP spid="2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20</a:t>
            </a:fld>
            <a:r>
              <a:rPr lang="en-US" altLang="zh-CN" dirty="0" smtClean="0"/>
              <a:t>-</a:t>
            </a:r>
            <a:endParaRPr lang="zh-CN" altLang="en-US" dirty="0"/>
          </a:p>
        </p:txBody>
      </p:sp>
      <p:sp>
        <p:nvSpPr>
          <p:cNvPr id="3" name="圆角矩形 2">
            <a:hlinkClick r:id="rId3"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4" name="圆角矩形 3">
            <a:hlinkClick r:id="rId4"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5" name="圆角矩形 4">
            <a:hlinkClick r:id="rId5" action="ppaction://hlinksldjump"/>
          </p:cNvPr>
          <p:cNvSpPr/>
          <p:nvPr/>
        </p:nvSpPr>
        <p:spPr>
          <a:xfrm>
            <a:off x="2318976"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3</a:t>
            </a:r>
            <a:endParaRPr lang="zh-CN" altLang="en-US" sz="1200" dirty="0">
              <a:solidFill>
                <a:srgbClr val="E75E22"/>
              </a:solidFill>
              <a:latin typeface="+mj-ea"/>
              <a:ea typeface="+mj-ea"/>
            </a:endParaRPr>
          </a:p>
        </p:txBody>
      </p:sp>
      <p:sp>
        <p:nvSpPr>
          <p:cNvPr id="2" name="矩形 1"/>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思考</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怎样求定积分与概率的交汇问题</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解题心得</a:t>
            </a: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对于求平面图形的面积问题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应首先画出平面图形的大致形状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然后根据图形特点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选择相应的积分变量及被积函数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并确定被积区间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最后用定积分求解</a:t>
            </a:r>
            <a:r>
              <a:rPr lang="en-US" altLang="zh-CN" sz="2200" i="1">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已知图形的面积求参数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一般是先画出它的草图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再确定积分的上、下限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确定被积函数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由定积分求出其面积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然后应用方程的思想建立关于参数的方程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从而求出参数的值</a:t>
            </a:r>
            <a:r>
              <a:rPr lang="en-US" altLang="zh-CN" sz="2200" i="1">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与概率相交汇的问题</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解决此类问题应先利用定积分求出相应平面图形的面积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再用相应的概率公式进行计算</a:t>
            </a:r>
            <a:r>
              <a:rPr lang="en-US" altLang="zh-CN" sz="2200" i="1">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圆角矩形 7">
            <a:hlinkClick r:id="rId4" action="ppaction://hlinksldjump"/>
          </p:cNvPr>
          <p:cNvSpPr/>
          <p:nvPr/>
        </p:nvSpPr>
        <p:spPr>
          <a:xfrm>
            <a:off x="3306312"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lumMod val="85000"/>
                  </a:schemeClr>
                </a:solidFill>
                <a:latin typeface="+mj-ea"/>
                <a:ea typeface="+mj-ea"/>
              </a:rPr>
              <a:t>考点</a:t>
            </a:r>
            <a:r>
              <a:rPr lang="en-US" altLang="zh-CN" sz="1200" smtClean="0">
                <a:solidFill>
                  <a:schemeClr val="bg1">
                    <a:lumMod val="85000"/>
                  </a:schemeClr>
                </a:solidFill>
                <a:latin typeface="+mj-ea"/>
                <a:ea typeface="+mj-ea"/>
              </a:rPr>
              <a:t>4</a:t>
            </a:r>
            <a:endParaRPr lang="zh-CN" altLang="en-US" sz="1200" dirty="0">
              <a:solidFill>
                <a:schemeClr val="bg1">
                  <a:lumMod val="85000"/>
                </a:schemeClr>
              </a:solidFill>
              <a:latin typeface="+mj-ea"/>
              <a:ea typeface="+mj-ea"/>
            </a:endParaRPr>
          </a:p>
        </p:txBody>
      </p:sp>
    </p:spTree>
    <p:extLst>
      <p:ext uri="{BB962C8B-B14F-4D97-AF65-F5344CB8AC3E}">
        <p14:creationId xmlns:p14="http://schemas.microsoft.com/office/powerpoint/2010/main" xmlns="" val="3252147827"/>
      </p:ext>
    </p:extLst>
  </p:cSld>
  <p:clrMapOvr>
    <a:masterClrMapping/>
  </p:clrMapOvr>
  <mc:AlternateContent xmlns:mc="http://schemas.openxmlformats.org/markup-compatibility/2006">
    <mc:Choice xmlns:p14="http://schemas.microsoft.com/office/powerpoint/2010/main" xmlns="" Requires="p14">
      <p:transition spd="slow" p14:dur="800">
        <p:blinds dir="vert"/>
      </p:transition>
    </mc:Choice>
    <mc:Fallback>
      <p:transition spd="slow">
        <p:blinds dir="vert"/>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21</a:t>
            </a:fld>
            <a:r>
              <a:rPr lang="en-US" altLang="zh-CN" dirty="0" smtClean="0"/>
              <a:t>-</a:t>
            </a:r>
            <a:endParaRPr lang="zh-CN" altLang="en-US" dirty="0"/>
          </a:p>
        </p:txBody>
      </p:sp>
      <p:sp>
        <p:nvSpPr>
          <p:cNvPr id="3" name="圆角矩形 2">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4" name="圆角矩形 3">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5" name="圆角矩形 4">
            <a:hlinkClick r:id="rId6" action="ppaction://hlinksldjump"/>
          </p:cNvPr>
          <p:cNvSpPr/>
          <p:nvPr/>
        </p:nvSpPr>
        <p:spPr>
          <a:xfrm>
            <a:off x="2318976"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3</a:t>
            </a:r>
            <a:endParaRPr lang="zh-CN" altLang="en-US" sz="1200" dirty="0">
              <a:solidFill>
                <a:srgbClr val="E75E22"/>
              </a:solidFill>
              <a:latin typeface="+mj-ea"/>
              <a:ea typeface="+mj-ea"/>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3831817558"/>
              </p:ext>
            </p:extLst>
          </p:nvPr>
        </p:nvGraphicFramePr>
        <p:xfrm>
          <a:off x="508000" y="2422640"/>
          <a:ext cx="8128000" cy="2266719"/>
        </p:xfrm>
        <a:graphic>
          <a:graphicData uri="http://schemas.openxmlformats.org/presentationml/2006/ole">
            <p:oleObj spid="_x0000_s17410" name="文档" r:id="rId7" imgW="3847376" imgH="1073804" progId="Word.Document.12">
              <p:embed/>
            </p:oleObj>
          </a:graphicData>
        </a:graphic>
      </p:graphicFrame>
      <p:sp>
        <p:nvSpPr>
          <p:cNvPr id="7" name="圆角矩形 6">
            <a:hlinkClick r:id="rId5" action="ppaction://hlinksldjump"/>
          </p:cNvPr>
          <p:cNvSpPr/>
          <p:nvPr/>
        </p:nvSpPr>
        <p:spPr>
          <a:xfrm>
            <a:off x="3306312"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lumMod val="85000"/>
                  </a:schemeClr>
                </a:solidFill>
                <a:latin typeface="+mj-ea"/>
                <a:ea typeface="+mj-ea"/>
              </a:rPr>
              <a:t>考点</a:t>
            </a:r>
            <a:r>
              <a:rPr lang="en-US" altLang="zh-CN" sz="1200" smtClean="0">
                <a:solidFill>
                  <a:schemeClr val="bg1">
                    <a:lumMod val="85000"/>
                  </a:schemeClr>
                </a:solidFill>
                <a:latin typeface="+mj-ea"/>
                <a:ea typeface="+mj-ea"/>
              </a:rPr>
              <a:t>4</a:t>
            </a:r>
            <a:endParaRPr lang="zh-CN" altLang="en-US" sz="1200" dirty="0">
              <a:solidFill>
                <a:schemeClr val="bg1">
                  <a:lumMod val="85000"/>
                </a:schemeClr>
              </a:solidFill>
              <a:latin typeface="+mj-ea"/>
              <a:ea typeface="+mj-ea"/>
            </a:endParaRPr>
          </a:p>
        </p:txBody>
      </p:sp>
      <p:sp>
        <p:nvSpPr>
          <p:cNvPr id="9" name="矩形 8"/>
          <p:cNvSpPr/>
          <p:nvPr/>
        </p:nvSpPr>
        <p:spPr>
          <a:xfrm>
            <a:off x="2318976" y="2854844"/>
            <a:ext cx="388248" cy="430887"/>
          </a:xfrm>
          <a:prstGeom prst="rect">
            <a:avLst/>
          </a:prstGeom>
        </p:spPr>
        <p:txBody>
          <a:bodyPr wrap="none">
            <a:spAutoFit/>
          </a:bodyPr>
          <a:lstStyle/>
          <a:p>
            <a:r>
              <a:rPr lang="en-US" altLang="zh-CN" sz="2200" smtClean="0">
                <a:solidFill>
                  <a:srgbClr val="FF0000"/>
                </a:solidFill>
                <a:latin typeface="Times New Roman" panose="02020603050405020304" pitchFamily="18" charset="0"/>
              </a:rPr>
              <a:t>D</a:t>
            </a:r>
            <a:endParaRPr lang="zh-CN" altLang="en-US" sz="2200"/>
          </a:p>
        </p:txBody>
      </p:sp>
      <p:sp>
        <p:nvSpPr>
          <p:cNvPr id="10" name="矩形 9"/>
          <p:cNvSpPr/>
          <p:nvPr/>
        </p:nvSpPr>
        <p:spPr>
          <a:xfrm>
            <a:off x="6156176" y="3789040"/>
            <a:ext cx="388248" cy="430887"/>
          </a:xfrm>
          <a:prstGeom prst="rect">
            <a:avLst/>
          </a:prstGeom>
        </p:spPr>
        <p:txBody>
          <a:bodyPr wrap="none">
            <a:spAutoFit/>
          </a:bodyPr>
          <a:lstStyle/>
          <a:p>
            <a:r>
              <a:rPr lang="en-US" altLang="zh-CN" sz="2200" smtClean="0">
                <a:solidFill>
                  <a:srgbClr val="FF0000"/>
                </a:solidFill>
                <a:latin typeface="Times New Roman" panose="02020603050405020304" pitchFamily="18" charset="0"/>
              </a:rPr>
              <a:t>A</a:t>
            </a:r>
            <a:endParaRPr lang="zh-CN" altLang="en-US" sz="2200"/>
          </a:p>
        </p:txBody>
      </p:sp>
    </p:spTree>
    <p:extLst>
      <p:ext uri="{BB962C8B-B14F-4D97-AF65-F5344CB8AC3E}">
        <p14:creationId xmlns:p14="http://schemas.microsoft.com/office/powerpoint/2010/main" xmlns="" val="3018858720"/>
      </p:ext>
    </p:extLst>
  </p:cSld>
  <p:clrMapOvr>
    <a:masterClrMapping/>
  </p:clrMapOvr>
  <mc:AlternateContent xmlns:mc="http://schemas.openxmlformats.org/markup-compatibility/2006">
    <mc:Choice xmlns:p14="http://schemas.microsoft.com/office/powerpoint/2010/main" xmlns="" Requires="p14">
      <p:transition spd="slow" p14:dur="8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down)">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22</a:t>
            </a:fld>
            <a:r>
              <a:rPr lang="en-US" altLang="zh-CN" dirty="0" smtClean="0"/>
              <a:t>-</a:t>
            </a:r>
            <a:endParaRPr lang="zh-CN" altLang="en-US" dirty="0"/>
          </a:p>
        </p:txBody>
      </p:sp>
      <p:sp>
        <p:nvSpPr>
          <p:cNvPr id="3" name="圆角矩形 2">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4" name="圆角矩形 3">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5" name="圆角矩形 4">
            <a:hlinkClick r:id="rId6" action="ppaction://hlinksldjump"/>
          </p:cNvPr>
          <p:cNvSpPr/>
          <p:nvPr/>
        </p:nvSpPr>
        <p:spPr>
          <a:xfrm>
            <a:off x="2318976"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3</a:t>
            </a:r>
            <a:endParaRPr lang="zh-CN" altLang="en-US" sz="1200" dirty="0">
              <a:solidFill>
                <a:srgbClr val="E75E22"/>
              </a:solidFill>
              <a:latin typeface="+mj-ea"/>
              <a:ea typeface="+mj-ea"/>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2128418291"/>
              </p:ext>
            </p:extLst>
          </p:nvPr>
        </p:nvGraphicFramePr>
        <p:xfrm>
          <a:off x="508000" y="1413346"/>
          <a:ext cx="8128000" cy="4285307"/>
        </p:xfrm>
        <a:graphic>
          <a:graphicData uri="http://schemas.openxmlformats.org/presentationml/2006/ole">
            <p:oleObj spid="_x0000_s18434" name="文档" r:id="rId7" imgW="3847376" imgH="2028136" progId="Word.Document.12">
              <p:embed/>
            </p:oleObj>
          </a:graphicData>
        </a:graphic>
      </p:graphicFrame>
      <p:sp>
        <p:nvSpPr>
          <p:cNvPr id="7" name="圆角矩形 6">
            <a:hlinkClick r:id="rId5" action="ppaction://hlinksldjump"/>
          </p:cNvPr>
          <p:cNvSpPr/>
          <p:nvPr/>
        </p:nvSpPr>
        <p:spPr>
          <a:xfrm>
            <a:off x="3306312"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lumMod val="85000"/>
                  </a:schemeClr>
                </a:solidFill>
                <a:latin typeface="+mj-ea"/>
                <a:ea typeface="+mj-ea"/>
              </a:rPr>
              <a:t>考点</a:t>
            </a:r>
            <a:r>
              <a:rPr lang="en-US" altLang="zh-CN" sz="1200" smtClean="0">
                <a:solidFill>
                  <a:schemeClr val="bg1">
                    <a:lumMod val="85000"/>
                  </a:schemeClr>
                </a:solidFill>
                <a:latin typeface="+mj-ea"/>
                <a:ea typeface="+mj-ea"/>
              </a:rPr>
              <a:t>4</a:t>
            </a:r>
            <a:endParaRPr lang="zh-CN" altLang="en-US" sz="1200" dirty="0">
              <a:solidFill>
                <a:schemeClr val="bg1">
                  <a:lumMod val="85000"/>
                </a:schemeClr>
              </a:solidFill>
              <a:latin typeface="+mj-ea"/>
              <a:ea typeface="+mj-ea"/>
            </a:endParaRPr>
          </a:p>
        </p:txBody>
      </p:sp>
      <p:sp>
        <p:nvSpPr>
          <p:cNvPr id="8" name="矩形 7"/>
          <p:cNvSpPr/>
          <p:nvPr/>
        </p:nvSpPr>
        <p:spPr>
          <a:xfrm>
            <a:off x="6732240" y="2708920"/>
            <a:ext cx="388248" cy="430887"/>
          </a:xfrm>
          <a:prstGeom prst="rect">
            <a:avLst/>
          </a:prstGeom>
        </p:spPr>
        <p:txBody>
          <a:bodyPr wrap="none">
            <a:spAutoFit/>
          </a:bodyPr>
          <a:lstStyle/>
          <a:p>
            <a:r>
              <a:rPr lang="en-US" altLang="zh-CN" sz="2200" smtClean="0">
                <a:solidFill>
                  <a:srgbClr val="FF0000"/>
                </a:solidFill>
                <a:latin typeface="Times New Roman" panose="02020603050405020304" pitchFamily="18" charset="0"/>
              </a:rPr>
              <a:t>A</a:t>
            </a:r>
            <a:endParaRPr lang="zh-CN" altLang="en-US" sz="2200"/>
          </a:p>
        </p:txBody>
      </p:sp>
    </p:spTree>
    <p:extLst>
      <p:ext uri="{BB962C8B-B14F-4D97-AF65-F5344CB8AC3E}">
        <p14:creationId xmlns:p14="http://schemas.microsoft.com/office/powerpoint/2010/main" xmlns="" val="1645587849"/>
      </p:ext>
    </p:extLst>
  </p:cSld>
  <p:clrMapOvr>
    <a:masterClrMapping/>
  </p:clrMapOvr>
  <mc:AlternateContent xmlns:mc="http://schemas.openxmlformats.org/markup-compatibility/2006">
    <mc:Choice xmlns:p14="http://schemas.microsoft.com/office/powerpoint/2010/main" xmlns="" Requires="p14">
      <p:transition spd="slow" p14:dur="8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23</a:t>
            </a:fld>
            <a:r>
              <a:rPr lang="en-US" altLang="zh-CN" dirty="0" smtClean="0"/>
              <a:t>-</a:t>
            </a:r>
            <a:endParaRPr lang="zh-CN" altLang="en-US" dirty="0"/>
          </a:p>
        </p:txBody>
      </p:sp>
      <p:sp>
        <p:nvSpPr>
          <p:cNvPr id="3" name="圆角矩形 2">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4" name="圆角矩形 3">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5" name="圆角矩形 4">
            <a:hlinkClick r:id="rId6" action="ppaction://hlinksldjump"/>
          </p:cNvPr>
          <p:cNvSpPr/>
          <p:nvPr/>
        </p:nvSpPr>
        <p:spPr>
          <a:xfrm>
            <a:off x="2318976"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3</a:t>
            </a:r>
            <a:endParaRPr lang="zh-CN" altLang="en-US" sz="1200" dirty="0">
              <a:solidFill>
                <a:srgbClr val="E75E22"/>
              </a:solidFill>
              <a:latin typeface="+mj-ea"/>
              <a:ea typeface="+mj-ea"/>
            </a:endParaRPr>
          </a:p>
        </p:txBody>
      </p:sp>
      <p:sp>
        <p:nvSpPr>
          <p:cNvPr id="7" name="圆角矩形 6">
            <a:hlinkClick r:id="rId5" action="ppaction://hlinksldjump"/>
          </p:cNvPr>
          <p:cNvSpPr/>
          <p:nvPr/>
        </p:nvSpPr>
        <p:spPr>
          <a:xfrm>
            <a:off x="3306312"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lumMod val="85000"/>
                  </a:schemeClr>
                </a:solidFill>
                <a:latin typeface="+mj-ea"/>
                <a:ea typeface="+mj-ea"/>
              </a:rPr>
              <a:t>考点</a:t>
            </a:r>
            <a:r>
              <a:rPr lang="en-US" altLang="zh-CN" sz="1200" smtClean="0">
                <a:solidFill>
                  <a:schemeClr val="bg1">
                    <a:lumMod val="85000"/>
                  </a:schemeClr>
                </a:solidFill>
                <a:latin typeface="+mj-ea"/>
                <a:ea typeface="+mj-ea"/>
              </a:rPr>
              <a:t>4</a:t>
            </a:r>
            <a:endParaRPr lang="zh-CN" altLang="en-US" sz="1200" dirty="0">
              <a:solidFill>
                <a:schemeClr val="bg1">
                  <a:lumMod val="85000"/>
                </a:schemeClr>
              </a:solidFill>
              <a:latin typeface="+mj-ea"/>
              <a:ea typeface="+mj-ea"/>
            </a:endParaRPr>
          </a:p>
        </p:txBody>
      </p:sp>
      <p:graphicFrame>
        <p:nvGraphicFramePr>
          <p:cNvPr id="6" name="对象 5"/>
          <p:cNvGraphicFramePr>
            <a:graphicFrameLocks noChangeAspect="1"/>
          </p:cNvGraphicFramePr>
          <p:nvPr>
            <p:extLst>
              <p:ext uri="{D42A27DB-BD31-4B8C-83A1-F6EECF244321}">
                <p14:modId xmlns:p14="http://schemas.microsoft.com/office/powerpoint/2010/main" xmlns="" val="3370056586"/>
              </p:ext>
            </p:extLst>
          </p:nvPr>
        </p:nvGraphicFramePr>
        <p:xfrm>
          <a:off x="508000" y="1906257"/>
          <a:ext cx="8128000" cy="3299485"/>
        </p:xfrm>
        <a:graphic>
          <a:graphicData uri="http://schemas.openxmlformats.org/presentationml/2006/ole">
            <p:oleObj spid="_x0000_s19458" name="文档" r:id="rId7" imgW="3847376" imgH="1562126" progId="Word.Document.12">
              <p:embed/>
            </p:oleObj>
          </a:graphicData>
        </a:graphic>
      </p:graphicFrame>
    </p:spTree>
    <p:extLst>
      <p:ext uri="{BB962C8B-B14F-4D97-AF65-F5344CB8AC3E}">
        <p14:creationId xmlns:p14="http://schemas.microsoft.com/office/powerpoint/2010/main" xmlns="" val="499413303"/>
      </p:ext>
    </p:extLst>
  </p:cSld>
  <p:clrMapOvr>
    <a:masterClrMapping/>
  </p:clrMapOvr>
  <mc:AlternateContent xmlns:mc="http://schemas.openxmlformats.org/markup-compatibility/2006">
    <mc:Choice xmlns:p14="http://schemas.microsoft.com/office/powerpoint/2010/main" xmlns="" Requires="p14">
      <p:transition spd="slow" p14:dur="800">
        <p:blinds dir="vert"/>
      </p:transition>
    </mc:Choice>
    <mc:Fallback>
      <p:transition spd="slow">
        <p:blinds dir="vert"/>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24</a:t>
            </a:fld>
            <a:r>
              <a:rPr lang="en-US" altLang="zh-CN" dirty="0" smtClean="0"/>
              <a:t>-</a:t>
            </a:r>
            <a:endParaRPr lang="zh-CN" altLang="en-US" dirty="0"/>
          </a:p>
        </p:txBody>
      </p:sp>
      <p:sp>
        <p:nvSpPr>
          <p:cNvPr id="3" name="圆角矩形 2">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4" name="圆角矩形 3">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5" name="圆角矩形 4">
            <a:hlinkClick r:id="rId6"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考点</a:t>
            </a:r>
            <a:r>
              <a:rPr lang="en-US" altLang="zh-CN" sz="1200" dirty="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sp>
        <p:nvSpPr>
          <p:cNvPr id="6" name="圆角矩形 5">
            <a:hlinkClick r:id="rId5" action="ppaction://hlinksldjump"/>
          </p:cNvPr>
          <p:cNvSpPr/>
          <p:nvPr/>
        </p:nvSpPr>
        <p:spPr>
          <a:xfrm>
            <a:off x="3306312"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a:solidFill>
                  <a:srgbClr val="E75E22"/>
                </a:solidFill>
                <a:latin typeface="+mj-ea"/>
                <a:ea typeface="+mj-ea"/>
              </a:rPr>
              <a:t>考点</a:t>
            </a:r>
            <a:r>
              <a:rPr lang="en-US" altLang="zh-CN" sz="1200">
                <a:solidFill>
                  <a:srgbClr val="E75E22"/>
                </a:solidFill>
                <a:latin typeface="+mj-ea"/>
                <a:ea typeface="+mj-ea"/>
              </a:rPr>
              <a:t>4</a:t>
            </a:r>
            <a:endParaRPr lang="zh-CN" altLang="en-US" sz="1200" dirty="0">
              <a:solidFill>
                <a:srgbClr val="E75E22"/>
              </a:solidFill>
              <a:latin typeface="+mj-ea"/>
              <a:ea typeface="+mj-ea"/>
            </a:endParaRPr>
          </a:p>
        </p:txBody>
      </p:sp>
      <p:sp>
        <p:nvSpPr>
          <p:cNvPr id="2" name="矩形 1"/>
          <p:cNvSpPr>
            <a:spLocks noChangeAspect="1"/>
          </p:cNvSpPr>
          <p:nvPr/>
        </p:nvSpPr>
        <p:spPr>
          <a:xfrm>
            <a:off x="508000" y="1528201"/>
            <a:ext cx="8128000" cy="3748719"/>
          </a:xfrm>
          <a:prstGeom prst="rect">
            <a:avLst/>
          </a:prstGeom>
        </p:spPr>
        <p:txBody>
          <a:bodyPr>
            <a:spAutoFit/>
          </a:bodyPr>
          <a:lstStyle/>
          <a:p>
            <a:pPr indent="229235">
              <a:lnSpc>
                <a:spcPct val="120000"/>
              </a:lnSpc>
              <a:spcAft>
                <a:spcPts val="0"/>
              </a:spcAft>
              <a:tabLst>
                <a:tab pos="1029335" algn="l"/>
                <a:tab pos="1850390" algn="l"/>
                <a:tab pos="2538095" algn="l"/>
                <a:tab pos="3221990" algn="l"/>
              </a:tabLst>
            </a:pPr>
            <a:r>
              <a:rPr lang="zh-CN" altLang="zh-CN" sz="2200" b="1">
                <a:solidFill>
                  <a:srgbClr val="000000"/>
                </a:solidFill>
                <a:latin typeface="Times New Roman" panose="02020603050405020304" pitchFamily="18" charset="0"/>
                <a:cs typeface="Times New Roman" panose="02020603050405020304" pitchFamily="18" charset="0"/>
              </a:rPr>
              <a:t>定积分在物理中的应用</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effectLst/>
                <a:latin typeface="Arial" panose="020B0604020202020204" pitchFamily="34" charset="0"/>
                <a:ea typeface="黑体" panose="02010609060101010101" pitchFamily="49" charset="-122"/>
                <a:cs typeface="Times New Roman" panose="02020603050405020304" pitchFamily="18" charset="0"/>
              </a:rPr>
              <a:t>例</a:t>
            </a:r>
            <a:r>
              <a:rPr lang="en-US" altLang="zh-CN" sz="2200" b="1">
                <a:solidFill>
                  <a:srgbClr val="FF0000"/>
                </a:solidFill>
                <a:latin typeface="Times New Roman" panose="02020603050405020304" pitchFamily="18" charset="0"/>
                <a:cs typeface="Times New Roman" panose="02020603050405020304" pitchFamily="18" charset="0"/>
              </a:rPr>
              <a:t>6</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一辆汽车在高速公路上行驶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由于遇到紧急情况而刹车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a:t>
            </a:r>
            <a:r>
              <a:rPr lang="zh-CN" altLang="zh-CN" sz="2200" smtClean="0">
                <a:solidFill>
                  <a:srgbClr val="000000"/>
                </a:solidFill>
                <a:latin typeface="Times New Roman" panose="02020603050405020304" pitchFamily="18" charset="0"/>
                <a:cs typeface="Times New Roman" panose="02020603050405020304" pitchFamily="18" charset="0"/>
              </a:rPr>
              <a:t>速度</a:t>
            </a:r>
            <a:r>
              <a:rPr lang="en-US" altLang="zh-CN" sz="2200" smtClean="0">
                <a:solidFill>
                  <a:srgbClr val="000000"/>
                </a:solidFill>
                <a:latin typeface="Times New Roman" panose="02020603050405020304" pitchFamily="18" charset="0"/>
                <a:cs typeface="Times New Roman" panose="02020603050405020304" pitchFamily="18" charset="0"/>
              </a:rPr>
              <a:t>                        (</a:t>
            </a:r>
            <a:r>
              <a:rPr lang="en-US" altLang="zh-CN" sz="2200" i="1" smtClean="0">
                <a:solidFill>
                  <a:srgbClr val="000000"/>
                </a:solidFill>
                <a:latin typeface="Times New Roman" panose="02020603050405020304" pitchFamily="18" charset="0"/>
                <a:cs typeface="Times New Roman" panose="02020603050405020304" pitchFamily="18" charset="0"/>
              </a:rPr>
              <a:t>t</a:t>
            </a:r>
            <a:r>
              <a:rPr lang="zh-CN" altLang="zh-CN" sz="2200">
                <a:solidFill>
                  <a:srgbClr val="000000"/>
                </a:solidFill>
                <a:latin typeface="Times New Roman" panose="02020603050405020304" pitchFamily="18" charset="0"/>
                <a:cs typeface="Times New Roman" panose="02020603050405020304" pitchFamily="18" charset="0"/>
              </a:rPr>
              <a:t>的单位</a:t>
            </a:r>
            <a:r>
              <a:rPr lang="en-US" altLang="zh-CN" sz="2200">
                <a:solidFill>
                  <a:srgbClr val="000000"/>
                </a:solidFill>
                <a:latin typeface="Times New Roman" panose="02020603050405020304" pitchFamily="18" charset="0"/>
                <a:cs typeface="Times New Roman" panose="02020603050405020304" pitchFamily="18" charset="0"/>
              </a:rPr>
              <a:t>:s,</a:t>
            </a:r>
            <a:r>
              <a:rPr lang="en-US" altLang="zh-CN" sz="2200" i="1">
                <a:solidFill>
                  <a:srgbClr val="000000"/>
                </a:solidFill>
                <a:latin typeface="Times New Roman" panose="02020603050405020304" pitchFamily="18" charset="0"/>
                <a:cs typeface="Times New Roman" panose="02020603050405020304" pitchFamily="18" charset="0"/>
              </a:rPr>
              <a:t>v</a:t>
            </a:r>
            <a:r>
              <a:rPr lang="zh-CN" altLang="zh-CN" sz="2200">
                <a:solidFill>
                  <a:srgbClr val="000000"/>
                </a:solidFill>
                <a:latin typeface="Times New Roman" panose="02020603050405020304" pitchFamily="18" charset="0"/>
                <a:cs typeface="Times New Roman" panose="02020603050405020304" pitchFamily="18" charset="0"/>
              </a:rPr>
              <a:t>的单位</a:t>
            </a:r>
            <a:r>
              <a:rPr lang="en-US" altLang="zh-CN" sz="2200">
                <a:solidFill>
                  <a:srgbClr val="000000"/>
                </a:solidFill>
                <a:latin typeface="Times New Roman" panose="02020603050405020304" pitchFamily="18" charset="0"/>
                <a:cs typeface="Times New Roman" panose="02020603050405020304" pitchFamily="18" charset="0"/>
              </a:rPr>
              <a:t>:m/s)</a:t>
            </a:r>
            <a:r>
              <a:rPr lang="zh-CN" altLang="zh-CN" sz="2200">
                <a:solidFill>
                  <a:srgbClr val="000000"/>
                </a:solidFill>
                <a:latin typeface="Times New Roman" panose="02020603050405020304" pitchFamily="18" charset="0"/>
                <a:cs typeface="Times New Roman" panose="02020603050405020304" pitchFamily="18" charset="0"/>
              </a:rPr>
              <a:t>行驶至停止</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在此期间汽车继续行驶的距离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单位</a:t>
            </a:r>
            <a:r>
              <a:rPr lang="en-US" altLang="zh-CN" sz="2200">
                <a:solidFill>
                  <a:srgbClr val="000000"/>
                </a:solidFill>
                <a:latin typeface="Times New Roman" panose="02020603050405020304" pitchFamily="18" charset="0"/>
                <a:cs typeface="Times New Roman" panose="02020603050405020304" pitchFamily="18" charset="0"/>
              </a:rPr>
              <a:t>:m)</a:t>
            </a:r>
            <a:r>
              <a:rPr lang="zh-CN" altLang="zh-CN" sz="2200">
                <a:solidFill>
                  <a:srgbClr val="000000"/>
                </a:solidFill>
                <a:latin typeface="Times New Roman" panose="02020603050405020304" pitchFamily="18" charset="0"/>
                <a:cs typeface="Times New Roman" panose="02020603050405020304" pitchFamily="18" charset="0"/>
              </a:rPr>
              <a:t>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i="1">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A.1</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25ln 5	</a:t>
            </a:r>
            <a:r>
              <a:rPr lang="en-US" altLang="zh-CN" sz="2200" smtClean="0">
                <a:solidFill>
                  <a:srgbClr val="000000"/>
                </a:solidFill>
                <a:latin typeface="Times New Roman" panose="02020603050405020304" pitchFamily="18" charset="0"/>
                <a:cs typeface="Times New Roman" panose="02020603050405020304" pitchFamily="18" charset="0"/>
              </a:rPr>
              <a:t>B.8</a:t>
            </a:r>
            <a:r>
              <a:rPr lang="en-US" altLang="zh-CN" sz="2200" i="1" smtClean="0">
                <a:solidFill>
                  <a:srgbClr val="000000"/>
                </a:solidFill>
                <a:latin typeface="Times New Roman" panose="02020603050405020304" pitchFamily="18" charset="0"/>
                <a:cs typeface="Times New Roman" panose="02020603050405020304" pitchFamily="18" charset="0"/>
              </a:rPr>
              <a:t>+</a:t>
            </a:r>
            <a:r>
              <a:rPr lang="en-US" altLang="zh-CN" sz="2200" smtClean="0">
                <a:solidFill>
                  <a:srgbClr val="000000"/>
                </a:solidFill>
                <a:latin typeface="Times New Roman" panose="02020603050405020304" pitchFamily="18" charset="0"/>
                <a:cs typeface="Times New Roman" panose="02020603050405020304" pitchFamily="18" charset="0"/>
              </a:rPr>
              <a:t>25ln</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C.4</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25ln 5	D.4</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50ln 2</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已知变力</a:t>
            </a:r>
            <a:r>
              <a:rPr lang="en-US" altLang="zh-CN" sz="2200" i="1">
                <a:solidFill>
                  <a:srgbClr val="000000"/>
                </a:solidFill>
                <a:latin typeface="Times New Roman" panose="02020603050405020304" pitchFamily="18" charset="0"/>
                <a:cs typeface="Times New Roman" panose="02020603050405020304" pitchFamily="18" charset="0"/>
              </a:rPr>
              <a:t>F</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x</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作用在质点</a:t>
            </a:r>
            <a:r>
              <a:rPr lang="en-US" altLang="zh-CN" sz="2200">
                <a:solidFill>
                  <a:srgbClr val="000000"/>
                </a:solidFill>
                <a:latin typeface="Times New Roman" panose="02020603050405020304" pitchFamily="18" charset="0"/>
                <a:cs typeface="Times New Roman" panose="02020603050405020304" pitchFamily="18" charset="0"/>
              </a:rPr>
              <a:t>M</a:t>
            </a:r>
            <a:r>
              <a:rPr lang="zh-CN" altLang="zh-CN" sz="2200">
                <a:solidFill>
                  <a:srgbClr val="000000"/>
                </a:solidFill>
                <a:latin typeface="Times New Roman" panose="02020603050405020304" pitchFamily="18" charset="0"/>
                <a:cs typeface="Times New Roman" panose="02020603050405020304" pitchFamily="18" charset="0"/>
              </a:rPr>
              <a:t>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a:t>
            </a:r>
            <a:r>
              <a:rPr lang="en-US" altLang="zh-CN" sz="2200">
                <a:solidFill>
                  <a:srgbClr val="000000"/>
                </a:solidFill>
                <a:latin typeface="Times New Roman" panose="02020603050405020304" pitchFamily="18" charset="0"/>
                <a:cs typeface="Times New Roman" panose="02020603050405020304" pitchFamily="18" charset="0"/>
              </a:rPr>
              <a:t>M</a:t>
            </a:r>
            <a:r>
              <a:rPr lang="zh-CN" altLang="zh-CN" sz="2200">
                <a:solidFill>
                  <a:srgbClr val="000000"/>
                </a:solidFill>
                <a:latin typeface="Times New Roman" panose="02020603050405020304" pitchFamily="18" charset="0"/>
                <a:cs typeface="Times New Roman" panose="02020603050405020304" pitchFamily="18" charset="0"/>
              </a:rPr>
              <a:t>沿</a:t>
            </a:r>
            <a:r>
              <a:rPr lang="en-US" altLang="zh-CN" sz="2200" i="1">
                <a:solidFill>
                  <a:srgbClr val="000000"/>
                </a:solidFill>
                <a:latin typeface="Times New Roman" panose="02020603050405020304" pitchFamily="18" charset="0"/>
                <a:cs typeface="Times New Roman" panose="02020603050405020304" pitchFamily="18" charset="0"/>
              </a:rPr>
              <a:t>x</a:t>
            </a:r>
            <a:r>
              <a:rPr lang="zh-CN" altLang="zh-CN" sz="2200">
                <a:solidFill>
                  <a:srgbClr val="000000"/>
                </a:solidFill>
                <a:latin typeface="Times New Roman" panose="02020603050405020304" pitchFamily="18" charset="0"/>
                <a:cs typeface="Times New Roman" panose="02020603050405020304" pitchFamily="18" charset="0"/>
              </a:rPr>
              <a:t>轴正向从</a:t>
            </a:r>
            <a:r>
              <a:rPr lang="en-US" altLang="zh-CN" sz="2200" i="1">
                <a:solidFill>
                  <a:srgbClr val="000000"/>
                </a:solidFill>
                <a:latin typeface="Times New Roman" panose="02020603050405020304" pitchFamily="18" charset="0"/>
                <a:cs typeface="Times New Roman" panose="02020603050405020304" pitchFamily="18" charset="0"/>
              </a:rPr>
              <a:t>x=</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运动到</a:t>
            </a:r>
            <a:r>
              <a:rPr lang="en-US" altLang="zh-CN" sz="2200" i="1">
                <a:solidFill>
                  <a:srgbClr val="000000"/>
                </a:solidFill>
                <a:latin typeface="Times New Roman" panose="02020603050405020304" pitchFamily="18" charset="0"/>
                <a:cs typeface="Times New Roman" panose="02020603050405020304" pitchFamily="18" charset="0"/>
              </a:rPr>
              <a:t>x=</a:t>
            </a:r>
            <a:r>
              <a:rPr lang="en-US" altLang="zh-CN" sz="2200">
                <a:solidFill>
                  <a:srgbClr val="000000"/>
                </a:solidFill>
                <a:latin typeface="Times New Roman" panose="02020603050405020304" pitchFamily="18" charset="0"/>
                <a:cs typeface="Times New Roman" panose="02020603050405020304" pitchFamily="18" charset="0"/>
              </a:rPr>
              <a:t>10,</a:t>
            </a:r>
            <a:r>
              <a:rPr lang="zh-CN" altLang="zh-CN" sz="2200">
                <a:solidFill>
                  <a:srgbClr val="000000"/>
                </a:solidFill>
                <a:latin typeface="Times New Roman" panose="02020603050405020304" pitchFamily="18" charset="0"/>
                <a:cs typeface="Times New Roman" panose="02020603050405020304" pitchFamily="18" charset="0"/>
              </a:rPr>
              <a:t>若</a:t>
            </a:r>
            <a:r>
              <a:rPr lang="en-US" altLang="zh-CN" sz="2200" i="1">
                <a:solidFill>
                  <a:srgbClr val="000000"/>
                </a:solidFill>
                <a:latin typeface="Times New Roman" panose="02020603050405020304" pitchFamily="18" charset="0"/>
                <a:cs typeface="Times New Roman" panose="02020603050405020304" pitchFamily="18" charset="0"/>
              </a:rPr>
              <a:t>F</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x</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=x</a:t>
            </a:r>
            <a:r>
              <a:rPr lang="en-US" altLang="zh-CN" sz="2200" baseline="30000">
                <a:solidFill>
                  <a:srgbClr val="000000"/>
                </a:solidFill>
                <a:latin typeface="Times New Roman" panose="02020603050405020304" pitchFamily="18" charset="0"/>
                <a:cs typeface="Times New Roman" panose="02020603050405020304" pitchFamily="18" charset="0"/>
              </a:rPr>
              <a:t>2</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且方向和</a:t>
            </a:r>
            <a:r>
              <a:rPr lang="en-US" altLang="zh-CN" sz="2200" i="1">
                <a:solidFill>
                  <a:srgbClr val="000000"/>
                </a:solidFill>
                <a:latin typeface="Times New Roman" panose="02020603050405020304" pitchFamily="18" charset="0"/>
                <a:cs typeface="Times New Roman" panose="02020603050405020304" pitchFamily="18" charset="0"/>
              </a:rPr>
              <a:t>x</a:t>
            </a:r>
            <a:r>
              <a:rPr lang="zh-CN" altLang="zh-CN" sz="2200">
                <a:solidFill>
                  <a:srgbClr val="000000"/>
                </a:solidFill>
                <a:latin typeface="Times New Roman" panose="02020603050405020304" pitchFamily="18" charset="0"/>
                <a:cs typeface="Times New Roman" panose="02020603050405020304" pitchFamily="18" charset="0"/>
              </a:rPr>
              <a:t>轴正向相同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则变力</a:t>
            </a:r>
            <a:r>
              <a:rPr lang="en-US" altLang="zh-CN" sz="2200" i="1">
                <a:solidFill>
                  <a:srgbClr val="000000"/>
                </a:solidFill>
                <a:latin typeface="Times New Roman" panose="02020603050405020304" pitchFamily="18" charset="0"/>
                <a:cs typeface="Times New Roman" panose="02020603050405020304" pitchFamily="18" charset="0"/>
              </a:rPr>
              <a:t>F</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x</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对质点</a:t>
            </a:r>
            <a:r>
              <a:rPr lang="en-US" altLang="zh-CN" sz="2200">
                <a:solidFill>
                  <a:srgbClr val="000000"/>
                </a:solidFill>
                <a:latin typeface="Times New Roman" panose="02020603050405020304" pitchFamily="18" charset="0"/>
                <a:cs typeface="Times New Roman" panose="02020603050405020304" pitchFamily="18" charset="0"/>
              </a:rPr>
              <a:t>M</a:t>
            </a:r>
            <a:r>
              <a:rPr lang="zh-CN" altLang="zh-CN" sz="2200">
                <a:solidFill>
                  <a:srgbClr val="000000"/>
                </a:solidFill>
                <a:latin typeface="Times New Roman" panose="02020603050405020304" pitchFamily="18" charset="0"/>
                <a:cs typeface="Times New Roman" panose="02020603050405020304" pitchFamily="18" charset="0"/>
              </a:rPr>
              <a:t>所做的功为</a:t>
            </a:r>
            <a:r>
              <a:rPr lang="zh-CN"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J(</a:t>
            </a:r>
            <a:r>
              <a:rPr lang="en-US" altLang="zh-CN" sz="2200" i="1">
                <a:solidFill>
                  <a:srgbClr val="000000"/>
                </a:solidFill>
                <a:latin typeface="Times New Roman" panose="02020603050405020304" pitchFamily="18" charset="0"/>
                <a:cs typeface="Times New Roman" panose="02020603050405020304" pitchFamily="18" charset="0"/>
              </a:rPr>
              <a:t>x</a:t>
            </a:r>
            <a:r>
              <a:rPr lang="zh-CN" altLang="zh-CN" sz="2200">
                <a:solidFill>
                  <a:srgbClr val="000000"/>
                </a:solidFill>
                <a:latin typeface="Times New Roman" panose="02020603050405020304" pitchFamily="18" charset="0"/>
                <a:cs typeface="Times New Roman" panose="02020603050405020304" pitchFamily="18" charset="0"/>
              </a:rPr>
              <a:t>的单位</a:t>
            </a:r>
            <a:r>
              <a:rPr lang="en-US" altLang="zh-CN" sz="2200">
                <a:solidFill>
                  <a:srgbClr val="000000"/>
                </a:solidFill>
                <a:latin typeface="Times New Roman" panose="02020603050405020304" pitchFamily="18" charset="0"/>
                <a:cs typeface="Times New Roman" panose="02020603050405020304" pitchFamily="18" charset="0"/>
              </a:rPr>
              <a:t>:m;</a:t>
            </a:r>
            <a:r>
              <a:rPr lang="zh-CN" altLang="zh-CN" sz="2200">
                <a:solidFill>
                  <a:srgbClr val="000000"/>
                </a:solidFill>
                <a:latin typeface="Times New Roman" panose="02020603050405020304" pitchFamily="18" charset="0"/>
                <a:cs typeface="Times New Roman" panose="02020603050405020304" pitchFamily="18" charset="0"/>
              </a:rPr>
              <a:t>力的单位</a:t>
            </a:r>
            <a:r>
              <a:rPr lang="en-US" altLang="zh-CN" sz="2200">
                <a:solidFill>
                  <a:srgbClr val="000000"/>
                </a:solidFill>
                <a:latin typeface="Times New Roman" panose="02020603050405020304" pitchFamily="18" charset="0"/>
                <a:cs typeface="Times New Roman" panose="02020603050405020304" pitchFamily="18" charset="0"/>
              </a:rPr>
              <a:t>:N)</a:t>
            </a:r>
            <a:r>
              <a:rPr lang="en-US" altLang="zh-CN" sz="2200" i="1">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7" name="对象 6"/>
          <p:cNvGraphicFramePr>
            <a:graphicFrameLocks noChangeAspect="1"/>
          </p:cNvGraphicFramePr>
          <p:nvPr>
            <p:extLst>
              <p:ext uri="{D42A27DB-BD31-4B8C-83A1-F6EECF244321}">
                <p14:modId xmlns:p14="http://schemas.microsoft.com/office/powerpoint/2010/main" xmlns="" val="798245882"/>
              </p:ext>
            </p:extLst>
          </p:nvPr>
        </p:nvGraphicFramePr>
        <p:xfrm>
          <a:off x="1187624" y="2287146"/>
          <a:ext cx="8128000" cy="513029"/>
        </p:xfrm>
        <a:graphic>
          <a:graphicData uri="http://schemas.openxmlformats.org/presentationml/2006/ole">
            <p:oleObj spid="_x0000_s20482" name="文档" r:id="rId7" imgW="3847376" imgH="242901" progId="Word.Document.12">
              <p:embed/>
            </p:oleObj>
          </a:graphicData>
        </a:graphic>
      </p:graphicFrame>
      <p:graphicFrame>
        <p:nvGraphicFramePr>
          <p:cNvPr id="8" name="对象 7"/>
          <p:cNvGraphicFramePr>
            <a:graphicFrameLocks noChangeAspect="1"/>
          </p:cNvGraphicFramePr>
          <p:nvPr>
            <p:extLst>
              <p:ext uri="{D42A27DB-BD31-4B8C-83A1-F6EECF244321}">
                <p14:modId xmlns:p14="http://schemas.microsoft.com/office/powerpoint/2010/main" xmlns="" val="1531018198"/>
              </p:ext>
            </p:extLst>
          </p:nvPr>
        </p:nvGraphicFramePr>
        <p:xfrm>
          <a:off x="3554024" y="3140968"/>
          <a:ext cx="959716" cy="454602"/>
        </p:xfrm>
        <a:graphic>
          <a:graphicData uri="http://schemas.openxmlformats.org/presentationml/2006/ole">
            <p:oleObj spid="_x0000_s20483" name="文档" r:id="rId8" imgW="508484" imgH="238223" progId="Word.Document.12">
              <p:embed/>
            </p:oleObj>
          </a:graphicData>
        </a:graphic>
      </p:graphicFrame>
      <p:sp>
        <p:nvSpPr>
          <p:cNvPr id="10" name="矩形 9"/>
          <p:cNvSpPr/>
          <p:nvPr/>
        </p:nvSpPr>
        <p:spPr>
          <a:xfrm>
            <a:off x="4327631" y="2763278"/>
            <a:ext cx="372218" cy="430887"/>
          </a:xfrm>
          <a:prstGeom prst="rect">
            <a:avLst/>
          </a:prstGeom>
        </p:spPr>
        <p:txBody>
          <a:bodyPr wrap="none">
            <a:spAutoFit/>
          </a:bodyPr>
          <a:lstStyle/>
          <a:p>
            <a:r>
              <a:rPr lang="en-US" altLang="zh-CN" sz="2200" smtClean="0">
                <a:solidFill>
                  <a:srgbClr val="FF0000"/>
                </a:solidFill>
                <a:latin typeface="Times New Roman" panose="02020603050405020304" pitchFamily="18" charset="0"/>
              </a:rPr>
              <a:t>C</a:t>
            </a:r>
            <a:endParaRPr lang="zh-CN" altLang="en-US" sz="2200"/>
          </a:p>
        </p:txBody>
      </p:sp>
      <p:sp>
        <p:nvSpPr>
          <p:cNvPr id="12" name="矩形 11"/>
          <p:cNvSpPr/>
          <p:nvPr/>
        </p:nvSpPr>
        <p:spPr>
          <a:xfrm>
            <a:off x="1799692" y="4800516"/>
            <a:ext cx="607859" cy="430887"/>
          </a:xfrm>
          <a:prstGeom prst="rect">
            <a:avLst/>
          </a:prstGeom>
        </p:spPr>
        <p:txBody>
          <a:bodyPr wrap="none">
            <a:spAutoFit/>
          </a:bodyPr>
          <a:lstStyle/>
          <a:p>
            <a:r>
              <a:rPr lang="en-US" altLang="zh-CN" sz="2200">
                <a:solidFill>
                  <a:srgbClr val="FF0000"/>
                </a:solidFill>
                <a:latin typeface="Times New Roman" panose="02020603050405020304" pitchFamily="18" charset="0"/>
              </a:rPr>
              <a:t>342</a:t>
            </a:r>
            <a:endParaRPr lang="zh-CN" altLang="en-US" sz="2200"/>
          </a:p>
        </p:txBody>
      </p:sp>
    </p:spTree>
    <p:extLst>
      <p:ext uri="{BB962C8B-B14F-4D97-AF65-F5344CB8AC3E}">
        <p14:creationId xmlns:p14="http://schemas.microsoft.com/office/powerpoint/2010/main" xmlns="" val="3814577743"/>
      </p:ext>
    </p:extLst>
  </p:cSld>
  <p:clrMapOvr>
    <a:masterClrMapping/>
  </p:clrMapOvr>
  <mc:AlternateContent xmlns:mc="http://schemas.openxmlformats.org/markup-compatibility/2006">
    <mc:Choice xmlns:p14="http://schemas.microsoft.com/office/powerpoint/2010/main" xmlns="" Requires="p14">
      <p:transition spd="slow" p14:dur="8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down)">
                                      <p:cBhvr>
                                        <p:cTn id="1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25</a:t>
            </a:fld>
            <a:r>
              <a:rPr lang="en-US" altLang="zh-CN" dirty="0" smtClean="0"/>
              <a:t>-</a:t>
            </a:r>
            <a:endParaRPr lang="zh-CN" altLang="en-US" dirty="0"/>
          </a:p>
        </p:txBody>
      </p:sp>
      <p:sp>
        <p:nvSpPr>
          <p:cNvPr id="3" name="圆角矩形 2">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4" name="圆角矩形 3">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5" name="圆角矩形 4">
            <a:hlinkClick r:id="rId6"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考点</a:t>
            </a:r>
            <a:r>
              <a:rPr lang="en-US" altLang="zh-CN" sz="1200" dirty="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sp>
        <p:nvSpPr>
          <p:cNvPr id="6" name="圆角矩形 5">
            <a:hlinkClick r:id="rId5" action="ppaction://hlinksldjump"/>
          </p:cNvPr>
          <p:cNvSpPr/>
          <p:nvPr/>
        </p:nvSpPr>
        <p:spPr>
          <a:xfrm>
            <a:off x="3306312"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a:solidFill>
                  <a:srgbClr val="E75E22"/>
                </a:solidFill>
                <a:latin typeface="+mj-ea"/>
                <a:ea typeface="+mj-ea"/>
              </a:rPr>
              <a:t>考点</a:t>
            </a:r>
            <a:r>
              <a:rPr lang="en-US" altLang="zh-CN" sz="1200">
                <a:solidFill>
                  <a:srgbClr val="E75E22"/>
                </a:solidFill>
                <a:latin typeface="+mj-ea"/>
                <a:ea typeface="+mj-ea"/>
              </a:rPr>
              <a:t>4</a:t>
            </a:r>
            <a:endParaRPr lang="zh-CN" altLang="en-US" sz="1200" dirty="0">
              <a:solidFill>
                <a:srgbClr val="E75E22"/>
              </a:solidFill>
              <a:latin typeface="+mj-ea"/>
              <a:ea typeface="+mj-ea"/>
            </a:endParaRPr>
          </a:p>
        </p:txBody>
      </p:sp>
      <p:graphicFrame>
        <p:nvGraphicFramePr>
          <p:cNvPr id="9" name="对象 8"/>
          <p:cNvGraphicFramePr>
            <a:graphicFrameLocks noChangeAspect="1"/>
          </p:cNvGraphicFramePr>
          <p:nvPr>
            <p:extLst>
              <p:ext uri="{D42A27DB-BD31-4B8C-83A1-F6EECF244321}">
                <p14:modId xmlns:p14="http://schemas.microsoft.com/office/powerpoint/2010/main" xmlns="" val="630752572"/>
              </p:ext>
            </p:extLst>
          </p:nvPr>
        </p:nvGraphicFramePr>
        <p:xfrm>
          <a:off x="508000" y="1609505"/>
          <a:ext cx="8128000" cy="3892989"/>
        </p:xfrm>
        <a:graphic>
          <a:graphicData uri="http://schemas.openxmlformats.org/presentationml/2006/ole">
            <p:oleObj spid="_x0000_s21506" name="文档" r:id="rId7" imgW="3847376" imgH="1842812" progId="Word.Document.12">
              <p:embed/>
            </p:oleObj>
          </a:graphicData>
        </a:graphic>
      </p:graphicFrame>
    </p:spTree>
    <p:extLst>
      <p:ext uri="{BB962C8B-B14F-4D97-AF65-F5344CB8AC3E}">
        <p14:creationId xmlns:p14="http://schemas.microsoft.com/office/powerpoint/2010/main" xmlns="" val="2242524508"/>
      </p:ext>
    </p:extLst>
  </p:cSld>
  <p:clrMapOvr>
    <a:masterClrMapping/>
  </p:clrMapOvr>
  <mc:AlternateContent xmlns:mc="http://schemas.openxmlformats.org/markup-compatibility/2006">
    <mc:Choice xmlns:p14="http://schemas.microsoft.com/office/powerpoint/2010/main" xmlns="" Requires="p14">
      <p:transition spd="slow" p14:dur="800">
        <p:blinds dir="vert"/>
      </p:transition>
    </mc:Choice>
    <mc:Fallback>
      <p:transition spd="slow">
        <p:blinds dir="vert"/>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26</a:t>
            </a:fld>
            <a:r>
              <a:rPr lang="en-US" altLang="zh-CN" dirty="0" smtClean="0"/>
              <a:t>-</a:t>
            </a:r>
            <a:endParaRPr lang="zh-CN" altLang="en-US" dirty="0"/>
          </a:p>
        </p:txBody>
      </p:sp>
      <p:sp>
        <p:nvSpPr>
          <p:cNvPr id="3" name="圆角矩形 2">
            <a:hlinkClick r:id="rId3"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4" name="圆角矩形 3">
            <a:hlinkClick r:id="rId4"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5" name="圆角矩形 4">
            <a:hlinkClick r:id="rId5"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考点</a:t>
            </a:r>
            <a:r>
              <a:rPr lang="en-US" altLang="zh-CN" sz="1200" dirty="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sp>
        <p:nvSpPr>
          <p:cNvPr id="6" name="圆角矩形 5">
            <a:hlinkClick r:id="rId4" action="ppaction://hlinksldjump"/>
          </p:cNvPr>
          <p:cNvSpPr/>
          <p:nvPr/>
        </p:nvSpPr>
        <p:spPr>
          <a:xfrm>
            <a:off x="3306312"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a:solidFill>
                  <a:srgbClr val="E75E22"/>
                </a:solidFill>
                <a:latin typeface="+mj-ea"/>
                <a:ea typeface="+mj-ea"/>
              </a:rPr>
              <a:t>考点</a:t>
            </a:r>
            <a:r>
              <a:rPr lang="en-US" altLang="zh-CN" sz="1200">
                <a:solidFill>
                  <a:srgbClr val="E75E22"/>
                </a:solidFill>
                <a:latin typeface="+mj-ea"/>
                <a:ea typeface="+mj-ea"/>
              </a:rPr>
              <a:t>4</a:t>
            </a:r>
            <a:endParaRPr lang="zh-CN" altLang="en-US" sz="1200" dirty="0">
              <a:solidFill>
                <a:srgbClr val="E75E22"/>
              </a:solidFill>
              <a:latin typeface="+mj-ea"/>
              <a:ea typeface="+mj-ea"/>
            </a:endParaRPr>
          </a:p>
        </p:txBody>
      </p:sp>
      <p:sp>
        <p:nvSpPr>
          <p:cNvPr id="2" name="矩形 1"/>
          <p:cNvSpPr>
            <a:spLocks noChangeAspect="1"/>
          </p:cNvSpPr>
          <p:nvPr/>
        </p:nvSpPr>
        <p:spPr>
          <a:xfrm>
            <a:off x="508000" y="2310467"/>
            <a:ext cx="8128000" cy="249106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思考</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利用定积分解决变速运动问题和变力做功问题的关键是什么</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解题心得</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利用定积分解决变速运动问题和变力做功问题时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关键是求出物体做变速运动的速度函数和变力与位移之间的函数关系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确定好积分区间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得到积分表达式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再利用微积分基本定理计算即得所求</a:t>
            </a:r>
            <a:r>
              <a:rPr lang="en-US" altLang="zh-CN" sz="2200" i="1">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159071300"/>
      </p:ext>
    </p:extLst>
  </p:cSld>
  <p:clrMapOvr>
    <a:masterClrMapping/>
  </p:clrMapOvr>
  <mc:AlternateContent xmlns:mc="http://schemas.openxmlformats.org/markup-compatibility/2006">
    <mc:Choice xmlns:p14="http://schemas.microsoft.com/office/powerpoint/2010/main" xmlns="" Requires="p14">
      <p:transition spd="slow" p14:dur="800">
        <p:blinds dir="vert"/>
      </p:transition>
    </mc:Choice>
    <mc:Fallback>
      <p:transition spd="slow">
        <p:blinds dir="vert"/>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27</a:t>
            </a:fld>
            <a:r>
              <a:rPr lang="en-US" altLang="zh-CN" dirty="0" smtClean="0"/>
              <a:t>-</a:t>
            </a:r>
            <a:endParaRPr lang="zh-CN" altLang="en-US" dirty="0"/>
          </a:p>
        </p:txBody>
      </p:sp>
      <p:sp>
        <p:nvSpPr>
          <p:cNvPr id="3" name="圆角矩形 2">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4" name="圆角矩形 3">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5" name="圆角矩形 4">
            <a:hlinkClick r:id="rId6"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考点</a:t>
            </a:r>
            <a:r>
              <a:rPr lang="en-US" altLang="zh-CN" sz="1200" dirty="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sp>
        <p:nvSpPr>
          <p:cNvPr id="6" name="圆角矩形 5">
            <a:hlinkClick r:id="rId5" action="ppaction://hlinksldjump"/>
          </p:cNvPr>
          <p:cNvSpPr/>
          <p:nvPr/>
        </p:nvSpPr>
        <p:spPr>
          <a:xfrm>
            <a:off x="3306312"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a:solidFill>
                  <a:srgbClr val="E75E22"/>
                </a:solidFill>
                <a:latin typeface="+mj-ea"/>
                <a:ea typeface="+mj-ea"/>
              </a:rPr>
              <a:t>考点</a:t>
            </a:r>
            <a:r>
              <a:rPr lang="en-US" altLang="zh-CN" sz="1200">
                <a:solidFill>
                  <a:srgbClr val="E75E22"/>
                </a:solidFill>
                <a:latin typeface="+mj-ea"/>
                <a:ea typeface="+mj-ea"/>
              </a:rPr>
              <a:t>4</a:t>
            </a:r>
            <a:endParaRPr lang="zh-CN" altLang="en-US" sz="1200" dirty="0">
              <a:solidFill>
                <a:srgbClr val="E75E22"/>
              </a:solidFill>
              <a:latin typeface="+mj-ea"/>
              <a:ea typeface="+mj-ea"/>
            </a:endParaRPr>
          </a:p>
        </p:txBody>
      </p:sp>
      <p:sp>
        <p:nvSpPr>
          <p:cNvPr id="2" name="矩形 1"/>
          <p:cNvSpPr>
            <a:spLocks noChangeAspect="1"/>
          </p:cNvSpPr>
          <p:nvPr/>
        </p:nvSpPr>
        <p:spPr>
          <a:xfrm>
            <a:off x="508000" y="1975055"/>
            <a:ext cx="8128000" cy="2936188"/>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a:solidFill>
                  <a:srgbClr val="000000"/>
                </a:solidFill>
                <a:latin typeface="Arial" panose="020B0604020202020204" pitchFamily="34" charset="0"/>
                <a:ea typeface="黑体" panose="02010609060101010101" pitchFamily="49" charset="-122"/>
                <a:cs typeface="Times New Roman" panose="02020603050405020304" pitchFamily="18" charset="0"/>
              </a:rPr>
              <a:t>对点训练</a:t>
            </a: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一质点运动时速度与时间的关系为</a:t>
            </a:r>
            <a:r>
              <a:rPr lang="en-US" altLang="zh-CN" sz="2200" i="1">
                <a:solidFill>
                  <a:srgbClr val="000000"/>
                </a:solidFill>
                <a:latin typeface="Times New Roman" panose="02020603050405020304" pitchFamily="18" charset="0"/>
                <a:cs typeface="Times New Roman" panose="02020603050405020304" pitchFamily="18" charset="0"/>
              </a:rPr>
              <a:t>v</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t</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=t</a:t>
            </a:r>
            <a:r>
              <a:rPr lang="en-US" altLang="zh-CN" sz="2200" baseline="30000">
                <a:solidFill>
                  <a:srgbClr val="000000"/>
                </a:solidFill>
                <a:latin typeface="Times New Roman" panose="02020603050405020304" pitchFamily="18" charset="0"/>
                <a:cs typeface="Times New Roman" panose="02020603050405020304" pitchFamily="18" charset="0"/>
              </a:rPr>
              <a:t>2</a:t>
            </a:r>
            <a:r>
              <a:rPr lang="en-US" altLang="zh-CN" sz="2200" i="1">
                <a:solidFill>
                  <a:srgbClr val="000000"/>
                </a:solidFill>
                <a:latin typeface="Times New Roman" panose="02020603050405020304" pitchFamily="18" charset="0"/>
                <a:cs typeface="Times New Roman" panose="02020603050405020304" pitchFamily="18" charset="0"/>
              </a:rPr>
              <a:t>-t+</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质点做直线运动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则此质点在时间</a:t>
            </a:r>
            <a:r>
              <a:rPr lang="en-US" altLang="zh-CN" sz="2200">
                <a:solidFill>
                  <a:srgbClr val="000000"/>
                </a:solidFill>
                <a:latin typeface="Times New Roman" panose="02020603050405020304" pitchFamily="18" charset="0"/>
                <a:cs typeface="Times New Roman" panose="02020603050405020304" pitchFamily="18" charset="0"/>
              </a:rPr>
              <a:t>[1,2]</a:t>
            </a:r>
            <a:r>
              <a:rPr lang="zh-CN" altLang="zh-CN" sz="2200">
                <a:solidFill>
                  <a:srgbClr val="000000"/>
                </a:solidFill>
                <a:latin typeface="Times New Roman" panose="02020603050405020304" pitchFamily="18" charset="0"/>
                <a:cs typeface="Times New Roman" panose="02020603050405020304" pitchFamily="18" charset="0"/>
              </a:rPr>
              <a:t>内的位移为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i="1">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smtClean="0">
              <a:solidFill>
                <a:srgbClr val="000000"/>
              </a:solidFill>
              <a:latin typeface="Times New Roman" panose="02020603050405020304" pitchFamily="18" charset="0"/>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一物体在</a:t>
            </a:r>
            <a:r>
              <a:rPr lang="zh-CN" altLang="zh-CN" sz="2200" smtClean="0">
                <a:solidFill>
                  <a:srgbClr val="000000"/>
                </a:solidFill>
                <a:latin typeface="Times New Roman" panose="02020603050405020304" pitchFamily="18" charset="0"/>
                <a:cs typeface="Times New Roman" panose="02020603050405020304" pitchFamily="18" charset="0"/>
              </a:rPr>
              <a:t>力</a:t>
            </a:r>
            <a:r>
              <a:rPr lang="en-US" altLang="zh-CN" sz="2200" smtClean="0">
                <a:solidFill>
                  <a:srgbClr val="000000"/>
                </a:solidFill>
                <a:latin typeface="Times New Roman" panose="02020603050405020304" pitchFamily="18" charset="0"/>
                <a:cs typeface="Times New Roman" panose="02020603050405020304" pitchFamily="18" charset="0"/>
              </a:rPr>
              <a:t>                                    </a:t>
            </a:r>
            <a:r>
              <a:rPr lang="zh-CN" altLang="zh-CN" sz="2200" smtClean="0">
                <a:solidFill>
                  <a:srgbClr val="000000"/>
                </a:solidFill>
                <a:latin typeface="Times New Roman" panose="02020603050405020304" pitchFamily="18" charset="0"/>
                <a:cs typeface="Times New Roman" panose="02020603050405020304" pitchFamily="18" charset="0"/>
              </a:rPr>
              <a:t>的</a:t>
            </a:r>
            <a:r>
              <a:rPr lang="zh-CN" altLang="zh-CN" sz="2200">
                <a:solidFill>
                  <a:srgbClr val="000000"/>
                </a:solidFill>
                <a:latin typeface="Times New Roman" panose="02020603050405020304" pitchFamily="18" charset="0"/>
                <a:cs typeface="Times New Roman" panose="02020603050405020304" pitchFamily="18" charset="0"/>
              </a:rPr>
              <a:t>作用下沿与力</a:t>
            </a:r>
            <a:r>
              <a:rPr lang="en-US" altLang="zh-CN" sz="2200" i="1">
                <a:solidFill>
                  <a:srgbClr val="000000"/>
                </a:solidFill>
                <a:latin typeface="Times New Roman" panose="02020603050405020304" pitchFamily="18" charset="0"/>
                <a:cs typeface="Times New Roman" panose="02020603050405020304" pitchFamily="18" charset="0"/>
              </a:rPr>
              <a:t>F</a:t>
            </a:r>
            <a:r>
              <a:rPr lang="zh-CN" altLang="zh-CN" sz="2200">
                <a:solidFill>
                  <a:srgbClr val="000000"/>
                </a:solidFill>
                <a:latin typeface="Times New Roman" panose="02020603050405020304" pitchFamily="18" charset="0"/>
                <a:cs typeface="Times New Roman" panose="02020603050405020304" pitchFamily="18" charset="0"/>
              </a:rPr>
              <a:t>相同的方向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a:t>
            </a:r>
            <a:r>
              <a:rPr lang="en-US" altLang="zh-CN" sz="2200" i="1">
                <a:solidFill>
                  <a:srgbClr val="000000"/>
                </a:solidFill>
                <a:latin typeface="Times New Roman" panose="02020603050405020304" pitchFamily="18" charset="0"/>
                <a:cs typeface="Times New Roman" panose="02020603050405020304" pitchFamily="18" charset="0"/>
              </a:rPr>
              <a:t>x=</a:t>
            </a:r>
            <a:r>
              <a:rPr lang="en-US" altLang="zh-CN" sz="2200">
                <a:solidFill>
                  <a:srgbClr val="000000"/>
                </a:solidFill>
                <a:latin typeface="Times New Roman" panose="02020603050405020304" pitchFamily="18" charset="0"/>
                <a:cs typeface="Times New Roman" panose="02020603050405020304" pitchFamily="18" charset="0"/>
              </a:rPr>
              <a:t>0</a:t>
            </a:r>
            <a:r>
              <a:rPr lang="zh-CN" altLang="zh-CN" sz="2200">
                <a:solidFill>
                  <a:srgbClr val="000000"/>
                </a:solidFill>
                <a:latin typeface="Times New Roman" panose="02020603050405020304" pitchFamily="18" charset="0"/>
                <a:cs typeface="Times New Roman" panose="02020603050405020304" pitchFamily="18" charset="0"/>
              </a:rPr>
              <a:t>处运动到</a:t>
            </a:r>
            <a:r>
              <a:rPr lang="en-US" altLang="zh-CN" sz="2200" i="1">
                <a:solidFill>
                  <a:srgbClr val="000000"/>
                </a:solidFill>
                <a:latin typeface="Times New Roman" panose="02020603050405020304" pitchFamily="18" charset="0"/>
                <a:cs typeface="Times New Roman" panose="02020603050405020304" pitchFamily="18" charset="0"/>
              </a:rPr>
              <a:t>x=</a:t>
            </a: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cs typeface="Times New Roman" panose="02020603050405020304" pitchFamily="18" charset="0"/>
              </a:rPr>
              <a:t>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则力</a:t>
            </a:r>
            <a:r>
              <a:rPr lang="en-US" altLang="zh-CN" sz="2200" i="1">
                <a:solidFill>
                  <a:srgbClr val="000000"/>
                </a:solidFill>
                <a:latin typeface="Times New Roman" panose="02020603050405020304" pitchFamily="18" charset="0"/>
                <a:cs typeface="Times New Roman" panose="02020603050405020304" pitchFamily="18" charset="0"/>
              </a:rPr>
              <a:t>F</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x</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做的功为</a:t>
            </a:r>
            <a:r>
              <a:rPr lang="zh-CN"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J(</a:t>
            </a:r>
            <a:r>
              <a:rPr lang="zh-CN" altLang="zh-CN" sz="2200">
                <a:solidFill>
                  <a:srgbClr val="000000"/>
                </a:solidFill>
                <a:latin typeface="Times New Roman" panose="02020603050405020304" pitchFamily="18" charset="0"/>
                <a:cs typeface="Times New Roman" panose="02020603050405020304" pitchFamily="18" charset="0"/>
              </a:rPr>
              <a:t>力的单位</a:t>
            </a:r>
            <a:r>
              <a:rPr lang="en-US" altLang="zh-CN" sz="2200">
                <a:solidFill>
                  <a:srgbClr val="000000"/>
                </a:solidFill>
                <a:latin typeface="Times New Roman" panose="02020603050405020304" pitchFamily="18" charset="0"/>
                <a:cs typeface="Times New Roman" panose="02020603050405020304" pitchFamily="18" charset="0"/>
              </a:rPr>
              <a:t>:N,</a:t>
            </a:r>
            <a:r>
              <a:rPr lang="en-US" altLang="zh-CN" sz="2200" i="1">
                <a:solidFill>
                  <a:srgbClr val="000000"/>
                </a:solidFill>
                <a:latin typeface="Times New Roman" panose="02020603050405020304" pitchFamily="18" charset="0"/>
                <a:cs typeface="Times New Roman" panose="02020603050405020304" pitchFamily="18" charset="0"/>
              </a:rPr>
              <a:t>x</a:t>
            </a:r>
            <a:r>
              <a:rPr lang="zh-CN" altLang="zh-CN" sz="2200">
                <a:solidFill>
                  <a:srgbClr val="000000"/>
                </a:solidFill>
                <a:latin typeface="Times New Roman" panose="02020603050405020304" pitchFamily="18" charset="0"/>
                <a:cs typeface="Times New Roman" panose="02020603050405020304" pitchFamily="18" charset="0"/>
              </a:rPr>
              <a:t>的单位</a:t>
            </a:r>
            <a:r>
              <a:rPr lang="en-US" altLang="zh-CN" sz="2200">
                <a:solidFill>
                  <a:srgbClr val="000000"/>
                </a:solidFill>
                <a:latin typeface="Times New Roman" panose="02020603050405020304" pitchFamily="18" charset="0"/>
                <a:cs typeface="Times New Roman" panose="02020603050405020304" pitchFamily="18" charset="0"/>
              </a:rPr>
              <a:t>:m)</a:t>
            </a:r>
            <a:r>
              <a:rPr lang="en-US" altLang="zh-CN" sz="2200" i="1">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7" name="对象 6"/>
          <p:cNvGraphicFramePr>
            <a:graphicFrameLocks noChangeAspect="1"/>
          </p:cNvGraphicFramePr>
          <p:nvPr>
            <p:extLst>
              <p:ext uri="{D42A27DB-BD31-4B8C-83A1-F6EECF244321}">
                <p14:modId xmlns:p14="http://schemas.microsoft.com/office/powerpoint/2010/main" xmlns="" val="1372067518"/>
              </p:ext>
            </p:extLst>
          </p:nvPr>
        </p:nvGraphicFramePr>
        <p:xfrm>
          <a:off x="330474" y="2924944"/>
          <a:ext cx="8128000" cy="553266"/>
        </p:xfrm>
        <a:graphic>
          <a:graphicData uri="http://schemas.openxmlformats.org/presentationml/2006/ole">
            <p:oleObj spid="_x0000_s22530" name="文档" r:id="rId7" imgW="3847376" imgH="261614" progId="Word.Document.12">
              <p:embed/>
            </p:oleObj>
          </a:graphicData>
        </a:graphic>
      </p:graphicFrame>
      <p:graphicFrame>
        <p:nvGraphicFramePr>
          <p:cNvPr id="8" name="对象 7"/>
          <p:cNvGraphicFramePr>
            <a:graphicFrameLocks noChangeAspect="1"/>
          </p:cNvGraphicFramePr>
          <p:nvPr>
            <p:extLst>
              <p:ext uri="{D42A27DB-BD31-4B8C-83A1-F6EECF244321}">
                <p14:modId xmlns:p14="http://schemas.microsoft.com/office/powerpoint/2010/main" xmlns="" val="242138975"/>
              </p:ext>
            </p:extLst>
          </p:nvPr>
        </p:nvGraphicFramePr>
        <p:xfrm>
          <a:off x="2607236" y="3472798"/>
          <a:ext cx="3025775" cy="620713"/>
        </p:xfrm>
        <a:graphic>
          <a:graphicData uri="http://schemas.openxmlformats.org/presentationml/2006/ole">
            <p:oleObj spid="_x0000_s22531" name="文档" r:id="rId8" imgW="1440646" imgH="293281" progId="Word.Document.12">
              <p:embed/>
            </p:oleObj>
          </a:graphicData>
        </a:graphic>
      </p:graphicFrame>
      <p:sp>
        <p:nvSpPr>
          <p:cNvPr id="10" name="矩形 9"/>
          <p:cNvSpPr/>
          <p:nvPr/>
        </p:nvSpPr>
        <p:spPr>
          <a:xfrm>
            <a:off x="6156176" y="2494057"/>
            <a:ext cx="388248" cy="430887"/>
          </a:xfrm>
          <a:prstGeom prst="rect">
            <a:avLst/>
          </a:prstGeom>
        </p:spPr>
        <p:txBody>
          <a:bodyPr wrap="none">
            <a:spAutoFit/>
          </a:bodyPr>
          <a:lstStyle/>
          <a:p>
            <a:r>
              <a:rPr lang="en-US" altLang="zh-CN" sz="2200" smtClean="0">
                <a:solidFill>
                  <a:srgbClr val="FF0000"/>
                </a:solidFill>
                <a:latin typeface="Times New Roman" panose="02020603050405020304" pitchFamily="18" charset="0"/>
              </a:rPr>
              <a:t>A</a:t>
            </a:r>
            <a:endParaRPr lang="zh-CN" altLang="en-US" sz="2200"/>
          </a:p>
        </p:txBody>
      </p:sp>
      <p:sp>
        <p:nvSpPr>
          <p:cNvPr id="11" name="矩形 10"/>
          <p:cNvSpPr/>
          <p:nvPr/>
        </p:nvSpPr>
        <p:spPr>
          <a:xfrm>
            <a:off x="6176013" y="4005064"/>
            <a:ext cx="466794" cy="430887"/>
          </a:xfrm>
          <a:prstGeom prst="rect">
            <a:avLst/>
          </a:prstGeom>
        </p:spPr>
        <p:txBody>
          <a:bodyPr wrap="none">
            <a:spAutoFit/>
          </a:bodyPr>
          <a:lstStyle/>
          <a:p>
            <a:r>
              <a:rPr lang="en-US" altLang="zh-CN" sz="2200">
                <a:solidFill>
                  <a:srgbClr val="FF0000"/>
                </a:solidFill>
                <a:latin typeface="Times New Roman" panose="02020603050405020304" pitchFamily="18" charset="0"/>
              </a:rPr>
              <a:t>36</a:t>
            </a:r>
            <a:endParaRPr lang="zh-CN" altLang="en-US" sz="2200"/>
          </a:p>
        </p:txBody>
      </p:sp>
    </p:spTree>
    <p:extLst>
      <p:ext uri="{BB962C8B-B14F-4D97-AF65-F5344CB8AC3E}">
        <p14:creationId xmlns:p14="http://schemas.microsoft.com/office/powerpoint/2010/main" xmlns="" val="268462106"/>
      </p:ext>
    </p:extLst>
  </p:cSld>
  <p:clrMapOvr>
    <a:masterClrMapping/>
  </p:clrMapOvr>
  <mc:AlternateContent xmlns:mc="http://schemas.openxmlformats.org/markup-compatibility/2006">
    <mc:Choice xmlns:p14="http://schemas.microsoft.com/office/powerpoint/2010/main" xmlns="" Requires="p14">
      <p:transition spd="slow" p14:dur="8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down)">
                                      <p:cBhvr>
                                        <p:cTn id="1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28</a:t>
            </a:fld>
            <a:r>
              <a:rPr lang="en-US" altLang="zh-CN" dirty="0" smtClean="0"/>
              <a:t>-</a:t>
            </a:r>
            <a:endParaRPr lang="zh-CN" altLang="en-US" dirty="0"/>
          </a:p>
        </p:txBody>
      </p:sp>
      <p:sp>
        <p:nvSpPr>
          <p:cNvPr id="3" name="圆角矩形 2">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4" name="圆角矩形 3">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5" name="圆角矩形 4">
            <a:hlinkClick r:id="rId6"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考点</a:t>
            </a:r>
            <a:r>
              <a:rPr lang="en-US" altLang="zh-CN" sz="1200" dirty="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sp>
        <p:nvSpPr>
          <p:cNvPr id="6" name="圆角矩形 5">
            <a:hlinkClick r:id="rId5" action="ppaction://hlinksldjump"/>
          </p:cNvPr>
          <p:cNvSpPr/>
          <p:nvPr/>
        </p:nvSpPr>
        <p:spPr>
          <a:xfrm>
            <a:off x="3306312"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a:solidFill>
                  <a:srgbClr val="E75E22"/>
                </a:solidFill>
                <a:latin typeface="+mj-ea"/>
                <a:ea typeface="+mj-ea"/>
              </a:rPr>
              <a:t>考点</a:t>
            </a:r>
            <a:r>
              <a:rPr lang="en-US" altLang="zh-CN" sz="1200">
                <a:solidFill>
                  <a:srgbClr val="E75E22"/>
                </a:solidFill>
                <a:latin typeface="+mj-ea"/>
                <a:ea typeface="+mj-ea"/>
              </a:rPr>
              <a:t>4</a:t>
            </a:r>
            <a:endParaRPr lang="zh-CN" altLang="en-US" sz="1200" dirty="0">
              <a:solidFill>
                <a:srgbClr val="E75E22"/>
              </a:solidFill>
              <a:latin typeface="+mj-ea"/>
              <a:ea typeface="+mj-ea"/>
            </a:endParaRPr>
          </a:p>
        </p:txBody>
      </p:sp>
      <p:graphicFrame>
        <p:nvGraphicFramePr>
          <p:cNvPr id="9" name="对象 8"/>
          <p:cNvGraphicFramePr>
            <a:graphicFrameLocks noChangeAspect="1"/>
          </p:cNvGraphicFramePr>
          <p:nvPr>
            <p:extLst>
              <p:ext uri="{D42A27DB-BD31-4B8C-83A1-F6EECF244321}">
                <p14:modId xmlns:p14="http://schemas.microsoft.com/office/powerpoint/2010/main" xmlns="" val="3978380240"/>
              </p:ext>
            </p:extLst>
          </p:nvPr>
        </p:nvGraphicFramePr>
        <p:xfrm>
          <a:off x="508000" y="2280133"/>
          <a:ext cx="8128000" cy="2551735"/>
        </p:xfrm>
        <a:graphic>
          <a:graphicData uri="http://schemas.openxmlformats.org/presentationml/2006/ole">
            <p:oleObj spid="_x0000_s23554" name="文档" r:id="rId7" imgW="3847376" imgH="1207310" progId="Word.Document.12">
              <p:embed/>
            </p:oleObj>
          </a:graphicData>
        </a:graphic>
      </p:graphicFrame>
    </p:spTree>
    <p:extLst>
      <p:ext uri="{BB962C8B-B14F-4D97-AF65-F5344CB8AC3E}">
        <p14:creationId xmlns:p14="http://schemas.microsoft.com/office/powerpoint/2010/main" xmlns="" val="53249938"/>
      </p:ext>
    </p:extLst>
  </p:cSld>
  <p:clrMapOvr>
    <a:masterClrMapping/>
  </p:clrMapOvr>
  <mc:AlternateContent xmlns:mc="http://schemas.openxmlformats.org/markup-compatibility/2006">
    <mc:Choice xmlns:p14="http://schemas.microsoft.com/office/powerpoint/2010/main" xmlns="" Requires="p14">
      <p:transition spd="slow" p14:dur="800">
        <p:blinds dir="vert"/>
      </p:transition>
    </mc:Choice>
    <mc:Fallback>
      <p:transition spd="slow">
        <p:blinds dir="vert"/>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29</a:t>
            </a:fld>
            <a:r>
              <a:rPr lang="en-US" altLang="zh-CN" dirty="0" smtClean="0"/>
              <a:t>-</a:t>
            </a:r>
            <a:endParaRPr lang="zh-CN" altLang="en-US" dirty="0"/>
          </a:p>
        </p:txBody>
      </p:sp>
      <p:sp>
        <p:nvSpPr>
          <p:cNvPr id="3" name="圆角矩形 2">
            <a:hlinkClick r:id="rId3"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4" name="圆角矩形 3">
            <a:hlinkClick r:id="rId4"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5" name="圆角矩形 4">
            <a:hlinkClick r:id="rId5"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考点</a:t>
            </a:r>
            <a:r>
              <a:rPr lang="en-US" altLang="zh-CN" sz="1200" dirty="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sp>
        <p:nvSpPr>
          <p:cNvPr id="6" name="圆角矩形 5">
            <a:hlinkClick r:id="rId4" action="ppaction://hlinksldjump"/>
          </p:cNvPr>
          <p:cNvSpPr/>
          <p:nvPr/>
        </p:nvSpPr>
        <p:spPr>
          <a:xfrm>
            <a:off x="3306312"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a:solidFill>
                  <a:srgbClr val="E75E22"/>
                </a:solidFill>
                <a:latin typeface="+mj-ea"/>
                <a:ea typeface="+mj-ea"/>
              </a:rPr>
              <a:t>考点</a:t>
            </a:r>
            <a:r>
              <a:rPr lang="en-US" altLang="zh-CN" sz="1200">
                <a:solidFill>
                  <a:srgbClr val="E75E22"/>
                </a:solidFill>
                <a:latin typeface="+mj-ea"/>
                <a:ea typeface="+mj-ea"/>
              </a:rPr>
              <a:t>4</a:t>
            </a:r>
            <a:endParaRPr lang="zh-CN" altLang="en-US" sz="1200" dirty="0">
              <a:solidFill>
                <a:srgbClr val="E75E22"/>
              </a:solidFill>
              <a:latin typeface="+mj-ea"/>
              <a:ea typeface="+mj-ea"/>
            </a:endParaRPr>
          </a:p>
        </p:txBody>
      </p:sp>
      <p:pic>
        <p:nvPicPr>
          <p:cNvPr id="7" name="要点归纳小结.eps"/>
          <p:cNvPicPr>
            <a:picLocks noChangeAspect="1"/>
          </p:cNvPicPr>
          <p:nvPr/>
        </p:nvPicPr>
        <p:blipFill>
          <a:blip r:embed="rId6"/>
          <a:stretch>
            <a:fillRect/>
          </a:stretch>
        </p:blipFill>
        <p:spPr>
          <a:xfrm>
            <a:off x="508000" y="1628800"/>
            <a:ext cx="8128000" cy="458989"/>
          </a:xfrm>
          <a:prstGeom prst="rect">
            <a:avLst/>
          </a:prstGeom>
        </p:spPr>
      </p:pic>
      <mc:AlternateContent xmlns:mc="http://schemas.openxmlformats.org/markup-compatibility/2006">
        <mc:Choice xmlns:a14="http://schemas.microsoft.com/office/drawing/2010/main" xmlns="" Requires="a14">
          <p:sp>
            <p:nvSpPr>
              <p:cNvPr id="2" name="矩形 1"/>
              <p:cNvSpPr>
                <a:spLocks noChangeAspect="1"/>
              </p:cNvSpPr>
              <p:nvPr/>
            </p:nvSpPr>
            <p:spPr>
              <a:xfrm>
                <a:off x="508000" y="2093094"/>
                <a:ext cx="8128000" cy="4052520"/>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求定积分的方法</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利用定义求定积分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可操作性不强</a:t>
                </a:r>
                <a:r>
                  <a:rPr lang="en-US" altLang="zh-CN" sz="2200" i="1">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利用微积分基本定理求定积分的步骤如下</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i="1">
                    <a:solidFill>
                      <a:srgbClr val="000000"/>
                    </a:solidFill>
                    <a:latin typeface="NEU-BZ-S92"/>
                    <a:cs typeface="宋体" panose="02010600030101010101" pitchFamily="2" charset="-122"/>
                  </a:rPr>
                  <a:t>①</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求被积函数</a:t>
                </a:r>
                <a:r>
                  <a:rPr lang="en-US" altLang="zh-CN" sz="2200" i="1">
                    <a:solidFill>
                      <a:srgbClr val="000000"/>
                    </a:solidFill>
                    <a:latin typeface="Times New Roman" panose="02020603050405020304" pitchFamily="18" charset="0"/>
                    <a:cs typeface="Times New Roman" panose="02020603050405020304" pitchFamily="18" charset="0"/>
                  </a:rPr>
                  <a:t>f</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x</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的一个原函数</a:t>
                </a:r>
                <a:r>
                  <a:rPr lang="en-US" altLang="zh-CN" sz="2200" i="1">
                    <a:solidFill>
                      <a:srgbClr val="000000"/>
                    </a:solidFill>
                    <a:latin typeface="Times New Roman" panose="02020603050405020304" pitchFamily="18" charset="0"/>
                    <a:cs typeface="Times New Roman" panose="02020603050405020304" pitchFamily="18" charset="0"/>
                  </a:rPr>
                  <a:t>F</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x</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i="1">
                    <a:solidFill>
                      <a:srgbClr val="000000"/>
                    </a:solidFill>
                    <a:latin typeface="NEU-BZ-S92"/>
                    <a:cs typeface="宋体" panose="02010600030101010101" pitchFamily="2" charset="-122"/>
                  </a:rPr>
                  <a:t>②</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计算</a:t>
                </a:r>
                <a:r>
                  <a:rPr lang="en-US" altLang="zh-CN" sz="2200" i="1">
                    <a:solidFill>
                      <a:srgbClr val="000000"/>
                    </a:solidFill>
                    <a:latin typeface="Times New Roman" panose="02020603050405020304" pitchFamily="18" charset="0"/>
                    <a:cs typeface="Times New Roman" panose="02020603050405020304" pitchFamily="18" charset="0"/>
                  </a:rPr>
                  <a:t>F</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b</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-F</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a</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利用定积分的几何意义求定积分</a:t>
                </a:r>
                <a:r>
                  <a:rPr lang="en-US" altLang="zh-CN" sz="2200" i="1">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定积分</a:t>
                </a:r>
                <a14:m>
                  <m:oMath xmlns:m="http://schemas.openxmlformats.org/officeDocument/2006/math">
                    <m:nary>
                      <m:naryPr>
                        <m:limLoc m:val="subSup"/>
                        <m:grow m:val="on"/>
                        <m:ctrlPr>
                          <a:rPr lang="zh-CN" altLang="zh-CN" sz="2200" i="1">
                            <a:solidFill>
                              <a:srgbClr val="000000"/>
                            </a:solidFill>
                            <a:effectLst/>
                            <a:latin typeface="Cambria Math"/>
                            <a:ea typeface="Cambria Math" panose="02040503050406030204" pitchFamily="18" charset="0"/>
                            <a:cs typeface="Times New Roman" panose="02020603050405020304" pitchFamily="18" charset="0"/>
                          </a:rPr>
                        </m:ctrlPr>
                      </m:naryPr>
                      <m:sub>
                        <m:r>
                          <m:rPr>
                            <m:sty m:val="p"/>
                          </m:rPr>
                          <a:rPr lang="en-US" altLang="zh-CN" sz="2200">
                            <a:solidFill>
                              <a:srgbClr val="000000"/>
                            </a:solidFill>
                            <a:latin typeface="Cambria Math" panose="02040503050406030204" pitchFamily="18" charset="0"/>
                            <a:cs typeface="Times New Roman" panose="02020603050405020304" pitchFamily="18" charset="0"/>
                          </a:rPr>
                          <m:t>a</m:t>
                        </m:r>
                      </m:sub>
                      <m:sup>
                        <m:r>
                          <m:rPr>
                            <m:sty m:val="p"/>
                          </m:rPr>
                          <a:rPr lang="en-US" altLang="zh-CN" sz="2200">
                            <a:solidFill>
                              <a:srgbClr val="000000"/>
                            </a:solidFill>
                            <a:latin typeface="Cambria Math" panose="02040503050406030204" pitchFamily="18" charset="0"/>
                            <a:cs typeface="Times New Roman" panose="02020603050405020304" pitchFamily="18" charset="0"/>
                          </a:rPr>
                          <m:t>b</m:t>
                        </m:r>
                      </m:sup>
                      <m:e>
                        <m:r>
                          <a:rPr lang="en-US" altLang="zh-CN" sz="2200" i="1">
                            <a:solidFill>
                              <a:srgbClr val="000000"/>
                            </a:solidFill>
                            <a:latin typeface="Cambria Math" panose="02040503050406030204" pitchFamily="18" charset="0"/>
                            <a:cs typeface="Times New Roman" panose="02020603050405020304" pitchFamily="18" charset="0"/>
                          </a:rPr>
                          <m:t> </m:t>
                        </m:r>
                      </m:e>
                    </m:nary>
                  </m:oMath>
                </a14:m>
                <a:r>
                  <a:rPr lang="en-US" altLang="zh-CN" sz="2200" i="1">
                    <a:solidFill>
                      <a:srgbClr val="000000"/>
                    </a:solidFill>
                    <a:latin typeface="Times New Roman" panose="02020603050405020304" pitchFamily="18" charset="0"/>
                    <a:cs typeface="Times New Roman" panose="02020603050405020304" pitchFamily="18" charset="0"/>
                  </a:rPr>
                  <a:t>f</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x</a:t>
                </a:r>
                <a:r>
                  <a:rPr lang="en-US" altLang="zh-CN" sz="2200">
                    <a:solidFill>
                      <a:srgbClr val="000000"/>
                    </a:solidFill>
                    <a:latin typeface="Times New Roman" panose="02020603050405020304" pitchFamily="18" charset="0"/>
                    <a:cs typeface="Times New Roman" panose="02020603050405020304" pitchFamily="18" charset="0"/>
                  </a:rPr>
                  <a:t>)d</a:t>
                </a:r>
                <a:r>
                  <a:rPr lang="en-US" altLang="zh-CN" sz="2200" i="1">
                    <a:solidFill>
                      <a:srgbClr val="000000"/>
                    </a:solidFill>
                    <a:latin typeface="Times New Roman" panose="02020603050405020304" pitchFamily="18" charset="0"/>
                    <a:cs typeface="Times New Roman" panose="02020603050405020304" pitchFamily="18" charset="0"/>
                  </a:rPr>
                  <a:t>x</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的几何意义是</a:t>
                </a:r>
                <a:r>
                  <a:rPr lang="en-US" altLang="zh-CN" sz="2200" i="1">
                    <a:solidFill>
                      <a:srgbClr val="000000"/>
                    </a:solidFill>
                    <a:latin typeface="Times New Roman" panose="02020603050405020304" pitchFamily="18" charset="0"/>
                    <a:cs typeface="Times New Roman" panose="02020603050405020304" pitchFamily="18" charset="0"/>
                  </a:rPr>
                  <a:t>x</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轴、曲线</a:t>
                </a:r>
                <a:r>
                  <a:rPr lang="en-US" altLang="zh-CN" sz="2200" i="1">
                    <a:solidFill>
                      <a:srgbClr val="000000"/>
                    </a:solidFill>
                    <a:latin typeface="Times New Roman" panose="02020603050405020304" pitchFamily="18" charset="0"/>
                    <a:cs typeface="Times New Roman" panose="02020603050405020304" pitchFamily="18" charset="0"/>
                  </a:rPr>
                  <a:t>f</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x</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以及直线</a:t>
                </a:r>
                <a:r>
                  <a:rPr lang="en-US" altLang="zh-CN" sz="2200" i="1">
                    <a:solidFill>
                      <a:srgbClr val="000000"/>
                    </a:solidFill>
                    <a:latin typeface="Times New Roman" panose="02020603050405020304" pitchFamily="18" charset="0"/>
                    <a:cs typeface="Times New Roman" panose="02020603050405020304" pitchFamily="18" charset="0"/>
                  </a:rPr>
                  <a:t>x=a</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x=b</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围成的曲边梯形的面积的代数和</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在区间</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a</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b</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上连续的曲线</a:t>
                </a:r>
                <a:r>
                  <a:rPr lang="en-US" altLang="zh-CN" sz="2200" i="1">
                    <a:solidFill>
                      <a:srgbClr val="000000"/>
                    </a:solidFill>
                    <a:latin typeface="Times New Roman" panose="02020603050405020304" pitchFamily="18" charset="0"/>
                    <a:cs typeface="Times New Roman" panose="02020603050405020304" pitchFamily="18" charset="0"/>
                  </a:rPr>
                  <a:t>y=f</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x</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和直线</a:t>
                </a:r>
                <a:r>
                  <a:rPr lang="en-US" altLang="zh-CN" sz="2200" i="1">
                    <a:solidFill>
                      <a:srgbClr val="000000"/>
                    </a:solidFill>
                    <a:latin typeface="Times New Roman" panose="02020603050405020304" pitchFamily="18" charset="0"/>
                    <a:cs typeface="Times New Roman" panose="02020603050405020304" pitchFamily="18" charset="0"/>
                  </a:rPr>
                  <a:t>x=a</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x=b</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a</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b</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y=</a:t>
                </a:r>
                <a:r>
                  <a:rPr lang="en-US" altLang="zh-CN" sz="2200">
                    <a:solidFill>
                      <a:srgbClr val="000000"/>
                    </a:solidFill>
                    <a:latin typeface="Times New Roman" panose="02020603050405020304" pitchFamily="18" charset="0"/>
                    <a:cs typeface="Times New Roman" panose="02020603050405020304" pitchFamily="18" charset="0"/>
                  </a:rPr>
                  <a:t>0</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所围成的曲边梯形的面积</a:t>
                </a:r>
                <a:r>
                  <a:rPr lang="en-US" altLang="zh-CN" sz="2200" i="1">
                    <a:solidFill>
                      <a:srgbClr val="000000"/>
                    </a:solidFill>
                    <a:latin typeface="Times New Roman" panose="02020603050405020304" pitchFamily="18" charset="0"/>
                    <a:cs typeface="Times New Roman" panose="02020603050405020304" pitchFamily="18" charset="0"/>
                  </a:rPr>
                  <a:t>S=</a:t>
                </a:r>
                <a14:m>
                  <m:oMath xmlns:m="http://schemas.openxmlformats.org/officeDocument/2006/math">
                    <m:nary>
                      <m:naryPr>
                        <m:limLoc m:val="subSup"/>
                        <m:grow m:val="on"/>
                        <m:ctrlPr>
                          <a:rPr lang="zh-CN" altLang="zh-CN" sz="2200" i="1">
                            <a:solidFill>
                              <a:srgbClr val="000000"/>
                            </a:solidFill>
                            <a:effectLst/>
                            <a:latin typeface="Cambria Math"/>
                            <a:ea typeface="Cambria Math" panose="02040503050406030204" pitchFamily="18" charset="0"/>
                            <a:cs typeface="Times New Roman" panose="02020603050405020304" pitchFamily="18" charset="0"/>
                          </a:rPr>
                        </m:ctrlPr>
                      </m:naryPr>
                      <m:sub>
                        <m:r>
                          <m:rPr>
                            <m:sty m:val="p"/>
                          </m:rPr>
                          <a:rPr lang="en-US" altLang="zh-CN" sz="2200">
                            <a:solidFill>
                              <a:srgbClr val="000000"/>
                            </a:solidFill>
                            <a:latin typeface="Cambria Math" panose="02040503050406030204" pitchFamily="18" charset="0"/>
                            <a:cs typeface="Times New Roman" panose="02020603050405020304" pitchFamily="18" charset="0"/>
                          </a:rPr>
                          <m:t>a</m:t>
                        </m:r>
                      </m:sub>
                      <m:sup>
                        <m:r>
                          <m:rPr>
                            <m:sty m:val="p"/>
                          </m:rPr>
                          <a:rPr lang="en-US" altLang="zh-CN" sz="2200">
                            <a:solidFill>
                              <a:srgbClr val="000000"/>
                            </a:solidFill>
                            <a:latin typeface="Cambria Math" panose="02040503050406030204" pitchFamily="18" charset="0"/>
                            <a:cs typeface="Times New Roman" panose="02020603050405020304" pitchFamily="18" charset="0"/>
                          </a:rPr>
                          <m:t>b</m:t>
                        </m:r>
                      </m:sup>
                      <m:e>
                        <m:r>
                          <a:rPr lang="en-US" altLang="zh-CN" sz="2200" i="1">
                            <a:solidFill>
                              <a:srgbClr val="000000"/>
                            </a:solidFill>
                            <a:latin typeface="Cambria Math" panose="02040503050406030204" pitchFamily="18" charset="0"/>
                            <a:cs typeface="Times New Roman" panose="02020603050405020304" pitchFamily="18" charset="0"/>
                          </a:rPr>
                          <m:t> </m:t>
                        </m:r>
                      </m:e>
                    </m:nary>
                  </m:oMath>
                </a14:m>
                <a:r>
                  <a:rPr lang="en-US" altLang="zh-CN" sz="2200" i="1">
                    <a:solidFill>
                      <a:srgbClr val="000000"/>
                    </a:solidFill>
                    <a:latin typeface="Times New Roman" panose="02020603050405020304" pitchFamily="18" charset="0"/>
                    <a:cs typeface="Times New Roman" panose="02020603050405020304" pitchFamily="18" charset="0"/>
                  </a:rPr>
                  <a:t>|f</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x</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d</a:t>
                </a:r>
                <a:r>
                  <a:rPr lang="en-US" altLang="zh-CN" sz="2200" i="1">
                    <a:solidFill>
                      <a:srgbClr val="000000"/>
                    </a:solidFill>
                    <a:latin typeface="Times New Roman" panose="02020603050405020304" pitchFamily="18" charset="0"/>
                    <a:cs typeface="Times New Roman" panose="02020603050405020304" pitchFamily="18" charset="0"/>
                  </a:rPr>
                  <a:t>x.</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mc:Choice>
        <mc:Fallback>
          <p:sp>
            <p:nvSpPr>
              <p:cNvPr id="2" name="矩形 1"/>
              <p:cNvSpPr>
                <a:spLocks noRot="1" noChangeAspect="1" noMove="1" noResize="1" noEditPoints="1" noAdjustHandles="1" noChangeArrowheads="1" noChangeShapeType="1" noTextEdit="1"/>
              </p:cNvSpPr>
              <p:nvPr/>
            </p:nvSpPr>
            <p:spPr>
              <a:xfrm>
                <a:off x="508000" y="2093094"/>
                <a:ext cx="8128000" cy="4052520"/>
              </a:xfrm>
              <a:prstGeom prst="rect">
                <a:avLst/>
              </a:prstGeom>
              <a:blipFill rotWithShape="0">
                <a:blip r:embed="rId7"/>
                <a:stretch>
                  <a:fillRect l="-975" t="-602" b="-902"/>
                </a:stretch>
              </a:blipFill>
            </p:spPr>
            <p:txBody>
              <a:bodyPr/>
              <a:lstStyle/>
              <a:p>
                <a:r>
                  <a:rPr lang="zh-CN" altLang="en-US">
                    <a:noFill/>
                  </a:rPr>
                  <a:t> </a:t>
                </a:r>
              </a:p>
            </p:txBody>
          </p:sp>
        </mc:Fallback>
      </mc:AlternateContent>
    </p:spTree>
    <p:extLst>
      <p:ext uri="{BB962C8B-B14F-4D97-AF65-F5344CB8AC3E}">
        <p14:creationId xmlns:p14="http://schemas.microsoft.com/office/powerpoint/2010/main" xmlns="" val="2246758050"/>
      </p:ext>
    </p:extLst>
  </p:cSld>
  <p:clrMapOvr>
    <a:masterClrMapping/>
  </p:clrMapOvr>
  <mc:AlternateContent xmlns:mc="http://schemas.openxmlformats.org/markup-compatibility/2006">
    <mc:Choice xmlns:p14="http://schemas.microsoft.com/office/powerpoint/2010/main" xmlns="" Requires="p14">
      <p:transition spd="slow" p14:dur="800">
        <p:blinds dir="vert"/>
      </p:transition>
    </mc:Choice>
    <mc:Fallback>
      <p:transition spd="slow">
        <p:blinds dir="vert"/>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a:t>
            </a:fld>
            <a:r>
              <a:rPr lang="en-US" altLang="zh-CN" dirty="0" smtClean="0"/>
              <a:t>-</a:t>
            </a:r>
            <a:endParaRPr lang="zh-CN" altLang="en-US" dirty="0"/>
          </a:p>
        </p:txBody>
      </p:sp>
      <p:sp>
        <p:nvSpPr>
          <p:cNvPr id="19" name="圆角矩形 18">
            <a:hlinkClick r:id="rId4" action="ppaction://hlinksldjump"/>
          </p:cNvPr>
          <p:cNvSpPr/>
          <p:nvPr/>
        </p:nvSpPr>
        <p:spPr>
          <a:xfrm>
            <a:off x="344304"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知识梳理</a:t>
            </a:r>
            <a:endParaRPr lang="zh-CN" altLang="en-US" sz="1200" dirty="0">
              <a:solidFill>
                <a:srgbClr val="E75E22"/>
              </a:solidFill>
              <a:latin typeface="+mj-ea"/>
              <a:ea typeface="+mj-ea"/>
            </a:endParaRPr>
          </a:p>
        </p:txBody>
      </p:sp>
      <p:sp>
        <p:nvSpPr>
          <p:cNvPr id="20" name="圆角矩形 19">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考点自诊</a:t>
            </a:r>
            <a:endParaRPr lang="zh-CN" altLang="en-US" sz="1200" dirty="0">
              <a:solidFill>
                <a:schemeClr val="bg1">
                  <a:lumMod val="85000"/>
                </a:schemeClr>
              </a:solidFill>
              <a:latin typeface="+mj-ea"/>
              <a:ea typeface="+mj-ea"/>
            </a:endParaRPr>
          </a:p>
        </p:txBody>
      </p:sp>
      <p:sp>
        <p:nvSpPr>
          <p:cNvPr id="5" name="矩形 4"/>
          <p:cNvSpPr>
            <a:spLocks noChangeAspect="1"/>
          </p:cNvSpPr>
          <p:nvPr/>
        </p:nvSpPr>
        <p:spPr>
          <a:xfrm>
            <a:off x="508146" y="1412776"/>
            <a:ext cx="8128000" cy="3748719"/>
          </a:xfrm>
          <a:prstGeom prst="rect">
            <a:avLst/>
          </a:prstGeom>
        </p:spPr>
        <p:txBody>
          <a:bodyPr>
            <a:spAutoFit/>
          </a:bodyPr>
          <a:lstStyle/>
          <a:p>
            <a:pPr>
              <a:lnSpc>
                <a:spcPct val="120000"/>
              </a:lnSpc>
            </a:pPr>
            <a:r>
              <a:rPr lang="en-US" altLang="zh-CN" sz="2200" b="1" dirty="0" smtClean="0">
                <a:solidFill>
                  <a:srgbClr val="000000"/>
                </a:solidFill>
                <a:latin typeface="Times New Roman" panose="02020603050405020304" pitchFamily="18" charset="0"/>
              </a:rPr>
              <a:t>    2</a:t>
            </a:r>
            <a:r>
              <a:rPr lang="en-US" altLang="zh-CN" sz="2200" i="1"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定积分的定义</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一般地</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给定一个在区间</a:t>
            </a:r>
            <a:r>
              <a:rPr lang="en-US" altLang="zh-CN" sz="2200" dirty="0">
                <a:solidFill>
                  <a:srgbClr val="000000"/>
                </a:solidFill>
                <a:latin typeface="Times New Roman" panose="02020603050405020304" pitchFamily="18" charset="0"/>
              </a:rPr>
              <a:t>[</a:t>
            </a:r>
            <a:r>
              <a:rPr lang="en-US" altLang="zh-CN" sz="2200" i="1" dirty="0" err="1">
                <a:solidFill>
                  <a:srgbClr val="000000"/>
                </a:solidFill>
                <a:latin typeface="Times New Roman" panose="02020603050405020304" pitchFamily="18" charset="0"/>
              </a:rPr>
              <a:t>a</a:t>
            </a:r>
            <a:r>
              <a:rPr lang="en-US" altLang="zh-CN" sz="2200" dirty="0" err="1">
                <a:solidFill>
                  <a:srgbClr val="000000"/>
                </a:solidFill>
                <a:latin typeface="Times New Roman" panose="02020603050405020304" pitchFamily="18" charset="0"/>
              </a:rPr>
              <a:t>,</a:t>
            </a:r>
            <a:r>
              <a:rPr lang="en-US" altLang="zh-CN" sz="2200" i="1" dirty="0" err="1">
                <a:solidFill>
                  <a:srgbClr val="000000"/>
                </a:solidFill>
                <a:latin typeface="Times New Roman" panose="02020603050405020304" pitchFamily="18" charset="0"/>
              </a:rPr>
              <a:t>b</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上的函数</a:t>
            </a:r>
            <a:r>
              <a:rPr lang="en-US" altLang="zh-CN" sz="2200" i="1" dirty="0">
                <a:solidFill>
                  <a:srgbClr val="000000"/>
                </a:solidFill>
                <a:latin typeface="Times New Roman" panose="02020603050405020304" pitchFamily="18" charset="0"/>
              </a:rPr>
              <a:t>y=f</a:t>
            </a:r>
            <a:r>
              <a:rPr lang="en-US" altLang="zh-CN" sz="2200" dirty="0">
                <a:solidFill>
                  <a:srgbClr val="000000"/>
                </a:solidFill>
                <a:latin typeface="Times New Roman" panose="02020603050405020304" pitchFamily="18" charset="0"/>
              </a:rPr>
              <a:t>(</a:t>
            </a:r>
            <a:r>
              <a:rPr lang="en-US" altLang="zh-CN" sz="2200" i="1" dirty="0">
                <a:solidFill>
                  <a:srgbClr val="000000"/>
                </a:solidFill>
                <a:latin typeface="Times New Roman" panose="02020603050405020304" pitchFamily="18" charset="0"/>
              </a:rPr>
              <a:t>x</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将区间</a:t>
            </a:r>
            <a:r>
              <a:rPr lang="en-US" altLang="zh-CN" sz="2200" dirty="0">
                <a:solidFill>
                  <a:srgbClr val="000000"/>
                </a:solidFill>
                <a:latin typeface="Times New Roman" panose="02020603050405020304" pitchFamily="18" charset="0"/>
              </a:rPr>
              <a:t>[</a:t>
            </a:r>
            <a:r>
              <a:rPr lang="en-US" altLang="zh-CN" sz="2200" i="1" dirty="0" err="1">
                <a:solidFill>
                  <a:srgbClr val="000000"/>
                </a:solidFill>
                <a:latin typeface="Times New Roman" panose="02020603050405020304" pitchFamily="18" charset="0"/>
              </a:rPr>
              <a:t>a</a:t>
            </a:r>
            <a:r>
              <a:rPr lang="en-US" altLang="zh-CN" sz="2200" dirty="0" err="1">
                <a:solidFill>
                  <a:srgbClr val="000000"/>
                </a:solidFill>
                <a:latin typeface="Times New Roman" panose="02020603050405020304" pitchFamily="18" charset="0"/>
              </a:rPr>
              <a:t>,</a:t>
            </a:r>
            <a:r>
              <a:rPr lang="en-US" altLang="zh-CN" sz="2200" i="1" dirty="0" err="1">
                <a:solidFill>
                  <a:srgbClr val="000000"/>
                </a:solidFill>
                <a:latin typeface="Times New Roman" panose="02020603050405020304" pitchFamily="18" charset="0"/>
              </a:rPr>
              <a:t>b</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分成</a:t>
            </a:r>
            <a:r>
              <a:rPr lang="en-US" altLang="zh-CN" sz="2200" i="1" dirty="0">
                <a:solidFill>
                  <a:srgbClr val="000000"/>
                </a:solidFill>
                <a:latin typeface="Times New Roman" panose="02020603050405020304" pitchFamily="18" charset="0"/>
              </a:rPr>
              <a:t>n</a:t>
            </a:r>
            <a:r>
              <a:rPr lang="zh-CN" altLang="zh-CN" sz="2200" dirty="0">
                <a:solidFill>
                  <a:srgbClr val="000000"/>
                </a:solidFill>
                <a:latin typeface="Times New Roman" panose="02020603050405020304" pitchFamily="18" charset="0"/>
                <a:cs typeface="Times New Roman" panose="02020603050405020304" pitchFamily="18" charset="0"/>
              </a:rPr>
              <a:t>份</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分点为</a:t>
            </a:r>
            <a:r>
              <a:rPr lang="en-US" altLang="zh-CN" sz="2200" i="1" dirty="0">
                <a:solidFill>
                  <a:srgbClr val="000000"/>
                </a:solidFill>
                <a:latin typeface="Times New Roman" panose="02020603050405020304" pitchFamily="18" charset="0"/>
              </a:rPr>
              <a:t>a=x</a:t>
            </a:r>
            <a:r>
              <a:rPr lang="en-US" altLang="zh-CN" sz="2200" baseline="-25000" dirty="0">
                <a:solidFill>
                  <a:srgbClr val="000000"/>
                </a:solidFill>
                <a:latin typeface="Times New Roman" panose="02020603050405020304" pitchFamily="18" charset="0"/>
              </a:rPr>
              <a:t>0</a:t>
            </a:r>
            <a:r>
              <a:rPr lang="en-US" altLang="zh-CN" sz="2200" i="1" dirty="0">
                <a:solidFill>
                  <a:srgbClr val="000000"/>
                </a:solidFill>
                <a:latin typeface="Times New Roman" panose="02020603050405020304" pitchFamily="18" charset="0"/>
              </a:rPr>
              <a:t>&lt;x</a:t>
            </a:r>
            <a:r>
              <a:rPr lang="en-US" altLang="zh-CN" sz="2200" baseline="-25000" dirty="0">
                <a:solidFill>
                  <a:srgbClr val="000000"/>
                </a:solidFill>
                <a:latin typeface="Times New Roman" panose="02020603050405020304" pitchFamily="18" charset="0"/>
              </a:rPr>
              <a:t>1</a:t>
            </a:r>
            <a:r>
              <a:rPr lang="en-US" altLang="zh-CN" sz="2200" i="1" dirty="0">
                <a:solidFill>
                  <a:srgbClr val="000000"/>
                </a:solidFill>
                <a:latin typeface="Times New Roman" panose="02020603050405020304" pitchFamily="18" charset="0"/>
              </a:rPr>
              <a:t>&lt;x</a:t>
            </a:r>
            <a:r>
              <a:rPr lang="en-US" altLang="zh-CN" sz="2200" baseline="-25000" dirty="0">
                <a:solidFill>
                  <a:srgbClr val="000000"/>
                </a:solidFill>
                <a:latin typeface="Times New Roman" panose="02020603050405020304" pitchFamily="18" charset="0"/>
              </a:rPr>
              <a:t>2</a:t>
            </a:r>
            <a:r>
              <a:rPr lang="en-US" altLang="zh-CN" sz="2200" i="1" dirty="0">
                <a:solidFill>
                  <a:srgbClr val="000000"/>
                </a:solidFill>
                <a:latin typeface="Times New Roman" panose="02020603050405020304" pitchFamily="18" charset="0"/>
              </a:rPr>
              <a:t>&lt;</a:t>
            </a:r>
            <a:r>
              <a:rPr lang="en-US" altLang="zh-CN" sz="2200" dirty="0">
                <a:solidFill>
                  <a:srgbClr val="000000"/>
                </a:solidFill>
                <a:latin typeface="宋体" panose="02010600030101010101" pitchFamily="2" charset="-122"/>
                <a:cs typeface="Times New Roman" panose="02020603050405020304" pitchFamily="18" charset="0"/>
              </a:rPr>
              <a:t>…</a:t>
            </a:r>
            <a:r>
              <a:rPr lang="en-US" altLang="zh-CN" sz="2200" i="1" dirty="0">
                <a:solidFill>
                  <a:srgbClr val="000000"/>
                </a:solidFill>
                <a:latin typeface="Times New Roman" panose="02020603050405020304" pitchFamily="18" charset="0"/>
              </a:rPr>
              <a:t>&lt;x</a:t>
            </a:r>
            <a:r>
              <a:rPr lang="en-US" altLang="zh-CN" sz="2200" i="1" baseline="-25000" dirty="0">
                <a:solidFill>
                  <a:srgbClr val="000000"/>
                </a:solidFill>
                <a:latin typeface="Times New Roman" panose="02020603050405020304" pitchFamily="18" charset="0"/>
              </a:rPr>
              <a:t>n-</a:t>
            </a:r>
            <a:r>
              <a:rPr lang="en-US" altLang="zh-CN" sz="2200" baseline="-25000" dirty="0">
                <a:solidFill>
                  <a:srgbClr val="000000"/>
                </a:solidFill>
                <a:latin typeface="Times New Roman" panose="02020603050405020304" pitchFamily="18" charset="0"/>
              </a:rPr>
              <a:t>1</a:t>
            </a:r>
            <a:r>
              <a:rPr lang="en-US" altLang="zh-CN" sz="2200" i="1" dirty="0">
                <a:solidFill>
                  <a:srgbClr val="000000"/>
                </a:solidFill>
                <a:latin typeface="Times New Roman" panose="02020603050405020304" pitchFamily="18" charset="0"/>
              </a:rPr>
              <a:t>&lt;</a:t>
            </a:r>
            <a:r>
              <a:rPr lang="en-US" altLang="zh-CN" sz="2200" i="1" dirty="0" err="1">
                <a:solidFill>
                  <a:srgbClr val="000000"/>
                </a:solidFill>
                <a:latin typeface="Times New Roman" panose="02020603050405020304" pitchFamily="18" charset="0"/>
              </a:rPr>
              <a:t>x</a:t>
            </a:r>
            <a:r>
              <a:rPr lang="en-US" altLang="zh-CN" sz="2200" i="1" baseline="-25000" dirty="0" err="1">
                <a:solidFill>
                  <a:srgbClr val="000000"/>
                </a:solidFill>
                <a:latin typeface="Times New Roman" panose="02020603050405020304" pitchFamily="18" charset="0"/>
              </a:rPr>
              <a:t>n</a:t>
            </a:r>
            <a:r>
              <a:rPr lang="en-US" altLang="zh-CN" sz="2200" i="1" dirty="0">
                <a:solidFill>
                  <a:srgbClr val="000000"/>
                </a:solidFill>
                <a:latin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第</a:t>
            </a:r>
            <a:r>
              <a:rPr lang="en-US" altLang="zh-CN" sz="2200" i="1" dirty="0" err="1">
                <a:solidFill>
                  <a:srgbClr val="000000"/>
                </a:solidFill>
                <a:latin typeface="Times New Roman" panose="02020603050405020304" pitchFamily="18" charset="0"/>
              </a:rPr>
              <a:t>i</a:t>
            </a:r>
            <a:r>
              <a:rPr lang="zh-CN" altLang="zh-CN" sz="2200" dirty="0">
                <a:solidFill>
                  <a:srgbClr val="000000"/>
                </a:solidFill>
                <a:latin typeface="Times New Roman" panose="02020603050405020304" pitchFamily="18" charset="0"/>
                <a:cs typeface="Times New Roman" panose="02020603050405020304" pitchFamily="18" charset="0"/>
              </a:rPr>
              <a:t>个小区间为</a:t>
            </a:r>
            <a:r>
              <a:rPr lang="en-US" altLang="zh-CN" sz="2200" dirty="0">
                <a:solidFill>
                  <a:srgbClr val="000000"/>
                </a:solidFill>
                <a:latin typeface="Times New Roman" panose="02020603050405020304" pitchFamily="18" charset="0"/>
              </a:rPr>
              <a:t>[</a:t>
            </a:r>
            <a:r>
              <a:rPr lang="en-US" altLang="zh-CN" sz="2200" i="1" dirty="0">
                <a:solidFill>
                  <a:srgbClr val="000000"/>
                </a:solidFill>
                <a:latin typeface="Times New Roman" panose="02020603050405020304" pitchFamily="18" charset="0"/>
              </a:rPr>
              <a:t>x</a:t>
            </a:r>
            <a:r>
              <a:rPr lang="en-US" altLang="zh-CN" sz="2200" i="1" baseline="-25000" dirty="0">
                <a:solidFill>
                  <a:srgbClr val="000000"/>
                </a:solidFill>
                <a:latin typeface="Times New Roman" panose="02020603050405020304" pitchFamily="18" charset="0"/>
              </a:rPr>
              <a:t>i-</a:t>
            </a:r>
            <a:r>
              <a:rPr lang="en-US" altLang="zh-CN" sz="2200" baseline="-25000" dirty="0">
                <a:solidFill>
                  <a:srgbClr val="000000"/>
                </a:solidFill>
                <a:latin typeface="Times New Roman" panose="02020603050405020304" pitchFamily="18" charset="0"/>
              </a:rPr>
              <a:t>1</a:t>
            </a:r>
            <a:r>
              <a:rPr lang="en-US" altLang="zh-CN" sz="2200" dirty="0">
                <a:solidFill>
                  <a:srgbClr val="000000"/>
                </a:solidFill>
                <a:latin typeface="Times New Roman" panose="02020603050405020304" pitchFamily="18" charset="0"/>
              </a:rPr>
              <a:t>,</a:t>
            </a:r>
            <a:r>
              <a:rPr lang="en-US" altLang="zh-CN" sz="2200" i="1" dirty="0">
                <a:solidFill>
                  <a:srgbClr val="000000"/>
                </a:solidFill>
                <a:latin typeface="Times New Roman" panose="02020603050405020304" pitchFamily="18" charset="0"/>
              </a:rPr>
              <a:t>x</a:t>
            </a:r>
            <a:r>
              <a:rPr lang="en-US" altLang="zh-CN" sz="2200" i="1" baseline="-25000" dirty="0">
                <a:solidFill>
                  <a:srgbClr val="000000"/>
                </a:solidFill>
                <a:latin typeface="Times New Roman" panose="02020603050405020304" pitchFamily="18" charset="0"/>
              </a:rPr>
              <a:t>i</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设其长度为</a:t>
            </a:r>
            <a:r>
              <a:rPr lang="en-US" altLang="zh-CN" sz="2200" dirty="0" err="1">
                <a:solidFill>
                  <a:srgbClr val="000000"/>
                </a:solidFill>
                <a:latin typeface="Times New Roman" panose="02020603050405020304" pitchFamily="18" charset="0"/>
              </a:rPr>
              <a:t>Δ</a:t>
            </a:r>
            <a:r>
              <a:rPr lang="en-US" altLang="zh-CN" sz="2200" i="1" dirty="0" err="1">
                <a:solidFill>
                  <a:srgbClr val="000000"/>
                </a:solidFill>
                <a:latin typeface="Times New Roman" panose="02020603050405020304" pitchFamily="18" charset="0"/>
              </a:rPr>
              <a:t>x</a:t>
            </a:r>
            <a:r>
              <a:rPr lang="en-US" altLang="zh-CN" sz="2200" i="1" baseline="-25000" dirty="0" err="1">
                <a:solidFill>
                  <a:srgbClr val="000000"/>
                </a:solidFill>
                <a:latin typeface="Times New Roman" panose="02020603050405020304" pitchFamily="18" charset="0"/>
              </a:rPr>
              <a:t>i</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在这个小区间上取一点</a:t>
            </a:r>
            <a:r>
              <a:rPr lang="en-US" altLang="zh-CN" sz="2200" i="1" dirty="0" err="1">
                <a:solidFill>
                  <a:srgbClr val="000000"/>
                </a:solidFill>
                <a:latin typeface="Times New Roman" panose="02020603050405020304" pitchFamily="18" charset="0"/>
                <a:ea typeface="Microsoft Yi Baiti" panose="03000500000000000000" pitchFamily="66" charset="0"/>
              </a:rPr>
              <a:t>ξ</a:t>
            </a:r>
            <a:r>
              <a:rPr lang="en-US" altLang="zh-CN" sz="2200" i="1" baseline="-25000" dirty="0" err="1">
                <a:solidFill>
                  <a:srgbClr val="000000"/>
                </a:solidFill>
                <a:latin typeface="Times New Roman" panose="02020603050405020304" pitchFamily="18" charset="0"/>
              </a:rPr>
              <a:t>i</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a:t>
            </a:r>
            <a:r>
              <a:rPr lang="en-US" altLang="zh-CN" sz="2200" i="1" dirty="0">
                <a:solidFill>
                  <a:srgbClr val="000000"/>
                </a:solidFill>
                <a:latin typeface="Times New Roman" panose="02020603050405020304" pitchFamily="18" charset="0"/>
              </a:rPr>
              <a:t>f</a:t>
            </a:r>
            <a:r>
              <a:rPr lang="en-US" altLang="zh-CN" sz="2200" dirty="0">
                <a:solidFill>
                  <a:srgbClr val="000000"/>
                </a:solidFill>
                <a:latin typeface="Times New Roman" panose="02020603050405020304" pitchFamily="18" charset="0"/>
              </a:rPr>
              <a:t>(</a:t>
            </a:r>
            <a:r>
              <a:rPr lang="en-US" altLang="zh-CN" sz="2200" i="1" dirty="0" err="1">
                <a:solidFill>
                  <a:srgbClr val="000000"/>
                </a:solidFill>
                <a:latin typeface="Times New Roman" panose="02020603050405020304" pitchFamily="18" charset="0"/>
                <a:ea typeface="Microsoft Yi Baiti" panose="03000500000000000000" pitchFamily="66" charset="0"/>
              </a:rPr>
              <a:t>ξ</a:t>
            </a:r>
            <a:r>
              <a:rPr lang="en-US" altLang="zh-CN" sz="2200" i="1" baseline="-25000" dirty="0" err="1">
                <a:solidFill>
                  <a:srgbClr val="000000"/>
                </a:solidFill>
                <a:latin typeface="Times New Roman" panose="02020603050405020304" pitchFamily="18" charset="0"/>
              </a:rPr>
              <a:t>i</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在区间</a:t>
            </a:r>
            <a:r>
              <a:rPr lang="en-US" altLang="zh-CN" sz="2200" dirty="0">
                <a:solidFill>
                  <a:srgbClr val="000000"/>
                </a:solidFill>
                <a:latin typeface="Times New Roman" panose="02020603050405020304" pitchFamily="18" charset="0"/>
              </a:rPr>
              <a:t>[</a:t>
            </a:r>
            <a:r>
              <a:rPr lang="en-US" altLang="zh-CN" sz="2200" i="1" dirty="0">
                <a:solidFill>
                  <a:srgbClr val="000000"/>
                </a:solidFill>
                <a:latin typeface="Times New Roman" panose="02020603050405020304" pitchFamily="18" charset="0"/>
              </a:rPr>
              <a:t>x</a:t>
            </a:r>
            <a:r>
              <a:rPr lang="en-US" altLang="zh-CN" sz="2200" i="1" baseline="-25000" dirty="0">
                <a:solidFill>
                  <a:srgbClr val="000000"/>
                </a:solidFill>
                <a:latin typeface="Times New Roman" panose="02020603050405020304" pitchFamily="18" charset="0"/>
              </a:rPr>
              <a:t>i-</a:t>
            </a:r>
            <a:r>
              <a:rPr lang="en-US" altLang="zh-CN" sz="2200" baseline="-25000" dirty="0">
                <a:solidFill>
                  <a:srgbClr val="000000"/>
                </a:solidFill>
                <a:latin typeface="Times New Roman" panose="02020603050405020304" pitchFamily="18" charset="0"/>
              </a:rPr>
              <a:t>1</a:t>
            </a:r>
            <a:r>
              <a:rPr lang="en-US" altLang="zh-CN" sz="2200" dirty="0">
                <a:solidFill>
                  <a:srgbClr val="000000"/>
                </a:solidFill>
                <a:latin typeface="Times New Roman" panose="02020603050405020304" pitchFamily="18" charset="0"/>
              </a:rPr>
              <a:t>,</a:t>
            </a:r>
            <a:r>
              <a:rPr lang="en-US" altLang="zh-CN" sz="2200" i="1" dirty="0">
                <a:solidFill>
                  <a:srgbClr val="000000"/>
                </a:solidFill>
                <a:latin typeface="Times New Roman" panose="02020603050405020304" pitchFamily="18" charset="0"/>
              </a:rPr>
              <a:t>x</a:t>
            </a:r>
            <a:r>
              <a:rPr lang="en-US" altLang="zh-CN" sz="2200" i="1" baseline="-25000" dirty="0">
                <a:solidFill>
                  <a:srgbClr val="000000"/>
                </a:solidFill>
                <a:latin typeface="Times New Roman" panose="02020603050405020304" pitchFamily="18" charset="0"/>
              </a:rPr>
              <a:t>i</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上的值最大</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设</a:t>
            </a:r>
            <a:r>
              <a:rPr lang="en-US" altLang="zh-CN" sz="2200" i="1" dirty="0">
                <a:solidFill>
                  <a:srgbClr val="000000"/>
                </a:solidFill>
                <a:latin typeface="Times New Roman" panose="02020603050405020304" pitchFamily="18" charset="0"/>
              </a:rPr>
              <a:t>S=f</a:t>
            </a:r>
            <a:r>
              <a:rPr lang="en-US" altLang="zh-CN" sz="2200" dirty="0">
                <a:solidFill>
                  <a:srgbClr val="000000"/>
                </a:solidFill>
                <a:latin typeface="Times New Roman" panose="02020603050405020304" pitchFamily="18" charset="0"/>
              </a:rPr>
              <a:t>(</a:t>
            </a:r>
            <a:r>
              <a:rPr lang="en-US" altLang="zh-CN" sz="2200" i="1" dirty="0">
                <a:solidFill>
                  <a:srgbClr val="000000"/>
                </a:solidFill>
                <a:latin typeface="Times New Roman" panose="02020603050405020304" pitchFamily="18" charset="0"/>
                <a:ea typeface="Microsoft Yi Baiti" panose="03000500000000000000" pitchFamily="66" charset="0"/>
              </a:rPr>
              <a:t>ξ</a:t>
            </a:r>
            <a:r>
              <a:rPr lang="en-US" altLang="zh-CN" sz="2200" baseline="-25000" dirty="0">
                <a:solidFill>
                  <a:srgbClr val="000000"/>
                </a:solidFill>
                <a:latin typeface="Times New Roman" panose="02020603050405020304" pitchFamily="18" charset="0"/>
              </a:rPr>
              <a:t>1</a:t>
            </a:r>
            <a:r>
              <a:rPr lang="en-US" altLang="zh-CN" sz="2200" dirty="0">
                <a:solidFill>
                  <a:srgbClr val="000000"/>
                </a:solidFill>
                <a:latin typeface="Times New Roman" panose="02020603050405020304" pitchFamily="18" charset="0"/>
              </a:rPr>
              <a:t>)Δ</a:t>
            </a:r>
            <a:r>
              <a:rPr lang="en-US" altLang="zh-CN" sz="2200" i="1" dirty="0">
                <a:solidFill>
                  <a:srgbClr val="000000"/>
                </a:solidFill>
                <a:latin typeface="Times New Roman" panose="02020603050405020304" pitchFamily="18" charset="0"/>
              </a:rPr>
              <a:t>x</a:t>
            </a:r>
            <a:r>
              <a:rPr lang="en-US" altLang="zh-CN" sz="2200" baseline="-25000" dirty="0">
                <a:solidFill>
                  <a:srgbClr val="000000"/>
                </a:solidFill>
                <a:latin typeface="Times New Roman" panose="02020603050405020304" pitchFamily="18" charset="0"/>
              </a:rPr>
              <a:t>1</a:t>
            </a:r>
            <a:r>
              <a:rPr lang="en-US" altLang="zh-CN" sz="2200" i="1" dirty="0">
                <a:solidFill>
                  <a:srgbClr val="000000"/>
                </a:solidFill>
                <a:latin typeface="Times New Roman" panose="02020603050405020304" pitchFamily="18" charset="0"/>
              </a:rPr>
              <a:t>+f</a:t>
            </a:r>
            <a:r>
              <a:rPr lang="en-US" altLang="zh-CN" sz="2200" dirty="0">
                <a:solidFill>
                  <a:srgbClr val="000000"/>
                </a:solidFill>
                <a:latin typeface="Times New Roman" panose="02020603050405020304" pitchFamily="18" charset="0"/>
              </a:rPr>
              <a:t>(</a:t>
            </a:r>
            <a:r>
              <a:rPr lang="en-US" altLang="zh-CN" sz="2200" i="1" dirty="0">
                <a:solidFill>
                  <a:srgbClr val="000000"/>
                </a:solidFill>
                <a:latin typeface="Times New Roman" panose="02020603050405020304" pitchFamily="18" charset="0"/>
                <a:ea typeface="Microsoft Yi Baiti" panose="03000500000000000000" pitchFamily="66" charset="0"/>
              </a:rPr>
              <a:t>ξ</a:t>
            </a:r>
            <a:r>
              <a:rPr lang="en-US" altLang="zh-CN" sz="2200" baseline="-25000" dirty="0">
                <a:solidFill>
                  <a:srgbClr val="000000"/>
                </a:solidFill>
                <a:latin typeface="Times New Roman" panose="02020603050405020304" pitchFamily="18" charset="0"/>
              </a:rPr>
              <a:t>2</a:t>
            </a:r>
            <a:r>
              <a:rPr lang="en-US" altLang="zh-CN" sz="2200" dirty="0">
                <a:solidFill>
                  <a:srgbClr val="000000"/>
                </a:solidFill>
                <a:latin typeface="Times New Roman" panose="02020603050405020304" pitchFamily="18" charset="0"/>
              </a:rPr>
              <a:t>)Δ</a:t>
            </a:r>
            <a:r>
              <a:rPr lang="en-US" altLang="zh-CN" sz="2200" i="1" dirty="0">
                <a:solidFill>
                  <a:srgbClr val="000000"/>
                </a:solidFill>
                <a:latin typeface="Times New Roman" panose="02020603050405020304" pitchFamily="18" charset="0"/>
              </a:rPr>
              <a:t>x</a:t>
            </a:r>
            <a:r>
              <a:rPr lang="en-US" altLang="zh-CN" sz="2200" baseline="-25000" dirty="0">
                <a:solidFill>
                  <a:srgbClr val="000000"/>
                </a:solidFill>
                <a:latin typeface="Times New Roman" panose="02020603050405020304" pitchFamily="18" charset="0"/>
              </a:rPr>
              <a:t>2</a:t>
            </a:r>
            <a:r>
              <a:rPr lang="en-US" altLang="zh-CN" sz="2200" i="1" dirty="0">
                <a:solidFill>
                  <a:srgbClr val="000000"/>
                </a:solidFill>
                <a:latin typeface="Times New Roman" panose="02020603050405020304" pitchFamily="18" charset="0"/>
              </a:rPr>
              <a:t>+</a:t>
            </a:r>
            <a:r>
              <a:rPr lang="en-US" altLang="zh-CN" sz="2200" dirty="0">
                <a:solidFill>
                  <a:srgbClr val="000000"/>
                </a:solidFill>
                <a:latin typeface="宋体" panose="02010600030101010101" pitchFamily="2" charset="-122"/>
                <a:cs typeface="Times New Roman" panose="02020603050405020304" pitchFamily="18" charset="0"/>
              </a:rPr>
              <a:t>…</a:t>
            </a:r>
            <a:r>
              <a:rPr lang="en-US" altLang="zh-CN" sz="2200" i="1" dirty="0">
                <a:solidFill>
                  <a:srgbClr val="000000"/>
                </a:solidFill>
                <a:latin typeface="Times New Roman" panose="02020603050405020304" pitchFamily="18" charset="0"/>
              </a:rPr>
              <a:t>+f</a:t>
            </a:r>
            <a:r>
              <a:rPr lang="en-US" altLang="zh-CN" sz="2200" dirty="0">
                <a:solidFill>
                  <a:srgbClr val="000000"/>
                </a:solidFill>
                <a:latin typeface="Times New Roman" panose="02020603050405020304" pitchFamily="18" charset="0"/>
              </a:rPr>
              <a:t>(</a:t>
            </a:r>
            <a:r>
              <a:rPr lang="en-US" altLang="zh-CN" sz="2200" i="1" dirty="0" err="1">
                <a:solidFill>
                  <a:srgbClr val="000000"/>
                </a:solidFill>
                <a:latin typeface="Times New Roman" panose="02020603050405020304" pitchFamily="18" charset="0"/>
                <a:ea typeface="Microsoft Yi Baiti" panose="03000500000000000000" pitchFamily="66" charset="0"/>
              </a:rPr>
              <a:t>ξ</a:t>
            </a:r>
            <a:r>
              <a:rPr lang="en-US" altLang="zh-CN" sz="2200" i="1" baseline="-25000" dirty="0" err="1">
                <a:solidFill>
                  <a:srgbClr val="000000"/>
                </a:solidFill>
                <a:latin typeface="Times New Roman" panose="02020603050405020304" pitchFamily="18" charset="0"/>
              </a:rPr>
              <a:t>i</a:t>
            </a:r>
            <a:r>
              <a:rPr lang="en-US" altLang="zh-CN" sz="2200" dirty="0">
                <a:solidFill>
                  <a:srgbClr val="000000"/>
                </a:solidFill>
                <a:latin typeface="Times New Roman" panose="02020603050405020304" pitchFamily="18" charset="0"/>
              </a:rPr>
              <a:t>)</a:t>
            </a:r>
            <a:r>
              <a:rPr lang="en-US" altLang="zh-CN" sz="2200" dirty="0" err="1">
                <a:solidFill>
                  <a:srgbClr val="000000"/>
                </a:solidFill>
                <a:latin typeface="Times New Roman" panose="02020603050405020304" pitchFamily="18" charset="0"/>
              </a:rPr>
              <a:t>Δ</a:t>
            </a:r>
            <a:r>
              <a:rPr lang="en-US" altLang="zh-CN" sz="2200" i="1" dirty="0" err="1">
                <a:solidFill>
                  <a:srgbClr val="000000"/>
                </a:solidFill>
                <a:latin typeface="Times New Roman" panose="02020603050405020304" pitchFamily="18" charset="0"/>
              </a:rPr>
              <a:t>x</a:t>
            </a:r>
            <a:r>
              <a:rPr lang="en-US" altLang="zh-CN" sz="2200" i="1" baseline="-25000" dirty="0" err="1">
                <a:solidFill>
                  <a:srgbClr val="000000"/>
                </a:solidFill>
                <a:latin typeface="Times New Roman" panose="02020603050405020304" pitchFamily="18" charset="0"/>
              </a:rPr>
              <a:t>i</a:t>
            </a:r>
            <a:r>
              <a:rPr lang="en-US" altLang="zh-CN" sz="2200" i="1" dirty="0">
                <a:solidFill>
                  <a:srgbClr val="000000"/>
                </a:solidFill>
                <a:latin typeface="Times New Roman" panose="02020603050405020304" pitchFamily="18" charset="0"/>
              </a:rPr>
              <a:t>+</a:t>
            </a:r>
            <a:r>
              <a:rPr lang="en-US" altLang="zh-CN" sz="2200" dirty="0">
                <a:solidFill>
                  <a:srgbClr val="000000"/>
                </a:solidFill>
                <a:latin typeface="宋体" panose="02010600030101010101" pitchFamily="2" charset="-122"/>
                <a:cs typeface="Times New Roman" panose="02020603050405020304" pitchFamily="18" charset="0"/>
              </a:rPr>
              <a:t>…</a:t>
            </a:r>
            <a:r>
              <a:rPr lang="en-US" altLang="zh-CN" sz="2200" i="1" dirty="0">
                <a:solidFill>
                  <a:srgbClr val="000000"/>
                </a:solidFill>
                <a:latin typeface="Times New Roman" panose="02020603050405020304" pitchFamily="18" charset="0"/>
              </a:rPr>
              <a:t>+f</a:t>
            </a:r>
            <a:r>
              <a:rPr lang="en-US" altLang="zh-CN" sz="2200" dirty="0">
                <a:solidFill>
                  <a:srgbClr val="000000"/>
                </a:solidFill>
                <a:latin typeface="Times New Roman" panose="02020603050405020304" pitchFamily="18" charset="0"/>
              </a:rPr>
              <a:t>(</a:t>
            </a:r>
            <a:r>
              <a:rPr lang="en-US" altLang="zh-CN" sz="2200" i="1" dirty="0" err="1">
                <a:solidFill>
                  <a:srgbClr val="000000"/>
                </a:solidFill>
                <a:latin typeface="Times New Roman" panose="02020603050405020304" pitchFamily="18" charset="0"/>
                <a:ea typeface="Microsoft Yi Baiti" panose="03000500000000000000" pitchFamily="66" charset="0"/>
              </a:rPr>
              <a:t>ξ</a:t>
            </a:r>
            <a:r>
              <a:rPr lang="en-US" altLang="zh-CN" sz="2200" i="1" baseline="-25000" dirty="0" err="1">
                <a:solidFill>
                  <a:srgbClr val="000000"/>
                </a:solidFill>
                <a:latin typeface="Times New Roman" panose="02020603050405020304" pitchFamily="18" charset="0"/>
              </a:rPr>
              <a:t>n</a:t>
            </a:r>
            <a:r>
              <a:rPr lang="en-US" altLang="zh-CN" sz="2200" dirty="0">
                <a:solidFill>
                  <a:srgbClr val="000000"/>
                </a:solidFill>
                <a:latin typeface="Times New Roman" panose="02020603050405020304" pitchFamily="18" charset="0"/>
              </a:rPr>
              <a:t>)</a:t>
            </a:r>
            <a:r>
              <a:rPr lang="en-US" altLang="zh-CN" sz="2200" dirty="0" err="1">
                <a:solidFill>
                  <a:srgbClr val="000000"/>
                </a:solidFill>
                <a:latin typeface="Times New Roman" panose="02020603050405020304" pitchFamily="18" charset="0"/>
              </a:rPr>
              <a:t>Δ</a:t>
            </a:r>
            <a:r>
              <a:rPr lang="en-US" altLang="zh-CN" sz="2200" i="1" dirty="0" err="1">
                <a:solidFill>
                  <a:srgbClr val="000000"/>
                </a:solidFill>
                <a:latin typeface="Times New Roman" panose="02020603050405020304" pitchFamily="18" charset="0"/>
              </a:rPr>
              <a:t>x</a:t>
            </a:r>
            <a:r>
              <a:rPr lang="en-US" altLang="zh-CN" sz="2200" i="1" baseline="-25000" dirty="0" err="1">
                <a:solidFill>
                  <a:srgbClr val="000000"/>
                </a:solidFill>
                <a:latin typeface="Times New Roman" panose="02020603050405020304" pitchFamily="18" charset="0"/>
              </a:rPr>
              <a:t>n</a:t>
            </a:r>
            <a:r>
              <a:rPr lang="en-US" altLang="zh-CN" sz="2200" i="1"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在这个小区间上取一点</a:t>
            </a:r>
            <a:r>
              <a:rPr lang="en-US" altLang="zh-CN" sz="2200" i="1" dirty="0" err="1">
                <a:solidFill>
                  <a:srgbClr val="000000"/>
                </a:solidFill>
                <a:latin typeface="Times New Roman" panose="02020603050405020304" pitchFamily="18" charset="0"/>
                <a:ea typeface="Microsoft Yi Baiti" panose="03000500000000000000" pitchFamily="66" charset="0"/>
              </a:rPr>
              <a:t>ζ</a:t>
            </a:r>
            <a:r>
              <a:rPr lang="en-US" altLang="zh-CN" sz="2200" i="1" baseline="-25000" dirty="0" err="1">
                <a:solidFill>
                  <a:srgbClr val="000000"/>
                </a:solidFill>
                <a:latin typeface="Times New Roman" panose="02020603050405020304" pitchFamily="18" charset="0"/>
              </a:rPr>
              <a:t>i</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a:t>
            </a:r>
            <a:r>
              <a:rPr lang="en-US" altLang="zh-CN" sz="2200" i="1" dirty="0">
                <a:solidFill>
                  <a:srgbClr val="000000"/>
                </a:solidFill>
                <a:latin typeface="Times New Roman" panose="02020603050405020304" pitchFamily="18" charset="0"/>
              </a:rPr>
              <a:t>f</a:t>
            </a:r>
            <a:r>
              <a:rPr lang="en-US" altLang="zh-CN" sz="2200" dirty="0">
                <a:solidFill>
                  <a:srgbClr val="000000"/>
                </a:solidFill>
                <a:latin typeface="Times New Roman" panose="02020603050405020304" pitchFamily="18" charset="0"/>
              </a:rPr>
              <a:t>(</a:t>
            </a:r>
            <a:r>
              <a:rPr lang="en-US" altLang="zh-CN" sz="2200" i="1" dirty="0" err="1">
                <a:solidFill>
                  <a:srgbClr val="000000"/>
                </a:solidFill>
                <a:latin typeface="Times New Roman" panose="02020603050405020304" pitchFamily="18" charset="0"/>
                <a:ea typeface="Microsoft Yi Baiti" panose="03000500000000000000" pitchFamily="66" charset="0"/>
              </a:rPr>
              <a:t>ζ</a:t>
            </a:r>
            <a:r>
              <a:rPr lang="en-US" altLang="zh-CN" sz="2200" i="1" baseline="-25000" dirty="0" err="1">
                <a:solidFill>
                  <a:srgbClr val="000000"/>
                </a:solidFill>
                <a:latin typeface="Times New Roman" panose="02020603050405020304" pitchFamily="18" charset="0"/>
              </a:rPr>
              <a:t>i</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在区间</a:t>
            </a:r>
            <a:r>
              <a:rPr lang="en-US" altLang="zh-CN" sz="2200" dirty="0">
                <a:solidFill>
                  <a:srgbClr val="000000"/>
                </a:solidFill>
                <a:latin typeface="Times New Roman" panose="02020603050405020304" pitchFamily="18" charset="0"/>
              </a:rPr>
              <a:t>[</a:t>
            </a:r>
            <a:r>
              <a:rPr lang="en-US" altLang="zh-CN" sz="2200" i="1" dirty="0">
                <a:solidFill>
                  <a:srgbClr val="000000"/>
                </a:solidFill>
                <a:latin typeface="Times New Roman" panose="02020603050405020304" pitchFamily="18" charset="0"/>
              </a:rPr>
              <a:t>x</a:t>
            </a:r>
            <a:r>
              <a:rPr lang="en-US" altLang="zh-CN" sz="2200" i="1" baseline="-25000" dirty="0">
                <a:solidFill>
                  <a:srgbClr val="000000"/>
                </a:solidFill>
                <a:latin typeface="Times New Roman" panose="02020603050405020304" pitchFamily="18" charset="0"/>
              </a:rPr>
              <a:t>i-</a:t>
            </a:r>
            <a:r>
              <a:rPr lang="en-US" altLang="zh-CN" sz="2200" baseline="-25000" dirty="0">
                <a:solidFill>
                  <a:srgbClr val="000000"/>
                </a:solidFill>
                <a:latin typeface="Times New Roman" panose="02020603050405020304" pitchFamily="18" charset="0"/>
              </a:rPr>
              <a:t>1</a:t>
            </a:r>
            <a:r>
              <a:rPr lang="en-US" altLang="zh-CN" sz="2200" dirty="0">
                <a:solidFill>
                  <a:srgbClr val="000000"/>
                </a:solidFill>
                <a:latin typeface="Times New Roman" panose="02020603050405020304" pitchFamily="18" charset="0"/>
              </a:rPr>
              <a:t>,</a:t>
            </a:r>
            <a:r>
              <a:rPr lang="en-US" altLang="zh-CN" sz="2200" i="1" dirty="0">
                <a:solidFill>
                  <a:srgbClr val="000000"/>
                </a:solidFill>
                <a:latin typeface="Times New Roman" panose="02020603050405020304" pitchFamily="18" charset="0"/>
              </a:rPr>
              <a:t>x</a:t>
            </a:r>
            <a:r>
              <a:rPr lang="en-US" altLang="zh-CN" sz="2200" i="1" baseline="-25000" dirty="0">
                <a:solidFill>
                  <a:srgbClr val="000000"/>
                </a:solidFill>
                <a:latin typeface="Times New Roman" panose="02020603050405020304" pitchFamily="18" charset="0"/>
              </a:rPr>
              <a:t>i</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上的值最小</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设</a:t>
            </a:r>
            <a:r>
              <a:rPr lang="en-US" altLang="zh-CN" sz="2200" i="1" dirty="0">
                <a:solidFill>
                  <a:srgbClr val="000000"/>
                </a:solidFill>
                <a:latin typeface="Times New Roman" panose="02020603050405020304" pitchFamily="18" charset="0"/>
              </a:rPr>
              <a:t>s=f</a:t>
            </a:r>
            <a:r>
              <a:rPr lang="en-US" altLang="zh-CN" sz="2200" dirty="0">
                <a:solidFill>
                  <a:srgbClr val="000000"/>
                </a:solidFill>
                <a:latin typeface="Times New Roman" panose="02020603050405020304" pitchFamily="18" charset="0"/>
              </a:rPr>
              <a:t>(</a:t>
            </a:r>
            <a:r>
              <a:rPr lang="en-US" altLang="zh-CN" sz="2200" i="1" dirty="0">
                <a:solidFill>
                  <a:srgbClr val="000000"/>
                </a:solidFill>
                <a:latin typeface="Times New Roman" panose="02020603050405020304" pitchFamily="18" charset="0"/>
                <a:ea typeface="Microsoft Yi Baiti" panose="03000500000000000000" pitchFamily="66" charset="0"/>
              </a:rPr>
              <a:t>ζ</a:t>
            </a:r>
            <a:r>
              <a:rPr lang="en-US" altLang="zh-CN" sz="2200" baseline="-25000" dirty="0">
                <a:solidFill>
                  <a:srgbClr val="000000"/>
                </a:solidFill>
                <a:latin typeface="Times New Roman" panose="02020603050405020304" pitchFamily="18" charset="0"/>
              </a:rPr>
              <a:t>1</a:t>
            </a:r>
            <a:r>
              <a:rPr lang="en-US" altLang="zh-CN" sz="2200" dirty="0">
                <a:solidFill>
                  <a:srgbClr val="000000"/>
                </a:solidFill>
                <a:latin typeface="Times New Roman" panose="02020603050405020304" pitchFamily="18" charset="0"/>
              </a:rPr>
              <a:t>)Δ</a:t>
            </a:r>
            <a:r>
              <a:rPr lang="en-US" altLang="zh-CN" sz="2200" i="1" dirty="0">
                <a:solidFill>
                  <a:srgbClr val="000000"/>
                </a:solidFill>
                <a:latin typeface="Times New Roman" panose="02020603050405020304" pitchFamily="18" charset="0"/>
              </a:rPr>
              <a:t>x</a:t>
            </a:r>
            <a:r>
              <a:rPr lang="en-US" altLang="zh-CN" sz="2200" baseline="-25000" dirty="0">
                <a:solidFill>
                  <a:srgbClr val="000000"/>
                </a:solidFill>
                <a:latin typeface="Times New Roman" panose="02020603050405020304" pitchFamily="18" charset="0"/>
              </a:rPr>
              <a:t>1</a:t>
            </a:r>
            <a:r>
              <a:rPr lang="en-US" altLang="zh-CN" sz="2200" i="1" dirty="0">
                <a:solidFill>
                  <a:srgbClr val="000000"/>
                </a:solidFill>
                <a:latin typeface="Times New Roman" panose="02020603050405020304" pitchFamily="18" charset="0"/>
              </a:rPr>
              <a:t>+f</a:t>
            </a:r>
            <a:r>
              <a:rPr lang="en-US" altLang="zh-CN" sz="2200" dirty="0">
                <a:solidFill>
                  <a:srgbClr val="000000"/>
                </a:solidFill>
                <a:latin typeface="Times New Roman" panose="02020603050405020304" pitchFamily="18" charset="0"/>
              </a:rPr>
              <a:t>(</a:t>
            </a:r>
            <a:r>
              <a:rPr lang="en-US" altLang="zh-CN" sz="2200" i="1" dirty="0">
                <a:solidFill>
                  <a:srgbClr val="000000"/>
                </a:solidFill>
                <a:latin typeface="Times New Roman" panose="02020603050405020304" pitchFamily="18" charset="0"/>
                <a:ea typeface="Microsoft Yi Baiti" panose="03000500000000000000" pitchFamily="66" charset="0"/>
              </a:rPr>
              <a:t>ζ</a:t>
            </a:r>
            <a:r>
              <a:rPr lang="en-US" altLang="zh-CN" sz="2200" baseline="-25000" dirty="0">
                <a:solidFill>
                  <a:srgbClr val="000000"/>
                </a:solidFill>
                <a:latin typeface="Times New Roman" panose="02020603050405020304" pitchFamily="18" charset="0"/>
              </a:rPr>
              <a:t>2</a:t>
            </a:r>
            <a:r>
              <a:rPr lang="en-US" altLang="zh-CN" sz="2200" dirty="0">
                <a:solidFill>
                  <a:srgbClr val="000000"/>
                </a:solidFill>
                <a:latin typeface="Times New Roman" panose="02020603050405020304" pitchFamily="18" charset="0"/>
              </a:rPr>
              <a:t>)Δ</a:t>
            </a:r>
            <a:r>
              <a:rPr lang="en-US" altLang="zh-CN" sz="2200" i="1" dirty="0">
                <a:solidFill>
                  <a:srgbClr val="000000"/>
                </a:solidFill>
                <a:latin typeface="Times New Roman" panose="02020603050405020304" pitchFamily="18" charset="0"/>
              </a:rPr>
              <a:t>x</a:t>
            </a:r>
            <a:r>
              <a:rPr lang="en-US" altLang="zh-CN" sz="2200" baseline="-25000" dirty="0">
                <a:solidFill>
                  <a:srgbClr val="000000"/>
                </a:solidFill>
                <a:latin typeface="Times New Roman" panose="02020603050405020304" pitchFamily="18" charset="0"/>
              </a:rPr>
              <a:t>2</a:t>
            </a:r>
            <a:r>
              <a:rPr lang="en-US" altLang="zh-CN" sz="2200" i="1" dirty="0">
                <a:solidFill>
                  <a:srgbClr val="000000"/>
                </a:solidFill>
                <a:latin typeface="Times New Roman" panose="02020603050405020304" pitchFamily="18" charset="0"/>
              </a:rPr>
              <a:t>+</a:t>
            </a:r>
            <a:r>
              <a:rPr lang="en-US" altLang="zh-CN" sz="2200" dirty="0">
                <a:solidFill>
                  <a:srgbClr val="000000"/>
                </a:solidFill>
                <a:latin typeface="宋体" panose="02010600030101010101" pitchFamily="2" charset="-122"/>
                <a:cs typeface="Times New Roman" panose="02020603050405020304" pitchFamily="18" charset="0"/>
              </a:rPr>
              <a:t>…</a:t>
            </a:r>
            <a:r>
              <a:rPr lang="en-US" altLang="zh-CN" sz="2200" i="1" dirty="0">
                <a:solidFill>
                  <a:srgbClr val="000000"/>
                </a:solidFill>
                <a:latin typeface="Times New Roman" panose="02020603050405020304" pitchFamily="18" charset="0"/>
              </a:rPr>
              <a:t>+f</a:t>
            </a:r>
            <a:r>
              <a:rPr lang="en-US" altLang="zh-CN" sz="2200" dirty="0">
                <a:solidFill>
                  <a:srgbClr val="000000"/>
                </a:solidFill>
                <a:latin typeface="Times New Roman" panose="02020603050405020304" pitchFamily="18" charset="0"/>
              </a:rPr>
              <a:t>(</a:t>
            </a:r>
            <a:r>
              <a:rPr lang="en-US" altLang="zh-CN" sz="2200" i="1" dirty="0" err="1">
                <a:solidFill>
                  <a:srgbClr val="000000"/>
                </a:solidFill>
                <a:latin typeface="Times New Roman" panose="02020603050405020304" pitchFamily="18" charset="0"/>
                <a:ea typeface="Microsoft Yi Baiti" panose="03000500000000000000" pitchFamily="66" charset="0"/>
              </a:rPr>
              <a:t>ζ</a:t>
            </a:r>
            <a:r>
              <a:rPr lang="en-US" altLang="zh-CN" sz="2200" i="1" baseline="-25000" dirty="0" err="1">
                <a:solidFill>
                  <a:srgbClr val="000000"/>
                </a:solidFill>
                <a:latin typeface="Times New Roman" panose="02020603050405020304" pitchFamily="18" charset="0"/>
              </a:rPr>
              <a:t>i</a:t>
            </a:r>
            <a:r>
              <a:rPr lang="en-US" altLang="zh-CN" sz="2200" dirty="0">
                <a:solidFill>
                  <a:srgbClr val="000000"/>
                </a:solidFill>
                <a:latin typeface="Times New Roman" panose="02020603050405020304" pitchFamily="18" charset="0"/>
              </a:rPr>
              <a:t>)</a:t>
            </a:r>
            <a:r>
              <a:rPr lang="en-US" altLang="zh-CN" sz="2200" dirty="0" err="1">
                <a:solidFill>
                  <a:srgbClr val="000000"/>
                </a:solidFill>
                <a:latin typeface="Times New Roman" panose="02020603050405020304" pitchFamily="18" charset="0"/>
              </a:rPr>
              <a:t>Δ</a:t>
            </a:r>
            <a:r>
              <a:rPr lang="en-US" altLang="zh-CN" sz="2200" i="1" dirty="0" err="1">
                <a:solidFill>
                  <a:srgbClr val="000000"/>
                </a:solidFill>
                <a:latin typeface="Times New Roman" panose="02020603050405020304" pitchFamily="18" charset="0"/>
              </a:rPr>
              <a:t>x</a:t>
            </a:r>
            <a:r>
              <a:rPr lang="en-US" altLang="zh-CN" sz="2200" i="1" baseline="-25000" dirty="0" err="1">
                <a:solidFill>
                  <a:srgbClr val="000000"/>
                </a:solidFill>
                <a:latin typeface="Times New Roman" panose="02020603050405020304" pitchFamily="18" charset="0"/>
              </a:rPr>
              <a:t>i</a:t>
            </a:r>
            <a:r>
              <a:rPr lang="en-US" altLang="zh-CN" sz="2200" i="1" dirty="0">
                <a:solidFill>
                  <a:srgbClr val="000000"/>
                </a:solidFill>
                <a:latin typeface="Times New Roman" panose="02020603050405020304" pitchFamily="18" charset="0"/>
              </a:rPr>
              <a:t>+</a:t>
            </a:r>
            <a:r>
              <a:rPr lang="en-US" altLang="zh-CN" sz="2200" dirty="0">
                <a:solidFill>
                  <a:srgbClr val="000000"/>
                </a:solidFill>
                <a:latin typeface="宋体" panose="02010600030101010101" pitchFamily="2" charset="-122"/>
                <a:cs typeface="Times New Roman" panose="02020603050405020304" pitchFamily="18" charset="0"/>
              </a:rPr>
              <a:t>…</a:t>
            </a:r>
            <a:r>
              <a:rPr lang="en-US" altLang="zh-CN" sz="2200" i="1" dirty="0">
                <a:solidFill>
                  <a:srgbClr val="000000"/>
                </a:solidFill>
                <a:latin typeface="Times New Roman" panose="02020603050405020304" pitchFamily="18" charset="0"/>
              </a:rPr>
              <a:t>+f</a:t>
            </a:r>
            <a:r>
              <a:rPr lang="en-US" altLang="zh-CN" sz="2200" dirty="0">
                <a:solidFill>
                  <a:srgbClr val="000000"/>
                </a:solidFill>
                <a:latin typeface="Times New Roman" panose="02020603050405020304" pitchFamily="18" charset="0"/>
              </a:rPr>
              <a:t>(</a:t>
            </a:r>
            <a:r>
              <a:rPr lang="en-US" altLang="zh-CN" sz="2200" i="1" dirty="0" err="1">
                <a:solidFill>
                  <a:srgbClr val="000000"/>
                </a:solidFill>
                <a:latin typeface="Times New Roman" panose="02020603050405020304" pitchFamily="18" charset="0"/>
                <a:ea typeface="Microsoft Yi Baiti" panose="03000500000000000000" pitchFamily="66" charset="0"/>
              </a:rPr>
              <a:t>ζ</a:t>
            </a:r>
            <a:r>
              <a:rPr lang="en-US" altLang="zh-CN" sz="2200" i="1" baseline="-25000" dirty="0" err="1">
                <a:solidFill>
                  <a:srgbClr val="000000"/>
                </a:solidFill>
                <a:latin typeface="Times New Roman" panose="02020603050405020304" pitchFamily="18" charset="0"/>
              </a:rPr>
              <a:t>n</a:t>
            </a:r>
            <a:r>
              <a:rPr lang="en-US" altLang="zh-CN" sz="2200" dirty="0">
                <a:solidFill>
                  <a:srgbClr val="000000"/>
                </a:solidFill>
                <a:latin typeface="Times New Roman" panose="02020603050405020304" pitchFamily="18" charset="0"/>
              </a:rPr>
              <a:t>)</a:t>
            </a:r>
            <a:r>
              <a:rPr lang="en-US" altLang="zh-CN" sz="2200" dirty="0" err="1">
                <a:solidFill>
                  <a:srgbClr val="000000"/>
                </a:solidFill>
                <a:latin typeface="Times New Roman" panose="02020603050405020304" pitchFamily="18" charset="0"/>
              </a:rPr>
              <a:t>Δ</a:t>
            </a:r>
            <a:r>
              <a:rPr lang="en-US" altLang="zh-CN" sz="2200" i="1" dirty="0" err="1">
                <a:solidFill>
                  <a:srgbClr val="000000"/>
                </a:solidFill>
                <a:latin typeface="Times New Roman" panose="02020603050405020304" pitchFamily="18" charset="0"/>
              </a:rPr>
              <a:t>x</a:t>
            </a:r>
            <a:r>
              <a:rPr lang="en-US" altLang="zh-CN" sz="2200" i="1" baseline="-25000" dirty="0" err="1">
                <a:solidFill>
                  <a:srgbClr val="000000"/>
                </a:solidFill>
                <a:latin typeface="Times New Roman" panose="02020603050405020304" pitchFamily="18" charset="0"/>
              </a:rPr>
              <a:t>n</a:t>
            </a:r>
            <a:r>
              <a:rPr lang="en-US" altLang="zh-CN" sz="2200" i="1"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如果每次分割后</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最大的小区间的长度趋于</a:t>
            </a:r>
            <a:r>
              <a:rPr lang="en-US" altLang="zh-CN" sz="2200" dirty="0">
                <a:solidFill>
                  <a:srgbClr val="000000"/>
                </a:solidFill>
                <a:latin typeface="Times New Roman" panose="02020603050405020304" pitchFamily="18" charset="0"/>
              </a:rPr>
              <a:t>0,</a:t>
            </a:r>
            <a:r>
              <a:rPr lang="en-US" altLang="zh-CN" sz="2200" i="1" dirty="0">
                <a:solidFill>
                  <a:srgbClr val="000000"/>
                </a:solidFill>
                <a:latin typeface="Times New Roman" panose="02020603050405020304" pitchFamily="18" charset="0"/>
              </a:rPr>
              <a:t>S</a:t>
            </a:r>
            <a:r>
              <a:rPr lang="zh-CN" altLang="zh-CN" sz="2200" dirty="0">
                <a:solidFill>
                  <a:srgbClr val="000000"/>
                </a:solidFill>
                <a:latin typeface="Times New Roman" panose="02020603050405020304" pitchFamily="18" charset="0"/>
                <a:cs typeface="Times New Roman" panose="02020603050405020304" pitchFamily="18" charset="0"/>
              </a:rPr>
              <a:t>与</a:t>
            </a:r>
            <a:r>
              <a:rPr lang="en-US" altLang="zh-CN" sz="2200" i="1" dirty="0">
                <a:solidFill>
                  <a:srgbClr val="000000"/>
                </a:solidFill>
                <a:latin typeface="Times New Roman" panose="02020603050405020304" pitchFamily="18" charset="0"/>
              </a:rPr>
              <a:t>s</a:t>
            </a:r>
            <a:r>
              <a:rPr lang="zh-CN" altLang="zh-CN" sz="2200" dirty="0">
                <a:solidFill>
                  <a:srgbClr val="000000"/>
                </a:solidFill>
                <a:latin typeface="Times New Roman" panose="02020603050405020304" pitchFamily="18" charset="0"/>
                <a:cs typeface="Times New Roman" panose="02020603050405020304" pitchFamily="18" charset="0"/>
              </a:rPr>
              <a:t>的差也趋于</a:t>
            </a:r>
            <a:r>
              <a:rPr lang="en-US" altLang="zh-CN" sz="2200" dirty="0">
                <a:solidFill>
                  <a:srgbClr val="000000"/>
                </a:solidFill>
                <a:latin typeface="Times New Roman" panose="02020603050405020304" pitchFamily="18" charset="0"/>
              </a:rPr>
              <a:t>0,</a:t>
            </a:r>
            <a:r>
              <a:rPr lang="zh-CN" altLang="zh-CN" sz="2200" dirty="0">
                <a:solidFill>
                  <a:srgbClr val="000000"/>
                </a:solidFill>
                <a:latin typeface="Times New Roman" panose="02020603050405020304" pitchFamily="18" charset="0"/>
                <a:cs typeface="Times New Roman" panose="02020603050405020304" pitchFamily="18" charset="0"/>
              </a:rPr>
              <a:t>此时</a:t>
            </a:r>
            <a:r>
              <a:rPr lang="en-US" altLang="zh-CN" sz="2200" dirty="0">
                <a:solidFill>
                  <a:srgbClr val="000000"/>
                </a:solidFill>
                <a:latin typeface="Times New Roman" panose="02020603050405020304" pitchFamily="18" charset="0"/>
              </a:rPr>
              <a:t>,</a:t>
            </a:r>
            <a:r>
              <a:rPr lang="en-US" altLang="zh-CN" sz="2200" i="1" dirty="0">
                <a:solidFill>
                  <a:srgbClr val="000000"/>
                </a:solidFill>
                <a:latin typeface="Times New Roman" panose="02020603050405020304" pitchFamily="18" charset="0"/>
              </a:rPr>
              <a:t>S</a:t>
            </a:r>
            <a:r>
              <a:rPr lang="zh-CN" altLang="zh-CN" sz="2200" dirty="0">
                <a:solidFill>
                  <a:srgbClr val="000000"/>
                </a:solidFill>
                <a:latin typeface="Times New Roman" panose="02020603050405020304" pitchFamily="18" charset="0"/>
                <a:cs typeface="Times New Roman" panose="02020603050405020304" pitchFamily="18" charset="0"/>
              </a:rPr>
              <a:t>与</a:t>
            </a:r>
            <a:r>
              <a:rPr lang="en-US" altLang="zh-CN" sz="2200" i="1" dirty="0">
                <a:solidFill>
                  <a:srgbClr val="000000"/>
                </a:solidFill>
                <a:latin typeface="Times New Roman" panose="02020603050405020304" pitchFamily="18" charset="0"/>
              </a:rPr>
              <a:t>s</a:t>
            </a:r>
            <a:r>
              <a:rPr lang="zh-CN" altLang="zh-CN" sz="2200" dirty="0">
                <a:solidFill>
                  <a:srgbClr val="000000"/>
                </a:solidFill>
                <a:latin typeface="Times New Roman" panose="02020603050405020304" pitchFamily="18" charset="0"/>
                <a:cs typeface="Times New Roman" panose="02020603050405020304" pitchFamily="18" charset="0"/>
              </a:rPr>
              <a:t>同时趋于某一个固定的常数</a:t>
            </a:r>
            <a:r>
              <a:rPr lang="en-US" altLang="zh-CN" sz="2200" i="1" dirty="0">
                <a:solidFill>
                  <a:srgbClr val="000000"/>
                </a:solidFill>
                <a:latin typeface="Times New Roman" panose="02020603050405020304" pitchFamily="18" charset="0"/>
              </a:rPr>
              <a:t>A</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容易验证</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在每个小区间</a:t>
            </a:r>
            <a:r>
              <a:rPr lang="en-US" altLang="zh-CN" sz="2200" dirty="0">
                <a:solidFill>
                  <a:srgbClr val="000000"/>
                </a:solidFill>
                <a:latin typeface="Times New Roman" panose="02020603050405020304" pitchFamily="18" charset="0"/>
              </a:rPr>
              <a:t>[</a:t>
            </a:r>
            <a:r>
              <a:rPr lang="en-US" altLang="zh-CN" sz="2200" i="1" dirty="0">
                <a:solidFill>
                  <a:srgbClr val="000000"/>
                </a:solidFill>
                <a:latin typeface="Times New Roman" panose="02020603050405020304" pitchFamily="18" charset="0"/>
              </a:rPr>
              <a:t>x</a:t>
            </a:r>
            <a:r>
              <a:rPr lang="en-US" altLang="zh-CN" sz="2200" i="1" baseline="-25000" dirty="0">
                <a:solidFill>
                  <a:srgbClr val="000000"/>
                </a:solidFill>
                <a:latin typeface="Times New Roman" panose="02020603050405020304" pitchFamily="18" charset="0"/>
              </a:rPr>
              <a:t>i-</a:t>
            </a:r>
            <a:r>
              <a:rPr lang="en-US" altLang="zh-CN" sz="2200" baseline="-25000" dirty="0">
                <a:solidFill>
                  <a:srgbClr val="000000"/>
                </a:solidFill>
                <a:latin typeface="Times New Roman" panose="02020603050405020304" pitchFamily="18" charset="0"/>
              </a:rPr>
              <a:t>1</a:t>
            </a:r>
            <a:r>
              <a:rPr lang="en-US" altLang="zh-CN" sz="2200" dirty="0">
                <a:solidFill>
                  <a:srgbClr val="000000"/>
                </a:solidFill>
                <a:latin typeface="Times New Roman" panose="02020603050405020304" pitchFamily="18" charset="0"/>
              </a:rPr>
              <a:t>,</a:t>
            </a:r>
            <a:r>
              <a:rPr lang="en-US" altLang="zh-CN" sz="2200" i="1" dirty="0">
                <a:solidFill>
                  <a:srgbClr val="000000"/>
                </a:solidFill>
                <a:latin typeface="Times New Roman" panose="02020603050405020304" pitchFamily="18" charset="0"/>
              </a:rPr>
              <a:t>x</a:t>
            </a:r>
            <a:r>
              <a:rPr lang="en-US" altLang="zh-CN" sz="2200" i="1" baseline="-25000" dirty="0">
                <a:solidFill>
                  <a:srgbClr val="000000"/>
                </a:solidFill>
                <a:latin typeface="Times New Roman" panose="02020603050405020304" pitchFamily="18" charset="0"/>
              </a:rPr>
              <a:t>i</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上任取一点</a:t>
            </a:r>
            <a:r>
              <a:rPr lang="en-US" altLang="zh-CN" sz="2200" i="1" dirty="0" err="1">
                <a:solidFill>
                  <a:srgbClr val="000000"/>
                </a:solidFill>
                <a:latin typeface="Times New Roman" panose="02020603050405020304" pitchFamily="18" charset="0"/>
                <a:ea typeface="Microsoft Yi Baiti" panose="03000500000000000000" pitchFamily="66" charset="0"/>
              </a:rPr>
              <a:t>δ</a:t>
            </a:r>
            <a:r>
              <a:rPr lang="en-US" altLang="zh-CN" sz="2200" i="1" baseline="-25000" dirty="0" err="1">
                <a:solidFill>
                  <a:srgbClr val="000000"/>
                </a:solidFill>
                <a:latin typeface="Times New Roman" panose="02020603050405020304" pitchFamily="18" charset="0"/>
              </a:rPr>
              <a:t>i</a:t>
            </a:r>
            <a:r>
              <a:rPr lang="en-US" altLang="zh-CN" sz="2200" dirty="0" err="1">
                <a:solidFill>
                  <a:srgbClr val="000000"/>
                </a:solidFill>
                <a:latin typeface="Times New Roman" panose="02020603050405020304" pitchFamily="18" charset="0"/>
              </a:rPr>
              <a:t>,</a:t>
            </a:r>
            <a:r>
              <a:rPr lang="en-US" altLang="zh-CN" sz="2200" i="1" dirty="0" err="1">
                <a:solidFill>
                  <a:srgbClr val="000000"/>
                </a:solidFill>
                <a:latin typeface="Times New Roman" panose="02020603050405020304" pitchFamily="18" charset="0"/>
              </a:rPr>
              <a:t>S</a:t>
            </a:r>
            <a:r>
              <a:rPr lang="en-US" altLang="zh-CN" sz="2200" i="1" dirty="0">
                <a:solidFill>
                  <a:srgbClr val="000000"/>
                </a:solidFill>
                <a:latin typeface="Times New Roman" panose="02020603050405020304" pitchFamily="18" charset="0"/>
              </a:rPr>
              <a:t>'=f</a:t>
            </a:r>
            <a:r>
              <a:rPr lang="en-US" altLang="zh-CN" sz="2200" dirty="0">
                <a:solidFill>
                  <a:srgbClr val="000000"/>
                </a:solidFill>
                <a:latin typeface="Times New Roman" panose="02020603050405020304" pitchFamily="18" charset="0"/>
              </a:rPr>
              <a:t>(</a:t>
            </a:r>
            <a:r>
              <a:rPr lang="en-US" altLang="zh-CN" sz="2200" i="1" dirty="0">
                <a:solidFill>
                  <a:srgbClr val="000000"/>
                </a:solidFill>
                <a:latin typeface="Times New Roman" panose="02020603050405020304" pitchFamily="18" charset="0"/>
                <a:ea typeface="Microsoft Yi Baiti" panose="03000500000000000000" pitchFamily="66" charset="0"/>
              </a:rPr>
              <a:t>δ</a:t>
            </a:r>
            <a:r>
              <a:rPr lang="en-US" altLang="zh-CN" sz="2200" baseline="-25000" dirty="0">
                <a:solidFill>
                  <a:srgbClr val="000000"/>
                </a:solidFill>
                <a:latin typeface="Times New Roman" panose="02020603050405020304" pitchFamily="18" charset="0"/>
              </a:rPr>
              <a:t>1</a:t>
            </a:r>
            <a:r>
              <a:rPr lang="en-US" altLang="zh-CN" sz="2200" dirty="0">
                <a:solidFill>
                  <a:srgbClr val="000000"/>
                </a:solidFill>
                <a:latin typeface="Times New Roman" panose="02020603050405020304" pitchFamily="18" charset="0"/>
              </a:rPr>
              <a:t>)Δ</a:t>
            </a:r>
            <a:r>
              <a:rPr lang="en-US" altLang="zh-CN" sz="2200" i="1" dirty="0">
                <a:solidFill>
                  <a:srgbClr val="000000"/>
                </a:solidFill>
                <a:latin typeface="Times New Roman" panose="02020603050405020304" pitchFamily="18" charset="0"/>
              </a:rPr>
              <a:t>x</a:t>
            </a:r>
            <a:r>
              <a:rPr lang="en-US" altLang="zh-CN" sz="2200" baseline="-25000" dirty="0">
                <a:solidFill>
                  <a:srgbClr val="000000"/>
                </a:solidFill>
                <a:latin typeface="Times New Roman" panose="02020603050405020304" pitchFamily="18" charset="0"/>
              </a:rPr>
              <a:t>1</a:t>
            </a:r>
            <a:r>
              <a:rPr lang="en-US" altLang="zh-CN" sz="2200" i="1" dirty="0">
                <a:solidFill>
                  <a:srgbClr val="000000"/>
                </a:solidFill>
                <a:latin typeface="Times New Roman" panose="02020603050405020304" pitchFamily="18" charset="0"/>
              </a:rPr>
              <a:t>+f</a:t>
            </a:r>
            <a:r>
              <a:rPr lang="en-US" altLang="zh-CN" sz="2200" dirty="0">
                <a:solidFill>
                  <a:srgbClr val="000000"/>
                </a:solidFill>
                <a:latin typeface="Times New Roman" panose="02020603050405020304" pitchFamily="18" charset="0"/>
              </a:rPr>
              <a:t>(</a:t>
            </a:r>
            <a:r>
              <a:rPr lang="en-US" altLang="zh-CN" sz="2200" i="1" dirty="0">
                <a:solidFill>
                  <a:srgbClr val="000000"/>
                </a:solidFill>
                <a:latin typeface="Times New Roman" panose="02020603050405020304" pitchFamily="18" charset="0"/>
                <a:ea typeface="Microsoft Yi Baiti" panose="03000500000000000000" pitchFamily="66" charset="0"/>
              </a:rPr>
              <a:t>δ</a:t>
            </a:r>
            <a:r>
              <a:rPr lang="en-US" altLang="zh-CN" sz="2200" baseline="-25000" dirty="0">
                <a:solidFill>
                  <a:srgbClr val="000000"/>
                </a:solidFill>
                <a:latin typeface="Times New Roman" panose="02020603050405020304" pitchFamily="18" charset="0"/>
              </a:rPr>
              <a:t>2</a:t>
            </a:r>
            <a:r>
              <a:rPr lang="en-US" altLang="zh-CN" sz="2200" dirty="0">
                <a:solidFill>
                  <a:srgbClr val="000000"/>
                </a:solidFill>
                <a:latin typeface="Times New Roman" panose="02020603050405020304" pitchFamily="18" charset="0"/>
              </a:rPr>
              <a:t>)Δ</a:t>
            </a:r>
            <a:r>
              <a:rPr lang="en-US" altLang="zh-CN" sz="2200" i="1" dirty="0">
                <a:solidFill>
                  <a:srgbClr val="000000"/>
                </a:solidFill>
                <a:latin typeface="Times New Roman" panose="02020603050405020304" pitchFamily="18" charset="0"/>
              </a:rPr>
              <a:t>x</a:t>
            </a:r>
            <a:r>
              <a:rPr lang="en-US" altLang="zh-CN" sz="2200" baseline="-25000" dirty="0">
                <a:solidFill>
                  <a:srgbClr val="000000"/>
                </a:solidFill>
                <a:latin typeface="Times New Roman" panose="02020603050405020304" pitchFamily="18" charset="0"/>
              </a:rPr>
              <a:t>2</a:t>
            </a:r>
            <a:r>
              <a:rPr lang="en-US" altLang="zh-CN" sz="2200" i="1" dirty="0">
                <a:solidFill>
                  <a:srgbClr val="000000"/>
                </a:solidFill>
                <a:latin typeface="Times New Roman" panose="02020603050405020304" pitchFamily="18" charset="0"/>
              </a:rPr>
              <a:t>+</a:t>
            </a:r>
            <a:r>
              <a:rPr lang="en-US" altLang="zh-CN" sz="2200" dirty="0">
                <a:solidFill>
                  <a:srgbClr val="000000"/>
                </a:solidFill>
                <a:latin typeface="宋体" panose="02010600030101010101" pitchFamily="2" charset="-122"/>
                <a:cs typeface="Times New Roman" panose="02020603050405020304" pitchFamily="18" charset="0"/>
              </a:rPr>
              <a:t>…</a:t>
            </a:r>
            <a:r>
              <a:rPr lang="en-US" altLang="zh-CN" sz="2200" i="1" dirty="0">
                <a:solidFill>
                  <a:srgbClr val="000000"/>
                </a:solidFill>
                <a:latin typeface="Times New Roman" panose="02020603050405020304" pitchFamily="18" charset="0"/>
              </a:rPr>
              <a:t>+f</a:t>
            </a:r>
            <a:r>
              <a:rPr lang="en-US" altLang="zh-CN" sz="2200" dirty="0">
                <a:solidFill>
                  <a:srgbClr val="000000"/>
                </a:solidFill>
                <a:latin typeface="Times New Roman" panose="02020603050405020304" pitchFamily="18" charset="0"/>
              </a:rPr>
              <a:t>(</a:t>
            </a:r>
            <a:r>
              <a:rPr lang="en-US" altLang="zh-CN" sz="2200" i="1" dirty="0" err="1">
                <a:solidFill>
                  <a:srgbClr val="000000"/>
                </a:solidFill>
                <a:latin typeface="Times New Roman" panose="02020603050405020304" pitchFamily="18" charset="0"/>
                <a:ea typeface="Microsoft Yi Baiti" panose="03000500000000000000" pitchFamily="66" charset="0"/>
              </a:rPr>
              <a:t>δ</a:t>
            </a:r>
            <a:r>
              <a:rPr lang="en-US" altLang="zh-CN" sz="2200" i="1" baseline="-25000" dirty="0" err="1">
                <a:solidFill>
                  <a:srgbClr val="000000"/>
                </a:solidFill>
                <a:latin typeface="Times New Roman" panose="02020603050405020304" pitchFamily="18" charset="0"/>
              </a:rPr>
              <a:t>i</a:t>
            </a:r>
            <a:r>
              <a:rPr lang="en-US" altLang="zh-CN" sz="2200" dirty="0">
                <a:solidFill>
                  <a:srgbClr val="000000"/>
                </a:solidFill>
                <a:latin typeface="Times New Roman" panose="02020603050405020304" pitchFamily="18" charset="0"/>
              </a:rPr>
              <a:t>)</a:t>
            </a:r>
            <a:r>
              <a:rPr lang="en-US" altLang="zh-CN" sz="2200" dirty="0" err="1">
                <a:solidFill>
                  <a:srgbClr val="000000"/>
                </a:solidFill>
                <a:latin typeface="Times New Roman" panose="02020603050405020304" pitchFamily="18" charset="0"/>
              </a:rPr>
              <a:t>Δ</a:t>
            </a:r>
            <a:r>
              <a:rPr lang="en-US" altLang="zh-CN" sz="2200" i="1" dirty="0" err="1">
                <a:solidFill>
                  <a:srgbClr val="000000"/>
                </a:solidFill>
                <a:latin typeface="Times New Roman" panose="02020603050405020304" pitchFamily="18" charset="0"/>
              </a:rPr>
              <a:t>x</a:t>
            </a:r>
            <a:r>
              <a:rPr lang="en-US" altLang="zh-CN" sz="2200" i="1" baseline="-25000" dirty="0" err="1">
                <a:solidFill>
                  <a:srgbClr val="000000"/>
                </a:solidFill>
                <a:latin typeface="Times New Roman" panose="02020603050405020304" pitchFamily="18" charset="0"/>
              </a:rPr>
              <a:t>i</a:t>
            </a:r>
            <a:r>
              <a:rPr lang="en-US" altLang="zh-CN" sz="2200" i="1" dirty="0">
                <a:solidFill>
                  <a:srgbClr val="000000"/>
                </a:solidFill>
                <a:latin typeface="Times New Roman" panose="02020603050405020304" pitchFamily="18" charset="0"/>
              </a:rPr>
              <a:t>+</a:t>
            </a:r>
            <a:r>
              <a:rPr lang="en-US" altLang="zh-CN" sz="2200" dirty="0">
                <a:solidFill>
                  <a:srgbClr val="000000"/>
                </a:solidFill>
                <a:latin typeface="宋体" panose="02010600030101010101" pitchFamily="2" charset="-122"/>
                <a:cs typeface="Times New Roman" panose="02020603050405020304" pitchFamily="18" charset="0"/>
              </a:rPr>
              <a:t>…</a:t>
            </a:r>
            <a:r>
              <a:rPr lang="en-US" altLang="zh-CN" sz="2200" i="1" dirty="0">
                <a:solidFill>
                  <a:srgbClr val="000000"/>
                </a:solidFill>
                <a:latin typeface="Times New Roman" panose="02020603050405020304" pitchFamily="18" charset="0"/>
              </a:rPr>
              <a:t>+f</a:t>
            </a:r>
            <a:r>
              <a:rPr lang="en-US" altLang="zh-CN" sz="2200" dirty="0">
                <a:solidFill>
                  <a:srgbClr val="000000"/>
                </a:solidFill>
                <a:latin typeface="Times New Roman" panose="02020603050405020304" pitchFamily="18" charset="0"/>
              </a:rPr>
              <a:t>(</a:t>
            </a:r>
            <a:r>
              <a:rPr lang="en-US" altLang="zh-CN" sz="2200" i="1" dirty="0" err="1">
                <a:solidFill>
                  <a:srgbClr val="000000"/>
                </a:solidFill>
                <a:latin typeface="Times New Roman" panose="02020603050405020304" pitchFamily="18" charset="0"/>
                <a:ea typeface="Microsoft Yi Baiti" panose="03000500000000000000" pitchFamily="66" charset="0"/>
              </a:rPr>
              <a:t>δ</a:t>
            </a:r>
            <a:r>
              <a:rPr lang="en-US" altLang="zh-CN" sz="2200" i="1" baseline="-25000" dirty="0" err="1">
                <a:solidFill>
                  <a:srgbClr val="000000"/>
                </a:solidFill>
                <a:latin typeface="Times New Roman" panose="02020603050405020304" pitchFamily="18" charset="0"/>
              </a:rPr>
              <a:t>n</a:t>
            </a:r>
            <a:r>
              <a:rPr lang="en-US" altLang="zh-CN" sz="2200" dirty="0">
                <a:solidFill>
                  <a:srgbClr val="000000"/>
                </a:solidFill>
                <a:latin typeface="Times New Roman" panose="02020603050405020304" pitchFamily="18" charset="0"/>
              </a:rPr>
              <a:t>)</a:t>
            </a:r>
            <a:r>
              <a:rPr lang="en-US" altLang="zh-CN" sz="2200" dirty="0" err="1">
                <a:solidFill>
                  <a:srgbClr val="000000"/>
                </a:solidFill>
                <a:latin typeface="Times New Roman" panose="02020603050405020304" pitchFamily="18" charset="0"/>
              </a:rPr>
              <a:t>Δ</a:t>
            </a:r>
            <a:r>
              <a:rPr lang="en-US" altLang="zh-CN" sz="2200" i="1" dirty="0" err="1">
                <a:solidFill>
                  <a:srgbClr val="000000"/>
                </a:solidFill>
                <a:latin typeface="Times New Roman" panose="02020603050405020304" pitchFamily="18" charset="0"/>
              </a:rPr>
              <a:t>x</a:t>
            </a:r>
            <a:r>
              <a:rPr lang="en-US" altLang="zh-CN" sz="2200" i="1" baseline="-25000" dirty="0" err="1">
                <a:solidFill>
                  <a:srgbClr val="000000"/>
                </a:solidFill>
                <a:latin typeface="Times New Roman" panose="02020603050405020304" pitchFamily="18" charset="0"/>
              </a:rPr>
              <a:t>n</a:t>
            </a:r>
            <a:r>
              <a:rPr lang="zh-CN" altLang="zh-CN" sz="2200" dirty="0">
                <a:solidFill>
                  <a:srgbClr val="000000"/>
                </a:solidFill>
                <a:latin typeface="Times New Roman" panose="02020603050405020304" pitchFamily="18" charset="0"/>
                <a:cs typeface="Times New Roman" panose="02020603050405020304" pitchFamily="18" charset="0"/>
              </a:rPr>
              <a:t>的值也趋于该常数</a:t>
            </a:r>
            <a:endParaRPr lang="zh-CN" altLang="en-US" sz="2200" dirty="0"/>
          </a:p>
        </p:txBody>
      </p:sp>
      <p:graphicFrame>
        <p:nvGraphicFramePr>
          <p:cNvPr id="6" name="对象 5"/>
          <p:cNvGraphicFramePr>
            <a:graphicFrameLocks noChangeAspect="1"/>
          </p:cNvGraphicFramePr>
          <p:nvPr>
            <p:extLst>
              <p:ext uri="{D42A27DB-BD31-4B8C-83A1-F6EECF244321}">
                <p14:modId xmlns:p14="http://schemas.microsoft.com/office/powerpoint/2010/main" xmlns="" val="1085310847"/>
              </p:ext>
            </p:extLst>
          </p:nvPr>
        </p:nvGraphicFramePr>
        <p:xfrm>
          <a:off x="607764" y="5113338"/>
          <a:ext cx="8140700" cy="1457325"/>
        </p:xfrm>
        <a:graphic>
          <a:graphicData uri="http://schemas.openxmlformats.org/presentationml/2006/ole">
            <p:oleObj spid="_x0000_s2050" name="文档" r:id="rId6" imgW="3838050" imgH="689035" progId="Word.Document.12">
              <p:embed/>
            </p:oleObj>
          </a:graphicData>
        </a:graphic>
      </p:graphicFrame>
      <p:sp>
        <p:nvSpPr>
          <p:cNvPr id="7" name="矩形 6"/>
          <p:cNvSpPr>
            <a:spLocks noChangeAspect="1"/>
          </p:cNvSpPr>
          <p:nvPr/>
        </p:nvSpPr>
        <p:spPr>
          <a:xfrm>
            <a:off x="3571819" y="5579172"/>
            <a:ext cx="1101584" cy="498598"/>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积分</a:t>
            </a:r>
            <a:r>
              <a:rPr lang="zh-CN" altLang="zh-CN" sz="2200" dirty="0" smtClean="0">
                <a:solidFill>
                  <a:srgbClr val="FF0000"/>
                </a:solidFill>
                <a:latin typeface="Times New Roman" panose="02020603050405020304" pitchFamily="18" charset="0"/>
                <a:cs typeface="Times New Roman" panose="02020603050405020304" pitchFamily="18" charset="0"/>
              </a:rPr>
              <a:t>号</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8" name="矩形 7"/>
          <p:cNvSpPr>
            <a:spLocks noChangeAspect="1"/>
          </p:cNvSpPr>
          <p:nvPr/>
        </p:nvSpPr>
        <p:spPr>
          <a:xfrm>
            <a:off x="1907704" y="5944464"/>
            <a:ext cx="647934"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en-US" altLang="zh-CN" sz="2200" i="1" dirty="0">
                <a:solidFill>
                  <a:srgbClr val="FF0000"/>
                </a:solidFill>
                <a:latin typeface="Times New Roman" panose="02020603050405020304" pitchFamily="18" charset="0"/>
                <a:cs typeface="Times New Roman" panose="02020603050405020304" pitchFamily="18" charset="0"/>
              </a:rPr>
              <a:t>f</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i="1" dirty="0">
                <a:solidFill>
                  <a:srgbClr val="FF0000"/>
                </a:solidFill>
                <a:latin typeface="Times New Roman" panose="02020603050405020304" pitchFamily="18" charset="0"/>
                <a:cs typeface="Times New Roman" panose="02020603050405020304" pitchFamily="18" charset="0"/>
              </a:rPr>
              <a:t>x</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537484647"/>
      </p:ext>
    </p:extLst>
  </p:cSld>
  <p:clrMapOvr>
    <a:masterClrMapping/>
  </p:clrMapOvr>
  <mc:AlternateContent xmlns:mc="http://schemas.openxmlformats.org/markup-compatibility/2006">
    <mc:Choice xmlns:p14="http://schemas.microsoft.com/office/powerpoint/2010/main" xmlns="" Requires="p14">
      <p:transition spd="slow" p14:dur="800">
        <p:strips dir="rd"/>
      </p:transition>
    </mc:Choice>
    <mc:Fallback>
      <p:transition spd="slow">
        <p:strips dir="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30</a:t>
            </a:fld>
            <a:r>
              <a:rPr lang="en-US" altLang="zh-CN" dirty="0" smtClean="0"/>
              <a:t>-</a:t>
            </a:r>
            <a:endParaRPr lang="zh-CN" altLang="en-US" dirty="0"/>
          </a:p>
        </p:txBody>
      </p:sp>
      <p:sp>
        <p:nvSpPr>
          <p:cNvPr id="3" name="圆角矩形 2">
            <a:hlinkClick r:id="rId3"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4" name="圆角矩形 3">
            <a:hlinkClick r:id="rId4"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5" name="圆角矩形 4">
            <a:hlinkClick r:id="rId5"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考点</a:t>
            </a:r>
            <a:r>
              <a:rPr lang="en-US" altLang="zh-CN" sz="1200" dirty="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sp>
        <p:nvSpPr>
          <p:cNvPr id="6" name="圆角矩形 5">
            <a:hlinkClick r:id="rId4" action="ppaction://hlinksldjump"/>
          </p:cNvPr>
          <p:cNvSpPr/>
          <p:nvPr/>
        </p:nvSpPr>
        <p:spPr>
          <a:xfrm>
            <a:off x="3306312"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a:solidFill>
                  <a:srgbClr val="E75E22"/>
                </a:solidFill>
                <a:latin typeface="+mj-ea"/>
                <a:ea typeface="+mj-ea"/>
              </a:rPr>
              <a:t>考点</a:t>
            </a:r>
            <a:r>
              <a:rPr lang="en-US" altLang="zh-CN" sz="1200">
                <a:solidFill>
                  <a:srgbClr val="E75E22"/>
                </a:solidFill>
                <a:latin typeface="+mj-ea"/>
                <a:ea typeface="+mj-ea"/>
              </a:rPr>
              <a:t>4</a:t>
            </a:r>
            <a:endParaRPr lang="zh-CN" altLang="en-US" sz="1200" dirty="0">
              <a:solidFill>
                <a:srgbClr val="E75E22"/>
              </a:solidFill>
              <a:latin typeface="+mj-ea"/>
              <a:ea typeface="+mj-ea"/>
            </a:endParaRPr>
          </a:p>
        </p:txBody>
      </p:sp>
      <p:pic>
        <p:nvPicPr>
          <p:cNvPr id="7" name="易错易混警示.eps"/>
          <p:cNvPicPr/>
          <p:nvPr/>
        </p:nvPicPr>
        <p:blipFill>
          <a:blip r:embed="rId6"/>
          <a:stretch>
            <a:fillRect/>
          </a:stretch>
        </p:blipFill>
        <p:spPr>
          <a:xfrm>
            <a:off x="611560" y="2060848"/>
            <a:ext cx="1962383" cy="318299"/>
          </a:xfrm>
          <a:prstGeom prst="rect">
            <a:avLst/>
          </a:prstGeom>
        </p:spPr>
      </p:pic>
      <p:sp>
        <p:nvSpPr>
          <p:cNvPr id="2" name="矩形 1"/>
          <p:cNvSpPr>
            <a:spLocks noChangeAspect="1"/>
          </p:cNvSpPr>
          <p:nvPr/>
        </p:nvSpPr>
        <p:spPr>
          <a:xfrm>
            <a:off x="508000" y="2513599"/>
            <a:ext cx="8128000" cy="208480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被积函数若含有绝对值号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应去掉绝对值号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再分段积分</a:t>
            </a:r>
            <a:r>
              <a:rPr lang="en-US" altLang="zh-CN" sz="2200" i="1">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若积分式子中有几个不同的参数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则必须分清谁是被积变量</a:t>
            </a:r>
            <a:r>
              <a:rPr lang="en-US" altLang="zh-CN" sz="2200" i="1">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定积分式子中隐含的条件是积分上限大于积分下限</a:t>
            </a:r>
            <a:r>
              <a:rPr lang="en-US" altLang="zh-CN" sz="2200" i="1">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pPr>
            <a:r>
              <a:rPr lang="en-US" altLang="zh-CN" sz="2200" b="1">
                <a:solidFill>
                  <a:srgbClr val="000000"/>
                </a:solidFill>
                <a:latin typeface="Times New Roman" panose="02020603050405020304" pitchFamily="18" charset="0"/>
              </a:rPr>
              <a:t>4</a:t>
            </a:r>
            <a:r>
              <a:rPr lang="en-US" altLang="zh-CN" sz="2200" i="1">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定积分的几何意义是曲边梯形的面积</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但要注意</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面积非负</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而定积分的结果可以为负</a:t>
            </a:r>
            <a:r>
              <a:rPr lang="en-US" altLang="zh-CN" sz="2200" i="1">
                <a:solidFill>
                  <a:srgbClr val="000000"/>
                </a:solidFill>
                <a:latin typeface="Times New Roman" panose="02020603050405020304" pitchFamily="18" charset="0"/>
              </a:rPr>
              <a:t>.</a:t>
            </a:r>
            <a:endParaRPr lang="zh-CN" altLang="en-US" sz="2200"/>
          </a:p>
        </p:txBody>
      </p:sp>
    </p:spTree>
    <p:extLst>
      <p:ext uri="{BB962C8B-B14F-4D97-AF65-F5344CB8AC3E}">
        <p14:creationId xmlns:p14="http://schemas.microsoft.com/office/powerpoint/2010/main" xmlns="" val="408482092"/>
      </p:ext>
    </p:extLst>
  </p:cSld>
  <p:clrMapOvr>
    <a:masterClrMapping/>
  </p:clrMapOvr>
  <mc:AlternateContent xmlns:mc="http://schemas.openxmlformats.org/markup-compatibility/2006">
    <mc:Choice xmlns:p14="http://schemas.microsoft.com/office/powerpoint/2010/main" xmlns="" Requires="p14">
      <p:transition spd="slow" p14:dur="800">
        <p:blinds dir="vert"/>
      </p:transition>
    </mc:Choice>
    <mc:Fallback>
      <p:transition spd="slow">
        <p:blinds dir="vert"/>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4</a:t>
            </a:fld>
            <a:r>
              <a:rPr lang="en-US" altLang="zh-CN" dirty="0" smtClean="0"/>
              <a:t>-</a:t>
            </a:r>
            <a:endParaRPr lang="zh-CN" altLang="en-US" dirty="0"/>
          </a:p>
        </p:txBody>
      </p:sp>
      <p:sp>
        <p:nvSpPr>
          <p:cNvPr id="19" name="圆角矩形 18">
            <a:hlinkClick r:id="rId4" action="ppaction://hlinksldjump"/>
          </p:cNvPr>
          <p:cNvSpPr/>
          <p:nvPr/>
        </p:nvSpPr>
        <p:spPr>
          <a:xfrm>
            <a:off x="344304"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知识梳理</a:t>
            </a:r>
            <a:endParaRPr lang="zh-CN" altLang="en-US" sz="1200" dirty="0">
              <a:solidFill>
                <a:srgbClr val="E75E22"/>
              </a:solidFill>
              <a:latin typeface="+mj-ea"/>
              <a:ea typeface="+mj-ea"/>
            </a:endParaRPr>
          </a:p>
        </p:txBody>
      </p:sp>
      <p:sp>
        <p:nvSpPr>
          <p:cNvPr id="20" name="圆角矩形 19">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考点自诊</a:t>
            </a:r>
            <a:endParaRPr lang="zh-CN" altLang="en-US" sz="1200" dirty="0">
              <a:solidFill>
                <a:schemeClr val="bg1">
                  <a:lumMod val="85000"/>
                </a:schemeClr>
              </a:solidFill>
              <a:latin typeface="+mj-ea"/>
              <a:ea typeface="+mj-ea"/>
            </a:endParaRPr>
          </a:p>
        </p:txBody>
      </p:sp>
      <p:graphicFrame>
        <p:nvGraphicFramePr>
          <p:cNvPr id="5" name="对象 4"/>
          <p:cNvGraphicFramePr>
            <a:graphicFrameLocks noChangeAspect="1"/>
          </p:cNvGraphicFramePr>
          <p:nvPr>
            <p:extLst>
              <p:ext uri="{D42A27DB-BD31-4B8C-83A1-F6EECF244321}">
                <p14:modId xmlns:p14="http://schemas.microsoft.com/office/powerpoint/2010/main" xmlns="" val="1149592988"/>
              </p:ext>
            </p:extLst>
          </p:nvPr>
        </p:nvGraphicFramePr>
        <p:xfrm>
          <a:off x="508000" y="1700808"/>
          <a:ext cx="8128000" cy="2477968"/>
        </p:xfrm>
        <a:graphic>
          <a:graphicData uri="http://schemas.openxmlformats.org/presentationml/2006/ole">
            <p:oleObj spid="_x0000_s3074" name="文档" r:id="rId6" imgW="3847376" imgH="1173483" progId="Word.Document.12">
              <p:embed/>
            </p:oleObj>
          </a:graphicData>
        </a:graphic>
      </p:graphicFrame>
      <p:graphicFrame>
        <p:nvGraphicFramePr>
          <p:cNvPr id="6" name="对象 5"/>
          <p:cNvGraphicFramePr>
            <a:graphicFrameLocks noChangeAspect="1"/>
          </p:cNvGraphicFramePr>
          <p:nvPr>
            <p:extLst>
              <p:ext uri="{D42A27DB-BD31-4B8C-83A1-F6EECF244321}">
                <p14:modId xmlns:p14="http://schemas.microsoft.com/office/powerpoint/2010/main" xmlns="" val="4131725078"/>
              </p:ext>
            </p:extLst>
          </p:nvPr>
        </p:nvGraphicFramePr>
        <p:xfrm>
          <a:off x="2915816" y="2524760"/>
          <a:ext cx="8128000" cy="539854"/>
        </p:xfrm>
        <a:graphic>
          <a:graphicData uri="http://schemas.openxmlformats.org/presentationml/2006/ole">
            <p:oleObj spid="_x0000_s3075" name="文档" r:id="rId7" imgW="3847376" imgH="255136" progId="Word.Document.12">
              <p:embed/>
            </p:oleObj>
          </a:graphicData>
        </a:graphic>
      </p:graphicFrame>
      <p:graphicFrame>
        <p:nvGraphicFramePr>
          <p:cNvPr id="7" name="对象 6"/>
          <p:cNvGraphicFramePr>
            <a:graphicFrameLocks noChangeAspect="1"/>
          </p:cNvGraphicFramePr>
          <p:nvPr>
            <p:extLst>
              <p:ext uri="{D42A27DB-BD31-4B8C-83A1-F6EECF244321}">
                <p14:modId xmlns:p14="http://schemas.microsoft.com/office/powerpoint/2010/main" xmlns="" val="1388161714"/>
              </p:ext>
            </p:extLst>
          </p:nvPr>
        </p:nvGraphicFramePr>
        <p:xfrm>
          <a:off x="508000" y="4264935"/>
          <a:ext cx="8128000" cy="1358019"/>
        </p:xfrm>
        <a:graphic>
          <a:graphicData uri="http://schemas.openxmlformats.org/presentationml/2006/ole">
            <p:oleObj spid="_x0000_s3076" name="文档" r:id="rId8" imgW="3847376" imgH="642699" progId="Word.Document.12">
              <p:embed/>
            </p:oleObj>
          </a:graphicData>
        </a:graphic>
      </p:graphicFrame>
      <p:sp>
        <p:nvSpPr>
          <p:cNvPr id="8" name="矩形 7"/>
          <p:cNvSpPr>
            <a:spLocks noChangeAspect="1"/>
          </p:cNvSpPr>
          <p:nvPr/>
        </p:nvSpPr>
        <p:spPr>
          <a:xfrm>
            <a:off x="1717138" y="5038427"/>
            <a:ext cx="1356462"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en-US" altLang="zh-CN" sz="2200" i="1" dirty="0">
                <a:solidFill>
                  <a:srgbClr val="FF0000"/>
                </a:solidFill>
                <a:latin typeface="Times New Roman" panose="02020603050405020304" pitchFamily="18" charset="0"/>
                <a:cs typeface="Times New Roman" panose="02020603050405020304" pitchFamily="18" charset="0"/>
              </a:rPr>
              <a:t>F</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i="1" dirty="0">
                <a:solidFill>
                  <a:srgbClr val="FF0000"/>
                </a:solidFill>
                <a:latin typeface="Times New Roman" panose="02020603050405020304" pitchFamily="18" charset="0"/>
                <a:cs typeface="Times New Roman" panose="02020603050405020304" pitchFamily="18" charset="0"/>
              </a:rPr>
              <a:t>b</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i="1" dirty="0">
                <a:solidFill>
                  <a:srgbClr val="FF0000"/>
                </a:solidFill>
                <a:latin typeface="Times New Roman" panose="02020603050405020304" pitchFamily="18" charset="0"/>
                <a:cs typeface="Times New Roman" panose="02020603050405020304" pitchFamily="18" charset="0"/>
              </a:rPr>
              <a:t>-F</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i="1" dirty="0">
                <a:solidFill>
                  <a:srgbClr val="FF0000"/>
                </a:solidFill>
                <a:latin typeface="Times New Roman" panose="02020603050405020304" pitchFamily="18" charset="0"/>
                <a:cs typeface="Times New Roman" panose="02020603050405020304" pitchFamily="18" charset="0"/>
              </a:rPr>
              <a:t>a</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772925468"/>
      </p:ext>
    </p:extLst>
  </p:cSld>
  <p:clrMapOvr>
    <a:masterClrMapping/>
  </p:clrMapOvr>
  <mc:AlternateContent xmlns:mc="http://schemas.openxmlformats.org/markup-compatibility/2006">
    <mc:Choice xmlns:p14="http://schemas.microsoft.com/office/powerpoint/2010/main" xmlns="" Requires="p14">
      <p:transition spd="slow" p14:dur="800">
        <p:strips dir="rd"/>
      </p:transition>
    </mc:Choice>
    <mc:Fallback>
      <p:transition spd="slow">
        <p:strips dir="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5</a:t>
            </a:fld>
            <a:r>
              <a:rPr lang="en-US" altLang="zh-CN" dirty="0" smtClean="0"/>
              <a:t>-</a:t>
            </a:r>
            <a:endParaRPr lang="zh-CN" altLang="en-US" dirty="0"/>
          </a:p>
        </p:txBody>
      </p:sp>
      <p:sp>
        <p:nvSpPr>
          <p:cNvPr id="19" name="圆角矩形 18">
            <a:hlinkClick r:id="rId4" action="ppaction://hlinksldjump"/>
          </p:cNvPr>
          <p:cNvSpPr/>
          <p:nvPr/>
        </p:nvSpPr>
        <p:spPr>
          <a:xfrm>
            <a:off x="344304"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知识梳理</a:t>
            </a:r>
            <a:endParaRPr lang="zh-CN" altLang="en-US" sz="1200" dirty="0">
              <a:solidFill>
                <a:srgbClr val="E75E22"/>
              </a:solidFill>
              <a:latin typeface="+mj-ea"/>
              <a:ea typeface="+mj-ea"/>
            </a:endParaRPr>
          </a:p>
        </p:txBody>
      </p:sp>
      <p:sp>
        <p:nvSpPr>
          <p:cNvPr id="20" name="圆角矩形 19">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考点自诊</a:t>
            </a:r>
            <a:endParaRPr lang="zh-CN" altLang="en-US" sz="1200" dirty="0">
              <a:solidFill>
                <a:schemeClr val="bg1">
                  <a:lumMod val="85000"/>
                </a:schemeClr>
              </a:solidFill>
              <a:latin typeface="+mj-ea"/>
              <a:ea typeface="+mj-ea"/>
            </a:endParaRPr>
          </a:p>
        </p:txBody>
      </p:sp>
      <p:sp>
        <p:nvSpPr>
          <p:cNvPr id="5" name="矩形 4"/>
          <p:cNvSpPr>
            <a:spLocks noChangeAspect="1"/>
          </p:cNvSpPr>
          <p:nvPr/>
        </p:nvSpPr>
        <p:spPr>
          <a:xfrm>
            <a:off x="476448" y="1484784"/>
            <a:ext cx="8128000" cy="86600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定积分的几何意义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如图</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A13.eps" descr="id:2147499727;FounderCES"/>
          <p:cNvPicPr/>
          <p:nvPr/>
        </p:nvPicPr>
        <p:blipFill>
          <a:blip r:embed="rId6"/>
          <a:stretch>
            <a:fillRect/>
          </a:stretch>
        </p:blipFill>
        <p:spPr>
          <a:xfrm>
            <a:off x="1538974" y="2512206"/>
            <a:ext cx="6280335" cy="1331442"/>
          </a:xfrm>
          <a:prstGeom prst="rect">
            <a:avLst/>
          </a:prstGeom>
        </p:spPr>
      </p:pic>
      <p:graphicFrame>
        <p:nvGraphicFramePr>
          <p:cNvPr id="7" name="对象 6"/>
          <p:cNvGraphicFramePr>
            <a:graphicFrameLocks noChangeAspect="1"/>
          </p:cNvGraphicFramePr>
          <p:nvPr>
            <p:extLst>
              <p:ext uri="{D42A27DB-BD31-4B8C-83A1-F6EECF244321}">
                <p14:modId xmlns:p14="http://schemas.microsoft.com/office/powerpoint/2010/main" xmlns="" val="2300046385"/>
              </p:ext>
            </p:extLst>
          </p:nvPr>
        </p:nvGraphicFramePr>
        <p:xfrm>
          <a:off x="304698" y="4005064"/>
          <a:ext cx="8128000" cy="2293545"/>
        </p:xfrm>
        <a:graphic>
          <a:graphicData uri="http://schemas.openxmlformats.org/presentationml/2006/ole">
            <p:oleObj spid="_x0000_s4098" name="文档" r:id="rId7" imgW="3847376" imgH="1086399" progId="Word.Document.12">
              <p:embed/>
            </p:oleObj>
          </a:graphicData>
        </a:graphic>
      </p:graphicFrame>
      <p:graphicFrame>
        <p:nvGraphicFramePr>
          <p:cNvPr id="8" name="对象 7"/>
          <p:cNvGraphicFramePr>
            <a:graphicFrameLocks noChangeAspect="1"/>
          </p:cNvGraphicFramePr>
          <p:nvPr>
            <p:extLst>
              <p:ext uri="{D42A27DB-BD31-4B8C-83A1-F6EECF244321}">
                <p14:modId xmlns:p14="http://schemas.microsoft.com/office/powerpoint/2010/main" xmlns="" val="3865606283"/>
              </p:ext>
            </p:extLst>
          </p:nvPr>
        </p:nvGraphicFramePr>
        <p:xfrm>
          <a:off x="1503389" y="4793560"/>
          <a:ext cx="7389091" cy="442004"/>
        </p:xfrm>
        <a:graphic>
          <a:graphicData uri="http://schemas.openxmlformats.org/presentationml/2006/ole">
            <p:oleObj spid="_x0000_s4099" name="文档" r:id="rId8" imgW="3847376" imgH="230666" progId="Word.Document.12">
              <p:embed/>
            </p:oleObj>
          </a:graphicData>
        </a:graphic>
      </p:graphicFrame>
      <p:graphicFrame>
        <p:nvGraphicFramePr>
          <p:cNvPr id="9" name="对象 8"/>
          <p:cNvGraphicFramePr>
            <a:graphicFrameLocks noChangeAspect="1"/>
          </p:cNvGraphicFramePr>
          <p:nvPr>
            <p:extLst>
              <p:ext uri="{D42A27DB-BD31-4B8C-83A1-F6EECF244321}">
                <p14:modId xmlns:p14="http://schemas.microsoft.com/office/powerpoint/2010/main" xmlns="" val="964168539"/>
              </p:ext>
            </p:extLst>
          </p:nvPr>
        </p:nvGraphicFramePr>
        <p:xfrm>
          <a:off x="1547664" y="5243458"/>
          <a:ext cx="7389091" cy="442004"/>
        </p:xfrm>
        <a:graphic>
          <a:graphicData uri="http://schemas.openxmlformats.org/presentationml/2006/ole">
            <p:oleObj spid="_x0000_s4100" name="文档" r:id="rId9" imgW="3847376" imgH="230666" progId="Word.Document.12">
              <p:embed/>
            </p:oleObj>
          </a:graphicData>
        </a:graphic>
      </p:graphicFrame>
    </p:spTree>
    <p:extLst>
      <p:ext uri="{BB962C8B-B14F-4D97-AF65-F5344CB8AC3E}">
        <p14:creationId xmlns:p14="http://schemas.microsoft.com/office/powerpoint/2010/main" xmlns="" val="596511886"/>
      </p:ext>
    </p:extLst>
  </p:cSld>
  <p:clrMapOvr>
    <a:masterClrMapping/>
  </p:clrMapOvr>
  <mc:AlternateContent xmlns:mc="http://schemas.openxmlformats.org/markup-compatibility/2006">
    <mc:Choice xmlns:p14="http://schemas.microsoft.com/office/powerpoint/2010/main" xmlns="" Requires="p14">
      <p:transition spd="slow" p14:dur="800">
        <p:strips dir="rd"/>
      </p:transition>
    </mc:Choice>
    <mc:Fallback>
      <p:transition spd="slow">
        <p:strips dir="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6</a:t>
            </a:fld>
            <a:r>
              <a:rPr lang="en-US" altLang="zh-CN" dirty="0" smtClean="0"/>
              <a:t>-</a:t>
            </a:r>
            <a:endParaRPr lang="zh-CN" altLang="en-US" dirty="0"/>
          </a:p>
        </p:txBody>
      </p:sp>
      <p:sp>
        <p:nvSpPr>
          <p:cNvPr id="5" name="圆角矩形 4">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知识梳理</a:t>
            </a:r>
          </a:p>
        </p:txBody>
      </p:sp>
      <p:sp>
        <p:nvSpPr>
          <p:cNvPr id="6" name="圆角矩形 5">
            <a:hlinkClick r:id="rId5"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考点自诊</a:t>
            </a:r>
            <a:endParaRPr lang="zh-CN" altLang="en-US" sz="1200" dirty="0">
              <a:solidFill>
                <a:srgbClr val="E75E22"/>
              </a:solidFill>
              <a:latin typeface="+mj-ea"/>
              <a:ea typeface="+mj-ea"/>
            </a:endParaRPr>
          </a:p>
        </p:txBody>
      </p:sp>
      <p:graphicFrame>
        <p:nvGraphicFramePr>
          <p:cNvPr id="11" name="对象 10"/>
          <p:cNvGraphicFramePr>
            <a:graphicFrameLocks noChangeAspect="1"/>
          </p:cNvGraphicFramePr>
          <p:nvPr>
            <p:extLst>
              <p:ext uri="{D42A27DB-BD31-4B8C-83A1-F6EECF244321}">
                <p14:modId xmlns:p14="http://schemas.microsoft.com/office/powerpoint/2010/main" xmlns="" val="1259901491"/>
              </p:ext>
            </p:extLst>
          </p:nvPr>
        </p:nvGraphicFramePr>
        <p:xfrm>
          <a:off x="508000" y="1514993"/>
          <a:ext cx="8128000" cy="4578303"/>
        </p:xfrm>
        <a:graphic>
          <a:graphicData uri="http://schemas.openxmlformats.org/presentationml/2006/ole">
            <p:oleObj spid="_x0000_s5122" name="文档" r:id="rId6" imgW="3838050" imgH="2162265" progId="Word.Document.12">
              <p:embed/>
            </p:oleObj>
          </a:graphicData>
        </a:graphic>
      </p:graphicFrame>
      <p:sp>
        <p:nvSpPr>
          <p:cNvPr id="24" name="矩形 23"/>
          <p:cNvSpPr>
            <a:spLocks noChangeAspect="1"/>
          </p:cNvSpPr>
          <p:nvPr/>
        </p:nvSpPr>
        <p:spPr>
          <a:xfrm>
            <a:off x="7955834" y="2239561"/>
            <a:ext cx="433132" cy="469359"/>
          </a:xfrm>
          <a:prstGeom prst="rect">
            <a:avLst/>
          </a:prstGeom>
        </p:spPr>
        <p:txBody>
          <a:bodyPr wrap="none">
            <a:spAutoFit/>
          </a:bodyPr>
          <a:lstStyle/>
          <a:p>
            <a:pPr>
              <a:lnSpc>
                <a:spcPct val="120000"/>
              </a:lnSpc>
            </a:pPr>
            <a:r>
              <a:rPr lang="en-US" altLang="zh-CN" sz="2200" dirty="0" smtClean="0">
                <a:solidFill>
                  <a:srgbClr val="FF0000"/>
                </a:solidFill>
                <a:latin typeface="Cambria Math" panose="02040503050406030204" pitchFamily="18" charset="0"/>
                <a:ea typeface="NEU-BZ-S92"/>
                <a:cs typeface="Times New Roman" panose="02020603050405020304" pitchFamily="18" charset="0"/>
              </a:rPr>
              <a:t>√ </a:t>
            </a:r>
            <a:endParaRPr lang="zh-CN" altLang="en-US" sz="2200" dirty="0"/>
          </a:p>
        </p:txBody>
      </p:sp>
      <p:sp>
        <p:nvSpPr>
          <p:cNvPr id="25" name="矩形 24"/>
          <p:cNvSpPr>
            <a:spLocks noChangeAspect="1"/>
          </p:cNvSpPr>
          <p:nvPr/>
        </p:nvSpPr>
        <p:spPr>
          <a:xfrm>
            <a:off x="4786940" y="3140968"/>
            <a:ext cx="433132" cy="469359"/>
          </a:xfrm>
          <a:prstGeom prst="rect">
            <a:avLst/>
          </a:prstGeom>
        </p:spPr>
        <p:txBody>
          <a:bodyPr wrap="none">
            <a:spAutoFit/>
          </a:bodyPr>
          <a:lstStyle/>
          <a:p>
            <a:pPr>
              <a:lnSpc>
                <a:spcPct val="120000"/>
              </a:lnSpc>
            </a:pPr>
            <a:r>
              <a:rPr lang="en-US" altLang="zh-CN" sz="2200" dirty="0" smtClean="0">
                <a:solidFill>
                  <a:srgbClr val="FF0000"/>
                </a:solidFill>
                <a:latin typeface="Cambria Math" panose="02040503050406030204" pitchFamily="18" charset="0"/>
                <a:ea typeface="NEU-BZ-S92"/>
                <a:cs typeface="Times New Roman" panose="02020603050405020304" pitchFamily="18" charset="0"/>
              </a:rPr>
              <a:t>√ </a:t>
            </a:r>
            <a:endParaRPr lang="zh-CN" altLang="en-US" sz="2200" dirty="0"/>
          </a:p>
        </p:txBody>
      </p:sp>
      <p:sp>
        <p:nvSpPr>
          <p:cNvPr id="26" name="矩形 25"/>
          <p:cNvSpPr>
            <a:spLocks noChangeAspect="1"/>
          </p:cNvSpPr>
          <p:nvPr/>
        </p:nvSpPr>
        <p:spPr>
          <a:xfrm>
            <a:off x="8027300" y="4005064"/>
            <a:ext cx="433132" cy="469359"/>
          </a:xfrm>
          <a:prstGeom prst="rect">
            <a:avLst/>
          </a:prstGeom>
        </p:spPr>
        <p:txBody>
          <a:bodyPr wrap="none">
            <a:spAutoFit/>
          </a:bodyPr>
          <a:lstStyle/>
          <a:p>
            <a:pPr>
              <a:lnSpc>
                <a:spcPct val="120000"/>
              </a:lnSpc>
            </a:pPr>
            <a:r>
              <a:rPr lang="en-US" altLang="zh-CN" sz="2200" dirty="0" smtClean="0">
                <a:solidFill>
                  <a:srgbClr val="FF0000"/>
                </a:solidFill>
                <a:latin typeface="Cambria Math" panose="02040503050406030204" pitchFamily="18" charset="0"/>
                <a:ea typeface="NEU-BZ-S92"/>
                <a:cs typeface="Times New Roman" panose="02020603050405020304" pitchFamily="18" charset="0"/>
              </a:rPr>
              <a:t>√ </a:t>
            </a:r>
            <a:endParaRPr lang="zh-CN" altLang="en-US" sz="2200" dirty="0"/>
          </a:p>
        </p:txBody>
      </p:sp>
      <p:sp>
        <p:nvSpPr>
          <p:cNvPr id="27" name="矩形 26"/>
          <p:cNvSpPr>
            <a:spLocks noChangeAspect="1"/>
          </p:cNvSpPr>
          <p:nvPr/>
        </p:nvSpPr>
        <p:spPr>
          <a:xfrm>
            <a:off x="7955834" y="4817769"/>
            <a:ext cx="537327" cy="466090"/>
          </a:xfrm>
          <a:prstGeom prst="rect">
            <a:avLst/>
          </a:prstGeom>
        </p:spPr>
        <p:txBody>
          <a:bodyPr wrap="none">
            <a:spAutoFit/>
          </a:bodyPr>
          <a:lstStyle/>
          <a:p>
            <a:pPr>
              <a:lnSpc>
                <a:spcPct val="120000"/>
              </a:lnSpc>
            </a:pPr>
            <a:r>
              <a:rPr lang="en-US" altLang="zh-CN" sz="2200" i="1" dirty="0" smtClean="0">
                <a:solidFill>
                  <a:srgbClr val="FF0000"/>
                </a:solidFill>
                <a:latin typeface="Times New Roman" panose="02020603050405020304" pitchFamily="18" charset="0"/>
              </a:rPr>
              <a:t>× </a:t>
            </a:r>
            <a:endParaRPr lang="zh-CN" altLang="en-US" sz="2200" dirty="0"/>
          </a:p>
        </p:txBody>
      </p:sp>
      <p:sp>
        <p:nvSpPr>
          <p:cNvPr id="28" name="矩形 27"/>
          <p:cNvSpPr>
            <a:spLocks noChangeAspect="1"/>
          </p:cNvSpPr>
          <p:nvPr/>
        </p:nvSpPr>
        <p:spPr>
          <a:xfrm>
            <a:off x="8060029" y="5649164"/>
            <a:ext cx="433132" cy="469359"/>
          </a:xfrm>
          <a:prstGeom prst="rect">
            <a:avLst/>
          </a:prstGeom>
        </p:spPr>
        <p:txBody>
          <a:bodyPr wrap="none">
            <a:spAutoFit/>
          </a:bodyPr>
          <a:lstStyle/>
          <a:p>
            <a:pPr>
              <a:lnSpc>
                <a:spcPct val="120000"/>
              </a:lnSpc>
            </a:pPr>
            <a:r>
              <a:rPr lang="en-US" altLang="zh-CN" sz="2200" dirty="0" smtClean="0">
                <a:solidFill>
                  <a:srgbClr val="FF0000"/>
                </a:solidFill>
                <a:latin typeface="Cambria Math" panose="02040503050406030204" pitchFamily="18" charset="0"/>
                <a:ea typeface="NEU-BZ-S92"/>
                <a:cs typeface="Times New Roman" panose="02020603050405020304" pitchFamily="18" charset="0"/>
              </a:rPr>
              <a:t>√ </a:t>
            </a:r>
            <a:endParaRPr lang="zh-CN" altLang="en-US" sz="2200" dirty="0"/>
          </a:p>
        </p:txBody>
      </p:sp>
    </p:spTree>
    <p:extLst>
      <p:ext uri="{BB962C8B-B14F-4D97-AF65-F5344CB8AC3E}">
        <p14:creationId xmlns:p14="http://schemas.microsoft.com/office/powerpoint/2010/main" xmlns="" val="1229754651"/>
      </p:ext>
    </p:extLst>
  </p:cSld>
  <p:clrMapOvr>
    <a:masterClrMapping/>
  </p:clrMapOvr>
  <mc:AlternateContent xmlns:mc="http://schemas.openxmlformats.org/markup-compatibility/2006">
    <mc:Choice xmlns:p14="http://schemas.microsoft.com/office/powerpoint/2010/main" xmlns="" Requires="p14">
      <p:transition spd="slow" p14:dur="800">
        <p:cover dir="rd"/>
      </p:transition>
    </mc:Choice>
    <mc:Fallback>
      <p:transition spd="slow">
        <p:cover dir="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down)">
                                      <p:cBhvr>
                                        <p:cTn id="7" dur="500"/>
                                        <p:tgtEl>
                                          <p:spTgt spid="2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5"/>
                                        </p:tgtEl>
                                        <p:attrNameLst>
                                          <p:attrName>style.visibility</p:attrName>
                                        </p:attrNameLst>
                                      </p:cBhvr>
                                      <p:to>
                                        <p:strVal val="visible"/>
                                      </p:to>
                                    </p:set>
                                    <p:animEffect transition="in" filter="wipe(down)">
                                      <p:cBhvr>
                                        <p:cTn id="12" dur="500"/>
                                        <p:tgtEl>
                                          <p:spTgt spid="2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26"/>
                                        </p:tgtEl>
                                        <p:attrNameLst>
                                          <p:attrName>style.visibility</p:attrName>
                                        </p:attrNameLst>
                                      </p:cBhvr>
                                      <p:to>
                                        <p:strVal val="visible"/>
                                      </p:to>
                                    </p:set>
                                    <p:animEffect transition="in" filter="wipe(down)">
                                      <p:cBhvr>
                                        <p:cTn id="17" dur="500"/>
                                        <p:tgtEl>
                                          <p:spTgt spid="2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27"/>
                                        </p:tgtEl>
                                        <p:attrNameLst>
                                          <p:attrName>style.visibility</p:attrName>
                                        </p:attrNameLst>
                                      </p:cBhvr>
                                      <p:to>
                                        <p:strVal val="visible"/>
                                      </p:to>
                                    </p:set>
                                    <p:animEffect transition="in" filter="wipe(down)">
                                      <p:cBhvr>
                                        <p:cTn id="22" dur="500"/>
                                        <p:tgtEl>
                                          <p:spTgt spid="27"/>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28"/>
                                        </p:tgtEl>
                                        <p:attrNameLst>
                                          <p:attrName>style.visibility</p:attrName>
                                        </p:attrNameLst>
                                      </p:cBhvr>
                                      <p:to>
                                        <p:strVal val="visible"/>
                                      </p:to>
                                    </p:set>
                                    <p:animEffect transition="in" filter="wipe(down)">
                                      <p:cBhvr>
                                        <p:cTn id="27"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P spid="26" grpId="0"/>
      <p:bldP spid="27" grpId="0"/>
      <p:bldP spid="2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7</a:t>
            </a:fld>
            <a:r>
              <a:rPr lang="en-US" altLang="zh-CN" dirty="0" smtClean="0"/>
              <a:t>-</a:t>
            </a:r>
            <a:endParaRPr lang="zh-CN" altLang="en-US" dirty="0"/>
          </a:p>
        </p:txBody>
      </p:sp>
      <p:sp>
        <p:nvSpPr>
          <p:cNvPr id="5" name="圆角矩形 4">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知识梳理</a:t>
            </a:r>
          </a:p>
        </p:txBody>
      </p:sp>
      <p:sp>
        <p:nvSpPr>
          <p:cNvPr id="6" name="圆角矩形 5">
            <a:hlinkClick r:id="rId5"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考点自诊</a:t>
            </a:r>
            <a:endParaRPr lang="zh-CN" altLang="en-US" sz="1200" dirty="0">
              <a:solidFill>
                <a:srgbClr val="E75E22"/>
              </a:solidFill>
              <a:latin typeface="+mj-ea"/>
              <a:ea typeface="+mj-ea"/>
            </a:endParaRPr>
          </a:p>
        </p:txBody>
      </p:sp>
      <p:graphicFrame>
        <p:nvGraphicFramePr>
          <p:cNvPr id="13" name="对象 12"/>
          <p:cNvGraphicFramePr>
            <a:graphicFrameLocks noChangeAspect="1"/>
          </p:cNvGraphicFramePr>
          <p:nvPr>
            <p:extLst>
              <p:ext uri="{D42A27DB-BD31-4B8C-83A1-F6EECF244321}">
                <p14:modId xmlns:p14="http://schemas.microsoft.com/office/powerpoint/2010/main" xmlns="" val="3398301611"/>
              </p:ext>
            </p:extLst>
          </p:nvPr>
        </p:nvGraphicFramePr>
        <p:xfrm>
          <a:off x="-36512" y="1412776"/>
          <a:ext cx="8128000" cy="1122726"/>
        </p:xfrm>
        <a:graphic>
          <a:graphicData uri="http://schemas.openxmlformats.org/presentationml/2006/ole">
            <p:oleObj spid="_x0000_s6146" name="文档" r:id="rId6" imgW="3838050" imgH="530255" progId="Word.Document.12">
              <p:embed/>
            </p:oleObj>
          </a:graphicData>
        </a:graphic>
      </p:graphicFrame>
      <p:sp>
        <p:nvSpPr>
          <p:cNvPr id="32" name="矩形 31"/>
          <p:cNvSpPr>
            <a:spLocks noChangeAspect="1"/>
          </p:cNvSpPr>
          <p:nvPr/>
        </p:nvSpPr>
        <p:spPr>
          <a:xfrm>
            <a:off x="7565615" y="1427564"/>
            <a:ext cx="372218" cy="469744"/>
          </a:xfrm>
          <a:prstGeom prst="rect">
            <a:avLst/>
          </a:prstGeom>
        </p:spPr>
        <p:txBody>
          <a:bodyPr wrap="none">
            <a:spAutoFit/>
          </a:bodyPr>
          <a:lstStyle/>
          <a:p>
            <a:pPr>
              <a:lnSpc>
                <a:spcPct val="120000"/>
              </a:lnSpc>
            </a:pPr>
            <a:r>
              <a:rPr lang="en-US" altLang="zh-CN" sz="2200" dirty="0" smtClean="0">
                <a:solidFill>
                  <a:srgbClr val="FF0000"/>
                </a:solidFill>
                <a:latin typeface="Times New Roman" panose="02020603050405020304" pitchFamily="18" charset="0"/>
              </a:rPr>
              <a:t>B</a:t>
            </a:r>
            <a:endParaRPr lang="zh-CN" altLang="en-US" sz="2200" dirty="0"/>
          </a:p>
        </p:txBody>
      </p:sp>
      <p:graphicFrame>
        <p:nvGraphicFramePr>
          <p:cNvPr id="33" name="对象 32"/>
          <p:cNvGraphicFramePr>
            <a:graphicFrameLocks noChangeAspect="1"/>
          </p:cNvGraphicFramePr>
          <p:nvPr>
            <p:extLst>
              <p:ext uri="{D42A27DB-BD31-4B8C-83A1-F6EECF244321}">
                <p14:modId xmlns:p14="http://schemas.microsoft.com/office/powerpoint/2010/main" xmlns="" val="2446267576"/>
              </p:ext>
            </p:extLst>
          </p:nvPr>
        </p:nvGraphicFramePr>
        <p:xfrm>
          <a:off x="502044" y="2588034"/>
          <a:ext cx="8066088" cy="587375"/>
        </p:xfrm>
        <a:graphic>
          <a:graphicData uri="http://schemas.openxmlformats.org/presentationml/2006/ole">
            <p:oleObj spid="_x0000_s6147" name="文档" r:id="rId7" imgW="3847376" imgH="279247" progId="Word.Document.12">
              <p:embed/>
            </p:oleObj>
          </a:graphicData>
        </a:graphic>
      </p:graphicFrame>
      <p:sp>
        <p:nvSpPr>
          <p:cNvPr id="3" name="矩形 2"/>
          <p:cNvSpPr>
            <a:spLocks noChangeAspect="1"/>
          </p:cNvSpPr>
          <p:nvPr/>
        </p:nvSpPr>
        <p:spPr>
          <a:xfrm>
            <a:off x="441999" y="3234196"/>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(2018</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河南六市联考一</a:t>
            </a: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cs typeface="Times New Roman" panose="02020603050405020304" pitchFamily="18" charset="0"/>
              </a:rPr>
              <a:t>汽车以</a:t>
            </a:r>
            <a:r>
              <a:rPr lang="en-US" altLang="zh-CN" sz="2200" i="1">
                <a:solidFill>
                  <a:srgbClr val="000000"/>
                </a:solidFill>
                <a:latin typeface="Times New Roman" panose="02020603050405020304" pitchFamily="18" charset="0"/>
                <a:cs typeface="Times New Roman" panose="02020603050405020304" pitchFamily="18" charset="0"/>
              </a:rPr>
              <a:t>v=</a:t>
            </a:r>
            <a:r>
              <a:rPr lang="en-US" altLang="zh-CN" sz="2200">
                <a:solidFill>
                  <a:srgbClr val="000000"/>
                </a:solidFill>
                <a:latin typeface="Times New Roman" panose="02020603050405020304" pitchFamily="18" charset="0"/>
                <a:cs typeface="Times New Roman" panose="02020603050405020304" pitchFamily="18" charset="0"/>
              </a:rPr>
              <a:t>(3</a:t>
            </a:r>
            <a:r>
              <a:rPr lang="en-US" altLang="zh-CN" sz="2200" i="1">
                <a:solidFill>
                  <a:srgbClr val="000000"/>
                </a:solidFill>
                <a:latin typeface="Times New Roman" panose="02020603050405020304" pitchFamily="18" charset="0"/>
                <a:cs typeface="Times New Roman" panose="02020603050405020304" pitchFamily="18" charset="0"/>
              </a:rPr>
              <a:t>t+</a:t>
            </a:r>
            <a:r>
              <a:rPr lang="en-US" altLang="zh-CN" sz="2200">
                <a:solidFill>
                  <a:srgbClr val="000000"/>
                </a:solidFill>
                <a:latin typeface="Times New Roman" panose="02020603050405020304" pitchFamily="18" charset="0"/>
                <a:cs typeface="Times New Roman" panose="02020603050405020304" pitchFamily="18" charset="0"/>
              </a:rPr>
              <a:t>2)m/s</a:t>
            </a:r>
            <a:r>
              <a:rPr lang="zh-CN" altLang="zh-CN" sz="2200">
                <a:solidFill>
                  <a:srgbClr val="000000"/>
                </a:solidFill>
                <a:latin typeface="Times New Roman" panose="02020603050405020304" pitchFamily="18" charset="0"/>
                <a:cs typeface="Times New Roman" panose="02020603050405020304" pitchFamily="18" charset="0"/>
              </a:rPr>
              <a:t>作变速运动时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在第</a:t>
            </a:r>
            <a:r>
              <a:rPr lang="en-US" altLang="zh-CN" sz="2200">
                <a:solidFill>
                  <a:srgbClr val="000000"/>
                </a:solidFill>
                <a:latin typeface="Times New Roman" panose="02020603050405020304" pitchFamily="18" charset="0"/>
                <a:cs typeface="Times New Roman" panose="02020603050405020304" pitchFamily="18" charset="0"/>
              </a:rPr>
              <a:t>1 s</a:t>
            </a:r>
            <a:r>
              <a:rPr lang="zh-CN" altLang="zh-CN" sz="2200">
                <a:solidFill>
                  <a:srgbClr val="000000"/>
                </a:solidFill>
                <a:latin typeface="Times New Roman" panose="02020603050405020304" pitchFamily="18" charset="0"/>
                <a:cs typeface="Times New Roman" panose="02020603050405020304" pitchFamily="18" charset="0"/>
              </a:rPr>
              <a:t>至</a:t>
            </a:r>
            <a:r>
              <a:rPr lang="en-US" altLang="zh-CN" sz="2200">
                <a:solidFill>
                  <a:srgbClr val="000000"/>
                </a:solidFill>
                <a:latin typeface="Times New Roman" panose="02020603050405020304" pitchFamily="18" charset="0"/>
                <a:cs typeface="Times New Roman" panose="02020603050405020304" pitchFamily="18" charset="0"/>
              </a:rPr>
              <a:t>2 s</a:t>
            </a:r>
            <a:r>
              <a:rPr lang="zh-CN" altLang="zh-CN" sz="2200">
                <a:solidFill>
                  <a:srgbClr val="000000"/>
                </a:solidFill>
                <a:latin typeface="Times New Roman" panose="02020603050405020304" pitchFamily="18" charset="0"/>
                <a:cs typeface="Times New Roman" panose="02020603050405020304" pitchFamily="18" charset="0"/>
              </a:rPr>
              <a:t>之间的</a:t>
            </a:r>
            <a:r>
              <a:rPr lang="en-US" altLang="zh-CN" sz="2200">
                <a:solidFill>
                  <a:srgbClr val="000000"/>
                </a:solidFill>
                <a:latin typeface="Times New Roman" panose="02020603050405020304" pitchFamily="18" charset="0"/>
                <a:cs typeface="Times New Roman" panose="02020603050405020304" pitchFamily="18" charset="0"/>
              </a:rPr>
              <a:t>1 s</a:t>
            </a:r>
            <a:r>
              <a:rPr lang="zh-CN" altLang="zh-CN" sz="2200">
                <a:solidFill>
                  <a:srgbClr val="000000"/>
                </a:solidFill>
                <a:latin typeface="Times New Roman" panose="02020603050405020304" pitchFamily="18" charset="0"/>
                <a:cs typeface="Times New Roman" panose="02020603050405020304" pitchFamily="18" charset="0"/>
              </a:rPr>
              <a:t>内经过的路程是</a:t>
            </a:r>
            <a:r>
              <a:rPr lang="zh-CN" altLang="zh-CN" sz="2200">
                <a:solidFill>
                  <a:srgbClr val="000000"/>
                </a:solidFill>
                <a:latin typeface="NEU-BZ-S92"/>
                <a:ea typeface="Times New Roman" panose="02020603050405020304" pitchFamily="18" charset="0"/>
                <a:cs typeface="Times New Roman" panose="02020603050405020304" pitchFamily="18" charset="0"/>
              </a:rPr>
              <a:t> </a:t>
            </a:r>
            <a:r>
              <a:rPr lang="en-US" altLang="zh-CN" sz="2200">
                <a:solidFill>
                  <a:srgbClr val="000000"/>
                </a:solidFill>
                <a:latin typeface="NEU-BZ-S92"/>
                <a:ea typeface="Times New Roman" panose="02020603050405020304" pitchFamily="18" charset="0"/>
                <a:cs typeface="Times New Roman" panose="02020603050405020304" pitchFamily="18" charset="0"/>
              </a:rPr>
              <a:t>(</a:t>
            </a:r>
            <a:r>
              <a:rPr lang="zh-CN" altLang="zh-CN" sz="2200" i="1">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1446870993"/>
              </p:ext>
            </p:extLst>
          </p:nvPr>
        </p:nvGraphicFramePr>
        <p:xfrm>
          <a:off x="-21601" y="4177917"/>
          <a:ext cx="8128000" cy="549914"/>
        </p:xfrm>
        <a:graphic>
          <a:graphicData uri="http://schemas.openxmlformats.org/presentationml/2006/ole">
            <p:oleObj spid="_x0000_s6148" name="文档" r:id="rId8" imgW="3847376" imgH="260894" progId="Word.Document.12">
              <p:embed/>
            </p:oleObj>
          </a:graphicData>
        </a:graphic>
      </p:graphicFrame>
      <p:sp>
        <p:nvSpPr>
          <p:cNvPr id="35" name="矩形 34"/>
          <p:cNvSpPr>
            <a:spLocks noChangeAspect="1"/>
          </p:cNvSpPr>
          <p:nvPr/>
        </p:nvSpPr>
        <p:spPr>
          <a:xfrm>
            <a:off x="4716016" y="3615126"/>
            <a:ext cx="388248" cy="463204"/>
          </a:xfrm>
          <a:prstGeom prst="rect">
            <a:avLst/>
          </a:prstGeom>
        </p:spPr>
        <p:txBody>
          <a:bodyPr wrap="none">
            <a:spAutoFit/>
          </a:bodyPr>
          <a:lstStyle/>
          <a:p>
            <a:pPr>
              <a:lnSpc>
                <a:spcPct val="120000"/>
              </a:lnSpc>
            </a:pPr>
            <a:r>
              <a:rPr lang="en-US" altLang="zh-CN" sz="2200" smtClean="0">
                <a:solidFill>
                  <a:srgbClr val="FF0000"/>
                </a:solidFill>
                <a:latin typeface="Times New Roman" panose="02020603050405020304" pitchFamily="18" charset="0"/>
              </a:rPr>
              <a:t>D</a:t>
            </a:r>
            <a:endParaRPr lang="zh-CN" altLang="en-US" sz="2200" dirty="0"/>
          </a:p>
        </p:txBody>
      </p:sp>
    </p:spTree>
    <p:extLst>
      <p:ext uri="{BB962C8B-B14F-4D97-AF65-F5344CB8AC3E}">
        <p14:creationId xmlns:p14="http://schemas.microsoft.com/office/powerpoint/2010/main" xmlns="" val="2211454304"/>
      </p:ext>
    </p:extLst>
  </p:cSld>
  <p:clrMapOvr>
    <a:masterClrMapping/>
  </p:clrMapOvr>
  <mc:AlternateContent xmlns:mc="http://schemas.openxmlformats.org/markup-compatibility/2006">
    <mc:Choice xmlns:p14="http://schemas.microsoft.com/office/powerpoint/2010/main" xmlns="" Requires="p14">
      <p:transition spd="slow" p14:dur="8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wipe(down)">
                                      <p:cBhvr>
                                        <p:cTn id="7" dur="500"/>
                                        <p:tgtEl>
                                          <p:spTgt spid="3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3"/>
                                        </p:tgtEl>
                                        <p:attrNameLst>
                                          <p:attrName>style.visibility</p:attrName>
                                        </p:attrNameLst>
                                      </p:cBhvr>
                                      <p:to>
                                        <p:strVal val="visible"/>
                                      </p:to>
                                    </p:set>
                                    <p:animEffect transition="in" filter="wipe(down)">
                                      <p:cBhvr>
                                        <p:cTn id="12" dur="500"/>
                                        <p:tgtEl>
                                          <p:spTgt spid="3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5"/>
                                        </p:tgtEl>
                                        <p:attrNameLst>
                                          <p:attrName>style.visibility</p:attrName>
                                        </p:attrNameLst>
                                      </p:cBhvr>
                                      <p:to>
                                        <p:strVal val="visible"/>
                                      </p:to>
                                    </p:set>
                                    <p:animEffect transition="in" filter="wipe(down)">
                                      <p:cBhvr>
                                        <p:cTn id="17"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8</a:t>
            </a:fld>
            <a:r>
              <a:rPr lang="en-US" altLang="zh-CN" dirty="0" smtClean="0"/>
              <a:t>-</a:t>
            </a:r>
            <a:endParaRPr lang="zh-CN" altLang="en-US" dirty="0"/>
          </a:p>
        </p:txBody>
      </p:sp>
      <p:sp>
        <p:nvSpPr>
          <p:cNvPr id="5" name="圆角矩形 4">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知识梳理</a:t>
            </a:r>
          </a:p>
        </p:txBody>
      </p:sp>
      <p:sp>
        <p:nvSpPr>
          <p:cNvPr id="6" name="圆角矩形 5">
            <a:hlinkClick r:id="rId5"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考点自诊</a:t>
            </a:r>
            <a:endParaRPr lang="zh-CN" altLang="en-US" sz="1200" dirty="0">
              <a:solidFill>
                <a:srgbClr val="E75E22"/>
              </a:solidFill>
              <a:latin typeface="+mj-ea"/>
              <a:ea typeface="+mj-ea"/>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1624399332"/>
              </p:ext>
            </p:extLst>
          </p:nvPr>
        </p:nvGraphicFramePr>
        <p:xfrm>
          <a:off x="508000" y="1299203"/>
          <a:ext cx="8128000" cy="1807341"/>
        </p:xfrm>
        <a:graphic>
          <a:graphicData uri="http://schemas.openxmlformats.org/presentationml/2006/ole">
            <p:oleObj spid="_x0000_s7170" name="文档" r:id="rId6" imgW="3847376" imgH="856452" progId="Word.Document.12">
              <p:embed/>
            </p:oleObj>
          </a:graphicData>
        </a:graphic>
      </p:graphicFrame>
      <p:graphicFrame>
        <p:nvGraphicFramePr>
          <p:cNvPr id="7" name="对象 6"/>
          <p:cNvGraphicFramePr>
            <a:graphicFrameLocks noChangeAspect="1"/>
          </p:cNvGraphicFramePr>
          <p:nvPr>
            <p:extLst>
              <p:ext uri="{D42A27DB-BD31-4B8C-83A1-F6EECF244321}">
                <p14:modId xmlns:p14="http://schemas.microsoft.com/office/powerpoint/2010/main" xmlns="" val="3128995901"/>
              </p:ext>
            </p:extLst>
          </p:nvPr>
        </p:nvGraphicFramePr>
        <p:xfrm>
          <a:off x="508000" y="4653136"/>
          <a:ext cx="8128000" cy="509677"/>
        </p:xfrm>
        <a:graphic>
          <a:graphicData uri="http://schemas.openxmlformats.org/presentationml/2006/ole">
            <p:oleObj spid="_x0000_s7171" name="文档" r:id="rId7" imgW="3847376" imgH="241822" progId="Word.Document.12">
              <p:embed/>
            </p:oleObj>
          </a:graphicData>
        </a:graphic>
      </p:graphicFrame>
      <p:sp>
        <p:nvSpPr>
          <p:cNvPr id="17" name="矩形 16"/>
          <p:cNvSpPr>
            <a:spLocks noChangeAspect="1"/>
          </p:cNvSpPr>
          <p:nvPr/>
        </p:nvSpPr>
        <p:spPr>
          <a:xfrm>
            <a:off x="6936086" y="1392228"/>
            <a:ext cx="372218" cy="469744"/>
          </a:xfrm>
          <a:prstGeom prst="rect">
            <a:avLst/>
          </a:prstGeom>
        </p:spPr>
        <p:txBody>
          <a:bodyPr wrap="none">
            <a:spAutoFit/>
          </a:bodyPr>
          <a:lstStyle/>
          <a:p>
            <a:pPr>
              <a:lnSpc>
                <a:spcPct val="120000"/>
              </a:lnSpc>
            </a:pPr>
            <a:r>
              <a:rPr lang="en-US" altLang="zh-CN" sz="2200" smtClean="0">
                <a:solidFill>
                  <a:srgbClr val="FF0000"/>
                </a:solidFill>
                <a:latin typeface="Times New Roman" panose="02020603050405020304" pitchFamily="18" charset="0"/>
              </a:rPr>
              <a:t>C</a:t>
            </a:r>
            <a:endParaRPr lang="zh-CN" altLang="en-US" sz="2200" dirty="0"/>
          </a:p>
        </p:txBody>
      </p:sp>
      <p:graphicFrame>
        <p:nvGraphicFramePr>
          <p:cNvPr id="2" name="对象 1"/>
          <p:cNvGraphicFramePr>
            <a:graphicFrameLocks noChangeAspect="1"/>
          </p:cNvGraphicFramePr>
          <p:nvPr>
            <p:extLst>
              <p:ext uri="{D42A27DB-BD31-4B8C-83A1-F6EECF244321}">
                <p14:modId xmlns:p14="http://schemas.microsoft.com/office/powerpoint/2010/main" xmlns="" val="2140373208"/>
              </p:ext>
            </p:extLst>
          </p:nvPr>
        </p:nvGraphicFramePr>
        <p:xfrm>
          <a:off x="-36512" y="3197178"/>
          <a:ext cx="8128000" cy="1156831"/>
        </p:xfrm>
        <a:graphic>
          <a:graphicData uri="http://schemas.openxmlformats.org/presentationml/2006/ole">
            <p:oleObj spid="_x0000_s7172" name="文档" r:id="rId8" imgW="3847376" imgH="548417" progId="Word.Document.12">
              <p:embed/>
            </p:oleObj>
          </a:graphicData>
        </a:graphic>
      </p:graphicFrame>
      <p:graphicFrame>
        <p:nvGraphicFramePr>
          <p:cNvPr id="3" name="对象 2"/>
          <p:cNvGraphicFramePr>
            <a:graphicFrameLocks noChangeAspect="1"/>
          </p:cNvGraphicFramePr>
          <p:nvPr>
            <p:extLst>
              <p:ext uri="{D42A27DB-BD31-4B8C-83A1-F6EECF244321}">
                <p14:modId xmlns:p14="http://schemas.microsoft.com/office/powerpoint/2010/main" xmlns="" val="3506221151"/>
              </p:ext>
            </p:extLst>
          </p:nvPr>
        </p:nvGraphicFramePr>
        <p:xfrm>
          <a:off x="-50787" y="5397773"/>
          <a:ext cx="8128000" cy="479499"/>
        </p:xfrm>
        <a:graphic>
          <a:graphicData uri="http://schemas.openxmlformats.org/presentationml/2006/ole">
            <p:oleObj spid="_x0000_s7173" name="文档" r:id="rId9" imgW="3847376" imgH="227787" progId="Word.Document.12">
              <p:embed/>
            </p:oleObj>
          </a:graphicData>
        </a:graphic>
      </p:graphicFrame>
      <p:sp>
        <p:nvSpPr>
          <p:cNvPr id="11" name="矩形 10"/>
          <p:cNvSpPr>
            <a:spLocks noChangeAspect="1"/>
          </p:cNvSpPr>
          <p:nvPr/>
        </p:nvSpPr>
        <p:spPr>
          <a:xfrm>
            <a:off x="4644008" y="4581128"/>
            <a:ext cx="325730" cy="463204"/>
          </a:xfrm>
          <a:prstGeom prst="rect">
            <a:avLst/>
          </a:prstGeom>
        </p:spPr>
        <p:txBody>
          <a:bodyPr wrap="none">
            <a:spAutoFit/>
          </a:bodyPr>
          <a:lstStyle/>
          <a:p>
            <a:pPr>
              <a:lnSpc>
                <a:spcPct val="120000"/>
              </a:lnSpc>
            </a:pPr>
            <a:r>
              <a:rPr lang="en-US" altLang="zh-CN" sz="2200" smtClean="0">
                <a:solidFill>
                  <a:srgbClr val="FF0000"/>
                </a:solidFill>
                <a:latin typeface="Times New Roman" panose="02020603050405020304" pitchFamily="18" charset="0"/>
              </a:rPr>
              <a:t>3</a:t>
            </a:r>
            <a:endParaRPr lang="zh-CN" altLang="en-US" sz="2200" dirty="0"/>
          </a:p>
        </p:txBody>
      </p:sp>
    </p:spTree>
    <p:extLst>
      <p:ext uri="{BB962C8B-B14F-4D97-AF65-F5344CB8AC3E}">
        <p14:creationId xmlns:p14="http://schemas.microsoft.com/office/powerpoint/2010/main" xmlns="" val="1060867205"/>
      </p:ext>
    </p:extLst>
  </p:cSld>
  <p:clrMapOvr>
    <a:masterClrMapping/>
  </p:clrMapOvr>
  <mc:AlternateContent xmlns:mc="http://schemas.openxmlformats.org/markup-compatibility/2006">
    <mc:Choice xmlns:p14="http://schemas.microsoft.com/office/powerpoint/2010/main" xmlns="" Requires="p14">
      <p:transition spd="slow" p14:dur="800">
        <p:checker dir="vert"/>
      </p:transition>
    </mc:Choice>
    <mc:Fallback>
      <p:transition spd="slow">
        <p:checker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down)">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down)">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ipe(down)">
                                      <p:cBhvr>
                                        <p:cTn id="17" dur="5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wipe(down)">
                                      <p:cBhvr>
                                        <p:cTn id="2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9</a:t>
            </a:fld>
            <a:r>
              <a:rPr lang="en-US" altLang="zh-CN" dirty="0" smtClean="0"/>
              <a:t>-</a:t>
            </a:r>
            <a:endParaRPr lang="zh-CN" altLang="en-US" dirty="0"/>
          </a:p>
        </p:txBody>
      </p:sp>
      <p:sp>
        <p:nvSpPr>
          <p:cNvPr id="5" name="圆角矩形 4">
            <a:hlinkClick r:id="rId4" action="ppaction://hlinksldjump"/>
          </p:cNvPr>
          <p:cNvSpPr/>
          <p:nvPr/>
        </p:nvSpPr>
        <p:spPr>
          <a:xfrm>
            <a:off x="344304"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1</a:t>
            </a:r>
            <a:endParaRPr lang="zh-CN" altLang="en-US" sz="1200" dirty="0">
              <a:solidFill>
                <a:srgbClr val="E75E22"/>
              </a:solidFill>
              <a:latin typeface="+mj-ea"/>
              <a:ea typeface="+mj-ea"/>
            </a:endParaRPr>
          </a:p>
        </p:txBody>
      </p:sp>
      <p:sp>
        <p:nvSpPr>
          <p:cNvPr id="6" name="圆角矩形 5">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8" name="圆角矩形 7">
            <a:hlinkClick r:id="rId6"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2940729029"/>
              </p:ext>
            </p:extLst>
          </p:nvPr>
        </p:nvGraphicFramePr>
        <p:xfrm>
          <a:off x="508000" y="1484784"/>
          <a:ext cx="8128000" cy="3363196"/>
        </p:xfrm>
        <a:graphic>
          <a:graphicData uri="http://schemas.openxmlformats.org/presentationml/2006/ole">
            <p:oleObj spid="_x0000_s8194" name="文档" r:id="rId7" imgW="3847376" imgH="1592713" progId="Word.Document.12">
              <p:embed/>
            </p:oleObj>
          </a:graphicData>
        </a:graphic>
      </p:graphicFrame>
      <p:sp>
        <p:nvSpPr>
          <p:cNvPr id="11" name="圆角矩形 10">
            <a:hlinkClick r:id="rId5" action="ppaction://hlinksldjump"/>
          </p:cNvPr>
          <p:cNvSpPr/>
          <p:nvPr/>
        </p:nvSpPr>
        <p:spPr>
          <a:xfrm>
            <a:off x="3306312"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lumMod val="85000"/>
                  </a:schemeClr>
                </a:solidFill>
                <a:latin typeface="+mj-ea"/>
                <a:ea typeface="+mj-ea"/>
              </a:rPr>
              <a:t>考点</a:t>
            </a:r>
            <a:r>
              <a:rPr lang="en-US" altLang="zh-CN" sz="1200" smtClean="0">
                <a:solidFill>
                  <a:schemeClr val="bg1">
                    <a:lumMod val="85000"/>
                  </a:schemeClr>
                </a:solidFill>
                <a:latin typeface="+mj-ea"/>
                <a:ea typeface="+mj-ea"/>
              </a:rPr>
              <a:t>4</a:t>
            </a:r>
            <a:endParaRPr lang="zh-CN" altLang="en-US" sz="1200" dirty="0">
              <a:solidFill>
                <a:schemeClr val="bg1">
                  <a:lumMod val="85000"/>
                </a:schemeClr>
              </a:solidFill>
              <a:latin typeface="+mj-ea"/>
              <a:ea typeface="+mj-ea"/>
            </a:endParaRPr>
          </a:p>
        </p:txBody>
      </p:sp>
      <p:sp>
        <p:nvSpPr>
          <p:cNvPr id="14" name="矩形 13"/>
          <p:cNvSpPr>
            <a:spLocks noChangeAspect="1"/>
          </p:cNvSpPr>
          <p:nvPr/>
        </p:nvSpPr>
        <p:spPr>
          <a:xfrm>
            <a:off x="6732240" y="1844824"/>
            <a:ext cx="372218" cy="463204"/>
          </a:xfrm>
          <a:prstGeom prst="rect">
            <a:avLst/>
          </a:prstGeom>
        </p:spPr>
        <p:txBody>
          <a:bodyPr wrap="none">
            <a:spAutoFit/>
          </a:bodyPr>
          <a:lstStyle/>
          <a:p>
            <a:pPr>
              <a:lnSpc>
                <a:spcPct val="120000"/>
              </a:lnSpc>
            </a:pPr>
            <a:r>
              <a:rPr lang="en-US" altLang="zh-CN" sz="2200" smtClean="0">
                <a:solidFill>
                  <a:srgbClr val="FF0000"/>
                </a:solidFill>
                <a:latin typeface="Times New Roman" panose="02020603050405020304" pitchFamily="18" charset="0"/>
              </a:rPr>
              <a:t>B</a:t>
            </a:r>
            <a:endParaRPr lang="zh-CN" altLang="en-US" sz="2200" dirty="0"/>
          </a:p>
        </p:txBody>
      </p:sp>
      <p:sp>
        <p:nvSpPr>
          <p:cNvPr id="17" name="矩形 16"/>
          <p:cNvSpPr>
            <a:spLocks noChangeAspect="1"/>
          </p:cNvSpPr>
          <p:nvPr/>
        </p:nvSpPr>
        <p:spPr>
          <a:xfrm>
            <a:off x="7452320" y="2996952"/>
            <a:ext cx="388248" cy="463204"/>
          </a:xfrm>
          <a:prstGeom prst="rect">
            <a:avLst/>
          </a:prstGeom>
        </p:spPr>
        <p:txBody>
          <a:bodyPr wrap="none">
            <a:spAutoFit/>
          </a:bodyPr>
          <a:lstStyle/>
          <a:p>
            <a:pPr>
              <a:lnSpc>
                <a:spcPct val="120000"/>
              </a:lnSpc>
            </a:pPr>
            <a:r>
              <a:rPr lang="en-US" altLang="zh-CN" sz="2200" smtClean="0">
                <a:solidFill>
                  <a:srgbClr val="FF0000"/>
                </a:solidFill>
                <a:latin typeface="Times New Roman" panose="02020603050405020304" pitchFamily="18" charset="0"/>
              </a:rPr>
              <a:t>D</a:t>
            </a:r>
            <a:endParaRPr lang="zh-CN" altLang="en-US" sz="2200" dirty="0"/>
          </a:p>
        </p:txBody>
      </p:sp>
      <p:sp>
        <p:nvSpPr>
          <p:cNvPr id="18" name="矩形 17"/>
          <p:cNvSpPr>
            <a:spLocks noChangeAspect="1"/>
          </p:cNvSpPr>
          <p:nvPr/>
        </p:nvSpPr>
        <p:spPr>
          <a:xfrm>
            <a:off x="3275856" y="4272214"/>
            <a:ext cx="325730" cy="463204"/>
          </a:xfrm>
          <a:prstGeom prst="rect">
            <a:avLst/>
          </a:prstGeom>
        </p:spPr>
        <p:txBody>
          <a:bodyPr wrap="none">
            <a:spAutoFit/>
          </a:bodyPr>
          <a:lstStyle/>
          <a:p>
            <a:pPr>
              <a:lnSpc>
                <a:spcPct val="120000"/>
              </a:lnSpc>
            </a:pPr>
            <a:r>
              <a:rPr lang="en-US" altLang="zh-CN" sz="2200" smtClean="0">
                <a:solidFill>
                  <a:srgbClr val="FF0000"/>
                </a:solidFill>
                <a:latin typeface="Times New Roman" panose="02020603050405020304" pitchFamily="18" charset="0"/>
              </a:rPr>
              <a:t>1</a:t>
            </a:r>
            <a:endParaRPr lang="zh-CN" altLang="en-US" sz="2200" dirty="0"/>
          </a:p>
        </p:txBody>
      </p:sp>
    </p:spTree>
    <p:extLst>
      <p:ext uri="{BB962C8B-B14F-4D97-AF65-F5344CB8AC3E}">
        <p14:creationId xmlns:p14="http://schemas.microsoft.com/office/powerpoint/2010/main" xmlns="" val="1987262272"/>
      </p:ext>
    </p:extLst>
  </p:cSld>
  <p:clrMapOvr>
    <a:masterClrMapping/>
  </p:clrMapOvr>
  <mc:AlternateContent xmlns:mc="http://schemas.openxmlformats.org/markup-compatibility/2006">
    <mc:Choice xmlns:p14="http://schemas.microsoft.com/office/powerpoint/2010/main" xmlns="" Requires="p14">
      <p:transition spd="slow" p14:dur="8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down)">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wipe(down)">
                                      <p:cBhvr>
                                        <p:cTn id="12" dur="500"/>
                                        <p:tgtEl>
                                          <p:spTgt spid="1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wipe(down)">
                                      <p:cBhvr>
                                        <p:cTn id="1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7" grpId="0"/>
      <p:bldP spid="18" grpId="0"/>
    </p:bldLst>
  </p:timing>
</p:sld>
</file>

<file path=ppt/theme/theme1.xml><?xml version="1.0" encoding="utf-8"?>
<a:theme xmlns:a="http://schemas.openxmlformats.org/drawingml/2006/main" name="2014高优二轮模板">
  <a:themeElements>
    <a:clrScheme name="自定义 4">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FFFFF"/>
      </a:hlink>
      <a:folHlink>
        <a:srgbClr val="FFFF00"/>
      </a:folHlink>
    </a:clrScheme>
    <a:fontScheme name="Office 经典">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2014高优二轮模板</Template>
  <TotalTime>430</TotalTime>
  <Words>1145</Words>
  <Application>Microsoft Office PowerPoint</Application>
  <PresentationFormat>全屏显示(4:3)</PresentationFormat>
  <Paragraphs>237</Paragraphs>
  <Slides>30</Slides>
  <Notes>29</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30</vt:i4>
      </vt:variant>
    </vt:vector>
  </HeadingPairs>
  <TitlesOfParts>
    <vt:vector size="32" baseType="lpstr">
      <vt:lpstr>2014高优二轮模板</vt:lpstr>
      <vt:lpstr>文档</vt:lpstr>
      <vt:lpstr>3.3　定积分与微积分基本定理</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vector>
  </TitlesOfParts>
  <Company>微软中国</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阳光数学网【http://www.eduy.net】搜集，仅供学习和研究使用！</dc:title>
  <dc:subject>阳光数学网【http://www.eduy.net】搜集，仅供学习和研究使用！</dc:subject>
  <dc:creator>阳光数学网【http://www.eduy.net】搜集，仅供学习和研究使用！</dc:creator>
  <cp:keywords>阳光数学网【http:/www.eduy.net】搜集，仅供学习和研究使用！</cp:keywords>
  <dc:description>阳光数学网【http://www.eduy.net】搜集，仅供学习和研究使用！</dc:description>
  <cp:lastModifiedBy>Administrator</cp:lastModifiedBy>
  <cp:revision>131</cp:revision>
  <dcterms:created xsi:type="dcterms:W3CDTF">2014-12-26T02:01:49Z</dcterms:created>
  <dcterms:modified xsi:type="dcterms:W3CDTF">2019-11-11T09:30:40Z</dcterms:modified>
  <cp:category>阳光数学网【http://www.eduy.net】搜集，仅供学习和研究使用！</cp:category>
  <cp:contentType>阳光数学网【http://www.eduy.net】搜集，仅供学习和研究使用！</cp:contentType>
  <cp:contentStatus>阳光数学网【http://www.eduy.net】搜集，仅供学习和研究使用！</cp:contentStatus>
</cp:coreProperties>
</file>