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customXml/itemProps46.xml" ContentType="application/vnd.openxmlformats-officedocument.customXmlProperti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8"/>
  </p:sldMasterIdLst>
  <p:notesMasterIdLst>
    <p:notesMasterId r:id="rId98"/>
  </p:notesMasterIdLst>
  <p:sldIdLst>
    <p:sldId id="262" r:id="rId49"/>
    <p:sldId id="340" r:id="rId50"/>
    <p:sldId id="341" r:id="rId51"/>
    <p:sldId id="263" r:id="rId52"/>
    <p:sldId id="265" r:id="rId53"/>
    <p:sldId id="266" r:id="rId54"/>
    <p:sldId id="267" r:id="rId55"/>
    <p:sldId id="268" r:id="rId56"/>
    <p:sldId id="269" r:id="rId57"/>
    <p:sldId id="270" r:id="rId58"/>
    <p:sldId id="271" r:id="rId59"/>
    <p:sldId id="273" r:id="rId60"/>
    <p:sldId id="275" r:id="rId61"/>
    <p:sldId id="277" r:id="rId62"/>
    <p:sldId id="278" r:id="rId63"/>
    <p:sldId id="280" r:id="rId64"/>
    <p:sldId id="281" r:id="rId65"/>
    <p:sldId id="284" r:id="rId66"/>
    <p:sldId id="286" r:id="rId67"/>
    <p:sldId id="287" r:id="rId68"/>
    <p:sldId id="288" r:id="rId69"/>
    <p:sldId id="291" r:id="rId70"/>
    <p:sldId id="293" r:id="rId71"/>
    <p:sldId id="294" r:id="rId72"/>
    <p:sldId id="297" r:id="rId73"/>
    <p:sldId id="298" r:id="rId74"/>
    <p:sldId id="301" r:id="rId75"/>
    <p:sldId id="304" r:id="rId76"/>
    <p:sldId id="307" r:id="rId77"/>
    <p:sldId id="308" r:id="rId78"/>
    <p:sldId id="310" r:id="rId79"/>
    <p:sldId id="312" r:id="rId80"/>
    <p:sldId id="313" r:id="rId81"/>
    <p:sldId id="315" r:id="rId82"/>
    <p:sldId id="316" r:id="rId83"/>
    <p:sldId id="317" r:id="rId84"/>
    <p:sldId id="319" r:id="rId85"/>
    <p:sldId id="320" r:id="rId86"/>
    <p:sldId id="322" r:id="rId87"/>
    <p:sldId id="323" r:id="rId88"/>
    <p:sldId id="324" r:id="rId89"/>
    <p:sldId id="325" r:id="rId90"/>
    <p:sldId id="328" r:id="rId91"/>
    <p:sldId id="330" r:id="rId92"/>
    <p:sldId id="333" r:id="rId93"/>
    <p:sldId id="335" r:id="rId94"/>
    <p:sldId id="336" r:id="rId95"/>
    <p:sldId id="337" r:id="rId96"/>
    <p:sldId id="339" r:id="rId97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368" autoAdjust="0"/>
    <p:restoredTop sz="94322" autoAdjust="0"/>
  </p:normalViewPr>
  <p:slideViewPr>
    <p:cSldViewPr>
      <p:cViewPr varScale="1">
        <p:scale>
          <a:sx n="89" d="100"/>
          <a:sy n="89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50" Type="http://schemas.openxmlformats.org/officeDocument/2006/relationships/slide" Target="slides/slide2.xml"/><Relationship Id="rId55" Type="http://schemas.openxmlformats.org/officeDocument/2006/relationships/slide" Target="slides/slide7.xml"/><Relationship Id="rId63" Type="http://schemas.openxmlformats.org/officeDocument/2006/relationships/slide" Target="slides/slide15.xml"/><Relationship Id="rId68" Type="http://schemas.openxmlformats.org/officeDocument/2006/relationships/slide" Target="slides/slide20.xml"/><Relationship Id="rId76" Type="http://schemas.openxmlformats.org/officeDocument/2006/relationships/slide" Target="slides/slide28.xml"/><Relationship Id="rId84" Type="http://schemas.openxmlformats.org/officeDocument/2006/relationships/slide" Target="slides/slide36.xml"/><Relationship Id="rId89" Type="http://schemas.openxmlformats.org/officeDocument/2006/relationships/slide" Target="slides/slide41.xml"/><Relationship Id="rId97" Type="http://schemas.openxmlformats.org/officeDocument/2006/relationships/slide" Target="slides/slide49.xml"/><Relationship Id="rId7" Type="http://schemas.openxmlformats.org/officeDocument/2006/relationships/customXml" Target="../customXml/item7.xml"/><Relationship Id="rId71" Type="http://schemas.openxmlformats.org/officeDocument/2006/relationships/slide" Target="slides/slide23.xml"/><Relationship Id="rId92" Type="http://schemas.openxmlformats.org/officeDocument/2006/relationships/slide" Target="slides/slide44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slide" Target="slides/slide5.xml"/><Relationship Id="rId58" Type="http://schemas.openxmlformats.org/officeDocument/2006/relationships/slide" Target="slides/slide10.xml"/><Relationship Id="rId66" Type="http://schemas.openxmlformats.org/officeDocument/2006/relationships/slide" Target="slides/slide18.xml"/><Relationship Id="rId74" Type="http://schemas.openxmlformats.org/officeDocument/2006/relationships/slide" Target="slides/slide26.xml"/><Relationship Id="rId79" Type="http://schemas.openxmlformats.org/officeDocument/2006/relationships/slide" Target="slides/slide31.xml"/><Relationship Id="rId87" Type="http://schemas.openxmlformats.org/officeDocument/2006/relationships/slide" Target="slides/slide39.xml"/><Relationship Id="rId102" Type="http://schemas.openxmlformats.org/officeDocument/2006/relationships/tableStyles" Target="tableStyles.xml"/><Relationship Id="rId5" Type="http://schemas.openxmlformats.org/officeDocument/2006/relationships/customXml" Target="../customXml/item5.xml"/><Relationship Id="rId61" Type="http://schemas.openxmlformats.org/officeDocument/2006/relationships/slide" Target="slides/slide13.xml"/><Relationship Id="rId82" Type="http://schemas.openxmlformats.org/officeDocument/2006/relationships/slide" Target="slides/slide34.xml"/><Relationship Id="rId90" Type="http://schemas.openxmlformats.org/officeDocument/2006/relationships/slide" Target="slides/slide42.xml"/><Relationship Id="rId95" Type="http://schemas.openxmlformats.org/officeDocument/2006/relationships/slide" Target="slides/slide47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slideMaster" Target="slideMasters/slideMaster1.xml"/><Relationship Id="rId56" Type="http://schemas.openxmlformats.org/officeDocument/2006/relationships/slide" Target="slides/slide8.xml"/><Relationship Id="rId64" Type="http://schemas.openxmlformats.org/officeDocument/2006/relationships/slide" Target="slides/slide16.xml"/><Relationship Id="rId69" Type="http://schemas.openxmlformats.org/officeDocument/2006/relationships/slide" Target="slides/slide21.xml"/><Relationship Id="rId77" Type="http://schemas.openxmlformats.org/officeDocument/2006/relationships/slide" Target="slides/slide29.xml"/><Relationship Id="rId100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3.xml"/><Relationship Id="rId72" Type="http://schemas.openxmlformats.org/officeDocument/2006/relationships/slide" Target="slides/slide24.xml"/><Relationship Id="rId80" Type="http://schemas.openxmlformats.org/officeDocument/2006/relationships/slide" Target="slides/slide32.xml"/><Relationship Id="rId85" Type="http://schemas.openxmlformats.org/officeDocument/2006/relationships/slide" Target="slides/slide37.xml"/><Relationship Id="rId93" Type="http://schemas.openxmlformats.org/officeDocument/2006/relationships/slide" Target="slides/slide45.xml"/><Relationship Id="rId9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" Target="slides/slide11.xml"/><Relationship Id="rId67" Type="http://schemas.openxmlformats.org/officeDocument/2006/relationships/slide" Target="slides/slide19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6.xml"/><Relationship Id="rId62" Type="http://schemas.openxmlformats.org/officeDocument/2006/relationships/slide" Target="slides/slide14.xml"/><Relationship Id="rId70" Type="http://schemas.openxmlformats.org/officeDocument/2006/relationships/slide" Target="slides/slide22.xml"/><Relationship Id="rId75" Type="http://schemas.openxmlformats.org/officeDocument/2006/relationships/slide" Target="slides/slide27.xml"/><Relationship Id="rId83" Type="http://schemas.openxmlformats.org/officeDocument/2006/relationships/slide" Target="slides/slide35.xml"/><Relationship Id="rId88" Type="http://schemas.openxmlformats.org/officeDocument/2006/relationships/slide" Target="slides/slide40.xml"/><Relationship Id="rId91" Type="http://schemas.openxmlformats.org/officeDocument/2006/relationships/slide" Target="slides/slide43.xml"/><Relationship Id="rId96" Type="http://schemas.openxmlformats.org/officeDocument/2006/relationships/slide" Target="slides/slide4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1.xml"/><Relationship Id="rId57" Type="http://schemas.openxmlformats.org/officeDocument/2006/relationships/slide" Target="slides/slide9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slide" Target="slides/slide4.xml"/><Relationship Id="rId60" Type="http://schemas.openxmlformats.org/officeDocument/2006/relationships/slide" Target="slides/slide12.xml"/><Relationship Id="rId65" Type="http://schemas.openxmlformats.org/officeDocument/2006/relationships/slide" Target="slides/slide17.xml"/><Relationship Id="rId73" Type="http://schemas.openxmlformats.org/officeDocument/2006/relationships/slide" Target="slides/slide25.xml"/><Relationship Id="rId78" Type="http://schemas.openxmlformats.org/officeDocument/2006/relationships/slide" Target="slides/slide30.xml"/><Relationship Id="rId81" Type="http://schemas.openxmlformats.org/officeDocument/2006/relationships/slide" Target="slides/slide33.xml"/><Relationship Id="rId86" Type="http://schemas.openxmlformats.org/officeDocument/2006/relationships/slide" Target="slides/slide38.xml"/><Relationship Id="rId94" Type="http://schemas.openxmlformats.org/officeDocument/2006/relationships/slide" Target="slides/slide46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image" Target="../media/image114.wmf"/><Relationship Id="rId3" Type="http://schemas.openxmlformats.org/officeDocument/2006/relationships/image" Target="../media/image104.wmf"/><Relationship Id="rId7" Type="http://schemas.openxmlformats.org/officeDocument/2006/relationships/image" Target="../media/image108.wmf"/><Relationship Id="rId12" Type="http://schemas.openxmlformats.org/officeDocument/2006/relationships/image" Target="../media/image113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6" Type="http://schemas.openxmlformats.org/officeDocument/2006/relationships/image" Target="../media/image107.wmf"/><Relationship Id="rId11" Type="http://schemas.openxmlformats.org/officeDocument/2006/relationships/image" Target="../media/image112.wmf"/><Relationship Id="rId5" Type="http://schemas.openxmlformats.org/officeDocument/2006/relationships/image" Target="../media/image106.wmf"/><Relationship Id="rId10" Type="http://schemas.openxmlformats.org/officeDocument/2006/relationships/image" Target="../media/image111.wmf"/><Relationship Id="rId4" Type="http://schemas.openxmlformats.org/officeDocument/2006/relationships/image" Target="../media/image105.wmf"/><Relationship Id="rId9" Type="http://schemas.openxmlformats.org/officeDocument/2006/relationships/image" Target="../media/image1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wmf"/><Relationship Id="rId1" Type="http://schemas.openxmlformats.org/officeDocument/2006/relationships/image" Target="../media/image120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wmf"/><Relationship Id="rId1" Type="http://schemas.openxmlformats.org/officeDocument/2006/relationships/image" Target="../media/image126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wmf"/><Relationship Id="rId1" Type="http://schemas.openxmlformats.org/officeDocument/2006/relationships/image" Target="../media/image128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wmf"/><Relationship Id="rId1" Type="http://schemas.openxmlformats.org/officeDocument/2006/relationships/image" Target="../media/image131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3" Type="http://schemas.openxmlformats.org/officeDocument/2006/relationships/image" Target="../media/image137.wmf"/><Relationship Id="rId7" Type="http://schemas.openxmlformats.org/officeDocument/2006/relationships/image" Target="../media/image141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Relationship Id="rId9" Type="http://schemas.openxmlformats.org/officeDocument/2006/relationships/image" Target="../media/image143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Relationship Id="rId4" Type="http://schemas.openxmlformats.org/officeDocument/2006/relationships/image" Target="../media/image14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/Relationships>
</file>

<file path=ppt/drawings/_rels/vmlDrawing3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wmf"/><Relationship Id="rId3" Type="http://schemas.openxmlformats.org/officeDocument/2006/relationships/image" Target="../media/image154.wmf"/><Relationship Id="rId7" Type="http://schemas.openxmlformats.org/officeDocument/2006/relationships/image" Target="../media/image158.wmf"/><Relationship Id="rId2" Type="http://schemas.openxmlformats.org/officeDocument/2006/relationships/image" Target="../media/image153.wmf"/><Relationship Id="rId1" Type="http://schemas.openxmlformats.org/officeDocument/2006/relationships/image" Target="../media/image152.wmf"/><Relationship Id="rId6" Type="http://schemas.openxmlformats.org/officeDocument/2006/relationships/image" Target="../media/image157.wmf"/><Relationship Id="rId5" Type="http://schemas.openxmlformats.org/officeDocument/2006/relationships/image" Target="../media/image156.wmf"/><Relationship Id="rId4" Type="http://schemas.openxmlformats.org/officeDocument/2006/relationships/image" Target="../media/image155.wmf"/><Relationship Id="rId9" Type="http://schemas.openxmlformats.org/officeDocument/2006/relationships/image" Target="../media/image16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4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17" Type="http://schemas.openxmlformats.org/officeDocument/2006/relationships/image" Target="../media/image58.wmf"/><Relationship Id="rId2" Type="http://schemas.openxmlformats.org/officeDocument/2006/relationships/image" Target="../media/image43.wmf"/><Relationship Id="rId16" Type="http://schemas.openxmlformats.org/officeDocument/2006/relationships/image" Target="../media/image57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46.wmf"/><Relationship Id="rId15" Type="http://schemas.openxmlformats.org/officeDocument/2006/relationships/image" Target="../media/image56.wmf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Relationship Id="rId14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3742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2110977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</a:p>
        </p:txBody>
      </p:sp>
    </p:spTree>
    <p:extLst>
      <p:ext uri="{BB962C8B-B14F-4D97-AF65-F5344CB8AC3E}">
        <p14:creationId xmlns:p14="http://schemas.microsoft.com/office/powerpoint/2010/main" xmlns="" val="2792692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xmlns="" val="2685315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0733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2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7446"/>
            <a:chOff x="7870558" y="-1072311"/>
            <a:chExt cx="936105" cy="568483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3428" rtl="0" eaLnBrk="1" latinLnBrk="0" hangingPunct="1"/>
              <a:endParaRPr lang="zh-CN" altLang="en-US" sz="2388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8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34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8" dirty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58" dirty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34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8" dirty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58" dirty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34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8" dirty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58" dirty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5149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6 -0.14458 L 0.00406 0.297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6 -0.07263 L 0.00406 -0.3877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3428" rtl="0" eaLnBrk="1" latinLnBrk="0" hangingPunct="1">
        <a:spcBef>
          <a:spcPct val="0"/>
        </a:spcBef>
        <a:buNone/>
        <a:defRPr sz="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5035" indent="-455035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4246" kern="1200">
          <a:solidFill>
            <a:schemeClr val="tx1"/>
          </a:solidFill>
          <a:latin typeface="+mn-lt"/>
          <a:ea typeface="+mn-ea"/>
          <a:cs typeface="+mn-cs"/>
        </a:defRPr>
      </a:lvl1pPr>
      <a:lvl2pPr marL="985909" indent="-379195" algn="l" defTabSz="1213428" rtl="0" eaLnBrk="1" latinLnBrk="0" hangingPunct="1">
        <a:spcBef>
          <a:spcPct val="20000"/>
        </a:spcBef>
        <a:buFont typeface="Arial" panose="020B0604020202020204" pitchFamily="34" charset="0"/>
        <a:buChar char="–"/>
        <a:defRPr sz="3715" kern="1200">
          <a:solidFill>
            <a:schemeClr val="tx1"/>
          </a:solidFill>
          <a:latin typeface="+mn-lt"/>
          <a:ea typeface="+mn-ea"/>
          <a:cs typeface="+mn-cs"/>
        </a:defRPr>
      </a:lvl2pPr>
      <a:lvl3pPr marL="1516784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3pPr>
      <a:lvl4pPr marL="2123498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–"/>
        <a:defRPr sz="2654" kern="1200">
          <a:solidFill>
            <a:schemeClr val="tx1"/>
          </a:solidFill>
          <a:latin typeface="+mn-lt"/>
          <a:ea typeface="+mn-ea"/>
          <a:cs typeface="+mn-cs"/>
        </a:defRPr>
      </a:lvl4pPr>
      <a:lvl5pPr marL="2730212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»"/>
        <a:defRPr sz="2654" kern="1200">
          <a:solidFill>
            <a:schemeClr val="tx1"/>
          </a:solidFill>
          <a:latin typeface="+mn-lt"/>
          <a:ea typeface="+mn-ea"/>
          <a:cs typeface="+mn-cs"/>
        </a:defRPr>
      </a:lvl5pPr>
      <a:lvl6pPr marL="3336926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6pPr>
      <a:lvl7pPr marL="3943638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7pPr>
      <a:lvl8pPr marL="4549509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8pPr>
      <a:lvl9pPr marL="5156223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1pPr>
      <a:lvl2pPr marL="606714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2pPr>
      <a:lvl3pPr marL="1213428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3pPr>
      <a:lvl4pPr marL="1820141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4pPr>
      <a:lvl5pPr marL="2426853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5pPr>
      <a:lvl6pPr marL="3033568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6pPr>
      <a:lvl7pPr marL="3640282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7pPr>
      <a:lvl8pPr marL="4246995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8pPr>
      <a:lvl9pPr marL="4852865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29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3.bin"/><Relationship Id="rId2" Type="http://schemas.openxmlformats.org/officeDocument/2006/relationships/customXml" Target="../../customXml/item3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7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8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0.xml"/><Relationship Id="rId5" Type="http://schemas.openxmlformats.org/officeDocument/2006/relationships/image" Target="../media/image27.pn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0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36.jpe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22.bin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5.bin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26.bin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oleObject" Target="../embeddings/oleObject35.bin"/><Relationship Id="rId18" Type="http://schemas.openxmlformats.org/officeDocument/2006/relationships/oleObject" Target="../embeddings/oleObject40.bin"/><Relationship Id="rId3" Type="http://schemas.openxmlformats.org/officeDocument/2006/relationships/slideLayout" Target="../slideLayouts/slideLayout3.xml"/><Relationship Id="rId21" Type="http://schemas.openxmlformats.org/officeDocument/2006/relationships/oleObject" Target="../embeddings/oleObject43.bin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4.bin"/><Relationship Id="rId17" Type="http://schemas.openxmlformats.org/officeDocument/2006/relationships/oleObject" Target="../embeddings/oleObject39.bin"/><Relationship Id="rId2" Type="http://schemas.openxmlformats.org/officeDocument/2006/relationships/customXml" Target="../../customXml/item21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2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7.bin"/><Relationship Id="rId10" Type="http://schemas.openxmlformats.org/officeDocument/2006/relationships/oleObject" Target="../embeddings/oleObject32.bin"/><Relationship Id="rId19" Type="http://schemas.openxmlformats.org/officeDocument/2006/relationships/oleObject" Target="../embeddings/oleObject41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46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0.bin"/><Relationship Id="rId2" Type="http://schemas.openxmlformats.org/officeDocument/2006/relationships/customXml" Target="../../customXml/item4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27.png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4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51.bin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27.png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3.bin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2.bin"/><Relationship Id="rId10" Type="http://schemas.openxmlformats.org/officeDocument/2006/relationships/oleObject" Target="../embeddings/oleObject57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5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84.pn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6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0.bin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59.bin"/><Relationship Id="rId10" Type="http://schemas.openxmlformats.org/officeDocument/2006/relationships/oleObject" Target="../embeddings/oleObject64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12.png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27.png"/><Relationship Id="rId5" Type="http://schemas.openxmlformats.org/officeDocument/2006/relationships/oleObject" Target="../embeddings/oleObject67.bin"/><Relationship Id="rId10" Type="http://schemas.openxmlformats.org/officeDocument/2006/relationships/oleObject" Target="../embeddings/oleObject72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71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5.bin"/><Relationship Id="rId2" Type="http://schemas.openxmlformats.org/officeDocument/2006/relationships/customXml" Target="../../customXml/item4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4.bin"/><Relationship Id="rId5" Type="http://schemas.openxmlformats.org/officeDocument/2006/relationships/oleObject" Target="../embeddings/oleObject73.bin"/><Relationship Id="rId4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77.bin"/><Relationship Id="rId5" Type="http://schemas.openxmlformats.org/officeDocument/2006/relationships/oleObject" Target="../embeddings/oleObject76.bin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0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9.bin"/><Relationship Id="rId11" Type="http://schemas.openxmlformats.org/officeDocument/2006/relationships/image" Target="../media/image27.png"/><Relationship Id="rId5" Type="http://schemas.openxmlformats.org/officeDocument/2006/relationships/oleObject" Target="../embeddings/oleObject78.bin"/><Relationship Id="rId10" Type="http://schemas.openxmlformats.org/officeDocument/2006/relationships/oleObject" Target="../embeddings/oleObject83.bin"/><Relationship Id="rId4" Type="http://schemas.openxmlformats.org/officeDocument/2006/relationships/notesSlide" Target="../notesSlides/notesSlide29.xml"/><Relationship Id="rId9" Type="http://schemas.openxmlformats.org/officeDocument/2006/relationships/oleObject" Target="../embeddings/oleObject82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oleObject" Target="../embeddings/oleObject9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6.bin"/><Relationship Id="rId12" Type="http://schemas.openxmlformats.org/officeDocument/2006/relationships/oleObject" Target="../embeddings/oleObject91.bin"/><Relationship Id="rId17" Type="http://schemas.openxmlformats.org/officeDocument/2006/relationships/oleObject" Target="../embeddings/oleObject96.bin"/><Relationship Id="rId2" Type="http://schemas.openxmlformats.org/officeDocument/2006/relationships/customXml" Target="../../customXml/item5.xml"/><Relationship Id="rId16" Type="http://schemas.openxmlformats.org/officeDocument/2006/relationships/oleObject" Target="../embeddings/oleObject95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5.bin"/><Relationship Id="rId11" Type="http://schemas.openxmlformats.org/officeDocument/2006/relationships/oleObject" Target="../embeddings/oleObject90.bin"/><Relationship Id="rId5" Type="http://schemas.openxmlformats.org/officeDocument/2006/relationships/oleObject" Target="../embeddings/oleObject84.bin"/><Relationship Id="rId15" Type="http://schemas.openxmlformats.org/officeDocument/2006/relationships/oleObject" Target="../embeddings/oleObject94.bin"/><Relationship Id="rId10" Type="http://schemas.openxmlformats.org/officeDocument/2006/relationships/oleObject" Target="../embeddings/oleObject89.bin"/><Relationship Id="rId4" Type="http://schemas.openxmlformats.org/officeDocument/2006/relationships/notesSlide" Target="../notesSlides/notesSlide30.xml"/><Relationship Id="rId9" Type="http://schemas.openxmlformats.org/officeDocument/2006/relationships/oleObject" Target="../embeddings/oleObject88.bin"/><Relationship Id="rId14" Type="http://schemas.openxmlformats.org/officeDocument/2006/relationships/oleObject" Target="../embeddings/oleObject93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9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98.bin"/><Relationship Id="rId5" Type="http://schemas.openxmlformats.org/officeDocument/2006/relationships/oleObject" Target="../embeddings/oleObject97.bin"/><Relationship Id="rId4" Type="http://schemas.openxmlformats.org/officeDocument/2006/relationships/notesSlide" Target="../notesSlides/notes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100.bin"/><Relationship Id="rId4" Type="http://schemas.openxmlformats.org/officeDocument/2006/relationships/notesSlide" Target="../notesSlides/notes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101.bin"/><Relationship Id="rId4" Type="http://schemas.openxmlformats.org/officeDocument/2006/relationships/notesSlide" Target="../notesSlides/notesSlide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customXml" Target="../../customXml/item44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03.bin"/><Relationship Id="rId5" Type="http://schemas.openxmlformats.org/officeDocument/2006/relationships/oleObject" Target="../embeddings/oleObject102.bin"/><Relationship Id="rId4" Type="http://schemas.openxmlformats.org/officeDocument/2006/relationships/notesSlide" Target="../notesSlides/notesSlide3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5.bin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04.bin"/><Relationship Id="rId5" Type="http://schemas.openxmlformats.org/officeDocument/2006/relationships/image" Target="../media/image125.jpeg"/><Relationship Id="rId4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png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5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08.bin"/><Relationship Id="rId5" Type="http://schemas.openxmlformats.org/officeDocument/2006/relationships/oleObject" Target="../embeddings/oleObject107.bin"/><Relationship Id="rId4" Type="http://schemas.openxmlformats.org/officeDocument/2006/relationships/notesSlide" Target="../notesSlides/notes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0.bin"/><Relationship Id="rId2" Type="http://schemas.openxmlformats.org/officeDocument/2006/relationships/customXml" Target="../../customXml/item39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30.jpeg"/><Relationship Id="rId4" Type="http://schemas.openxmlformats.org/officeDocument/2006/relationships/notesSlide" Target="../notesSlides/notesSlide4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2.bin"/><Relationship Id="rId2" Type="http://schemas.openxmlformats.org/officeDocument/2006/relationships/customXml" Target="../../customXml/item35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11.bin"/><Relationship Id="rId5" Type="http://schemas.openxmlformats.org/officeDocument/2006/relationships/image" Target="../media/image133.jpeg"/><Relationship Id="rId4" Type="http://schemas.openxmlformats.org/officeDocument/2006/relationships/notesSlide" Target="../notesSlides/notesSlide41.xml"/><Relationship Id="rId9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6.bin"/><Relationship Id="rId13" Type="http://schemas.openxmlformats.org/officeDocument/2006/relationships/oleObject" Target="../embeddings/oleObject12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5.bin"/><Relationship Id="rId12" Type="http://schemas.openxmlformats.org/officeDocument/2006/relationships/oleObject" Target="../embeddings/oleObject120.bin"/><Relationship Id="rId2" Type="http://schemas.openxmlformats.org/officeDocument/2006/relationships/customXml" Target="../../customXml/item33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14.bin"/><Relationship Id="rId11" Type="http://schemas.openxmlformats.org/officeDocument/2006/relationships/oleObject" Target="../embeddings/oleObject119.bin"/><Relationship Id="rId5" Type="http://schemas.openxmlformats.org/officeDocument/2006/relationships/oleObject" Target="../embeddings/oleObject113.bin"/><Relationship Id="rId10" Type="http://schemas.openxmlformats.org/officeDocument/2006/relationships/oleObject" Target="../embeddings/oleObject118.bin"/><Relationship Id="rId4" Type="http://schemas.openxmlformats.org/officeDocument/2006/relationships/notesSlide" Target="../notesSlides/notesSlide42.xml"/><Relationship Id="rId9" Type="http://schemas.openxmlformats.org/officeDocument/2006/relationships/oleObject" Target="../embeddings/oleObject117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Relationship Id="rId5" Type="http://schemas.openxmlformats.org/officeDocument/2006/relationships/image" Target="../media/image144.png"/><Relationship Id="rId4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4.bin"/><Relationship Id="rId2" Type="http://schemas.openxmlformats.org/officeDocument/2006/relationships/customXml" Target="../../customXml/item45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23.bin"/><Relationship Id="rId5" Type="http://schemas.openxmlformats.org/officeDocument/2006/relationships/oleObject" Target="../embeddings/oleObject122.bin"/><Relationship Id="rId4" Type="http://schemas.openxmlformats.org/officeDocument/2006/relationships/notesSlide" Target="../notesSlides/notesSlide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8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27.bin"/><Relationship Id="rId5" Type="http://schemas.openxmlformats.org/officeDocument/2006/relationships/oleObject" Target="../embeddings/oleObject126.bin"/><Relationship Id="rId4" Type="http://schemas.openxmlformats.org/officeDocument/2006/relationships/notesSlide" Target="../notesSlides/notesSlide4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13" Type="http://schemas.openxmlformats.org/officeDocument/2006/relationships/oleObject" Target="../embeddings/oleObject13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31.bin"/><Relationship Id="rId12" Type="http://schemas.openxmlformats.org/officeDocument/2006/relationships/oleObject" Target="../embeddings/oleObject136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30.bin"/><Relationship Id="rId11" Type="http://schemas.openxmlformats.org/officeDocument/2006/relationships/oleObject" Target="../embeddings/oleObject135.bin"/><Relationship Id="rId5" Type="http://schemas.openxmlformats.org/officeDocument/2006/relationships/oleObject" Target="../embeddings/oleObject129.bin"/><Relationship Id="rId10" Type="http://schemas.openxmlformats.org/officeDocument/2006/relationships/oleObject" Target="../embeddings/oleObject134.bin"/><Relationship Id="rId4" Type="http://schemas.openxmlformats.org/officeDocument/2006/relationships/notesSlide" Target="../notesSlides/notesSlide47.xml"/><Relationship Id="rId9" Type="http://schemas.openxmlformats.org/officeDocument/2006/relationships/oleObject" Target="../embeddings/oleObject13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8.bin"/><Relationship Id="rId2" Type="http://schemas.openxmlformats.org/officeDocument/2006/relationships/customXml" Target="../../customXml/item3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837" y="1908101"/>
            <a:ext cx="11340000" cy="107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§ 4.1　任意角三角函数</a:t>
            </a:r>
          </a:p>
        </p:txBody>
      </p:sp>
      <p:pic>
        <p:nvPicPr>
          <p:cNvPr id="3" name="Picture 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08119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526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易错防范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(1)注意易混概念的区别:象限角、锐角、小于90°的角是概念不同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的三类角.第一类是象限角,第二、三类是区间角.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(2)角度制与弧度制可利用180°=π rad进行互化,在同一个式子中,采用的度量制度必须一致,不可混用.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(3)三角函数的定义中,当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)是单位圆上的点时,有sin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,cos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,tan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553" kern="0" spc="-1453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,但若不是单位圆时,如圆的半径为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,则sin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553" kern="0" spc="-1453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,cos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553" kern="0" spc="-1678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,tan 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553" kern="0" spc="-1453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4985683"/>
              </p:ext>
            </p:extLst>
          </p:nvPr>
        </p:nvGraphicFramePr>
        <p:xfrm>
          <a:off x="1673349" y="4863625"/>
          <a:ext cx="266699" cy="752475"/>
        </p:xfrm>
        <a:graphic>
          <a:graphicData uri="http://schemas.openxmlformats.org/presentationml/2006/ole">
            <p:oleObj spid="_x0000_s3122" name="Equation" r:id="rId5" imgW="268448" imgH="758657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3638713"/>
              </p:ext>
            </p:extLst>
          </p:nvPr>
        </p:nvGraphicFramePr>
        <p:xfrm>
          <a:off x="9008075" y="4859275"/>
          <a:ext cx="266699" cy="752475"/>
        </p:xfrm>
        <a:graphic>
          <a:graphicData uri="http://schemas.openxmlformats.org/presentationml/2006/ole">
            <p:oleObj spid="_x0000_s3123" name="Equation" r:id="rId6" imgW="268448" imgH="758657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3998990"/>
              </p:ext>
            </p:extLst>
          </p:nvPr>
        </p:nvGraphicFramePr>
        <p:xfrm>
          <a:off x="10458325" y="4859276"/>
          <a:ext cx="238124" cy="752474"/>
        </p:xfrm>
        <a:graphic>
          <a:graphicData uri="http://schemas.openxmlformats.org/presentationml/2006/ole">
            <p:oleObj spid="_x0000_s3124" name="Equation" r:id="rId7" imgW="243840" imgH="754743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9547887"/>
              </p:ext>
            </p:extLst>
          </p:nvPr>
        </p:nvGraphicFramePr>
        <p:xfrm>
          <a:off x="1055999" y="5646250"/>
          <a:ext cx="266700" cy="752475"/>
        </p:xfrm>
        <a:graphic>
          <a:graphicData uri="http://schemas.openxmlformats.org/presentationml/2006/ole">
            <p:oleObj spid="_x0000_s3125" name="Equation" r:id="rId8" imgW="268448" imgH="758657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8026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下列说法正确的有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A.第一象限的角一定是锐角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B.锐角一定是第一象限的角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C.终边相同的角相等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D.第二象限的角大于第一象限的角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28A4EF1-D449-4D2F-B173-BD44774B51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213" y="810938"/>
            <a:ext cx="2226383" cy="653326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669CBC2D-BC30-4D87-959B-CFEAD10D5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5637" y="1620069"/>
            <a:ext cx="648072" cy="589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369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将表的分针拨慢10分钟,则分针转过的角的弧度数是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553" kern="0" spc="-13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3553" kern="0" spc="-13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C.-</a:t>
            </a:r>
            <a:r>
              <a:rPr lang="zh-CN" altLang="en-US" sz="3553" kern="0" spc="-13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D.-</a:t>
            </a:r>
            <a:r>
              <a:rPr lang="zh-CN" altLang="en-US" sz="3553" kern="0" spc="-13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86480" y="1654561"/>
          <a:ext cx="285749" cy="752474"/>
        </p:xfrm>
        <a:graphic>
          <a:graphicData uri="http://schemas.openxmlformats.org/presentationml/2006/ole">
            <p:oleObj spid="_x0000_s4150" name="Equation" r:id="rId5" imgW="290632" imgH="755642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11846" y="1654561"/>
          <a:ext cx="285750" cy="752474"/>
        </p:xfrm>
        <a:graphic>
          <a:graphicData uri="http://schemas.openxmlformats.org/presentationml/2006/ole">
            <p:oleObj spid="_x0000_s4151" name="Equation" r:id="rId6" imgW="290632" imgH="755642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55896" y="1654561"/>
          <a:ext cx="285750" cy="752474"/>
        </p:xfrm>
        <a:graphic>
          <a:graphicData uri="http://schemas.openxmlformats.org/presentationml/2006/ole">
            <p:oleObj spid="_x0000_s4152" name="Equation" r:id="rId7" imgW="290632" imgH="755642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19611" y="1654561"/>
          <a:ext cx="285750" cy="752474"/>
        </p:xfrm>
        <a:graphic>
          <a:graphicData uri="http://schemas.openxmlformats.org/presentationml/2006/ole">
            <p:oleObj spid="_x0000_s4153" name="Equation" r:id="rId8" imgW="290632" imgH="755642" progId="Equation.DSMT4">
              <p:embed/>
            </p:oleObj>
          </a:graphicData>
        </a:graphic>
      </p:graphicFrame>
      <p:pic>
        <p:nvPicPr>
          <p:cNvPr id="9" name="Picture 3">
            <a:extLst>
              <a:ext uri="{FF2B5EF4-FFF2-40B4-BE49-F238E27FC236}">
                <a16:creationId xmlns:a16="http://schemas.microsoft.com/office/drawing/2014/main" xmlns="" id="{669CBC2D-BC30-4D87-959B-CFEAD10D5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78205" y="1062672"/>
            <a:ext cx="653451" cy="52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(教材习题改编)若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&lt;0,cos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的终边在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A.第一象限　    B.第二象限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C.第三象限　    D.第四象限</a:t>
            </a:r>
            <a:endParaRPr lang="zh-CN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69CBC2D-BC30-4D87-959B-CFEAD10D5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78205" y="1044005"/>
            <a:ext cx="6221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615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是单位圆上的一个定点,动点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出发在圆上按逆时针方向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旋转一周,点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所旋转过的弧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的长为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,弦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的长为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象大致是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53" kern="0" spc="265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2682374"/>
            <a:ext cx="5048250" cy="35528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D0F41BD-98C7-45D3-A775-62AA7B045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53053" y="2354064"/>
            <a:ext cx="6221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9909"/>
            <a:ext cx="11340000" cy="6101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　</a:t>
            </a:r>
            <a:endParaRPr lang="en-US" altLang="zh-CN" sz="2806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30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如图,由题意知∠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AOP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2π.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630" kern="0" spc="13169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254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83" kern="0" spc="1696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89" kern="0" spc="96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=2sin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2π.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553" y="1623593"/>
            <a:ext cx="2933206" cy="304405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3455493"/>
              </p:ext>
            </p:extLst>
          </p:nvPr>
        </p:nvGraphicFramePr>
        <p:xfrm>
          <a:off x="1313309" y="5592814"/>
          <a:ext cx="2457450" cy="504825"/>
        </p:xfrm>
        <a:graphic>
          <a:graphicData uri="http://schemas.openxmlformats.org/presentationml/2006/ole">
            <p:oleObj spid="_x0000_s5158" name="Equation" r:id="rId6" imgW="2474216" imgH="511106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2154628"/>
              </p:ext>
            </p:extLst>
          </p:nvPr>
        </p:nvGraphicFramePr>
        <p:xfrm>
          <a:off x="3977605" y="5697589"/>
          <a:ext cx="1466850" cy="400050"/>
        </p:xfrm>
        <a:graphic>
          <a:graphicData uri="http://schemas.openxmlformats.org/presentationml/2006/ole">
            <p:oleObj spid="_x0000_s5159" name="Equation" r:id="rId7" imgW="1475237" imgH="406561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3841695"/>
              </p:ext>
            </p:extLst>
          </p:nvPr>
        </p:nvGraphicFramePr>
        <p:xfrm>
          <a:off x="6202258" y="5529233"/>
          <a:ext cx="238125" cy="752475"/>
        </p:xfrm>
        <a:graphic>
          <a:graphicData uri="http://schemas.openxmlformats.org/presentationml/2006/ole">
            <p:oleObj spid="_x0000_s5160" name="Equation" r:id="rId8" imgW="243840" imgH="754743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8154069" y="5529233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结合选项知选C.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017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已知扇形的周长为4,则扇形面积最大时,扇形的中心角的弧度数是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A.2　    B.1　    C.</a:t>
            </a:r>
            <a:r>
              <a:rPr lang="zh-CN" altLang="en-US" sz="3553" kern="0" spc="-18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D.3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22112" y="2303209"/>
          <a:ext cx="219075" cy="752475"/>
        </p:xfrm>
        <a:graphic>
          <a:graphicData uri="http://schemas.openxmlformats.org/presentationml/2006/ole">
            <p:oleObj spid="_x0000_s6158" name="Equation" r:id="rId5" imgW="221496" imgH="757750" progId="Equation.DSMT4">
              <p:embed/>
            </p:oleObj>
          </a:graphicData>
        </a:graphic>
      </p:graphicFrame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50E8B513-57FB-4AE6-82A3-068E18639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3269" y="1728653"/>
            <a:ext cx="6221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323925"/>
            <a:ext cx="11340000" cy="13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　</a:t>
            </a:r>
            <a:endParaRPr lang="en-US" altLang="zh-CN" sz="2806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30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设此扇形的半径为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,弧长为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9235" y="1565706"/>
            <a:ext cx="11340000" cy="1506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=4,面积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(4-2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=1时,面积最大.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0012716"/>
              </p:ext>
            </p:extLst>
          </p:nvPr>
        </p:nvGraphicFramePr>
        <p:xfrm>
          <a:off x="3087263" y="1671619"/>
          <a:ext cx="238124" cy="752474"/>
        </p:xfrm>
        <a:graphic>
          <a:graphicData uri="http://schemas.openxmlformats.org/presentationml/2006/ole">
            <p:oleObj spid="_x0000_s42021" name="Equation" r:id="rId5" imgW="243840" imgH="754743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8851089"/>
              </p:ext>
            </p:extLst>
          </p:nvPr>
        </p:nvGraphicFramePr>
        <p:xfrm>
          <a:off x="3758330" y="1671619"/>
          <a:ext cx="238124" cy="752474"/>
        </p:xfrm>
        <a:graphic>
          <a:graphicData uri="http://schemas.openxmlformats.org/presentationml/2006/ole">
            <p:oleObj spid="_x0000_s42022" name="Equation" r:id="rId6" imgW="243840" imgH="754743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072016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此时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=4-2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3553" kern="0" spc="-175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6276046"/>
              </p:ext>
            </p:extLst>
          </p:nvPr>
        </p:nvGraphicFramePr>
        <p:xfrm>
          <a:off x="2629123" y="3177929"/>
          <a:ext cx="228599" cy="752474"/>
        </p:xfrm>
        <a:graphic>
          <a:graphicData uri="http://schemas.openxmlformats.org/presentationml/2006/ole">
            <p:oleObj spid="_x0000_s42023" name="Equation" r:id="rId7" imgW="232690" imgH="756243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的终边在直线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=-3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上,则10sin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20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64180" y="1005913"/>
          <a:ext cx="714375" cy="752474"/>
        </p:xfrm>
        <a:graphic>
          <a:graphicData uri="http://schemas.openxmlformats.org/presentationml/2006/ole">
            <p:oleObj spid="_x0000_s9232" name="Equation" r:id="rId5" imgW="721627" imgH="756544" progId="Equation.DSMT4">
              <p:embed/>
            </p:oleObj>
          </a:graphicData>
        </a:graphic>
      </p:graphicFrame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14B69F79-E5D9-4C3F-B86B-C7F3BACCE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18165" y="1092803"/>
            <a:ext cx="1407560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设角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终边上任一点为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,-3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04" kern="0" spc="1079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42" kern="0" spc="2207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20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49" kern="0" spc="235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781" kern="0" spc="214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3473" kern="0" spc="21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781" kern="0" spc="221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46" kern="0" spc="25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∴10sin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207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=-3</a:t>
            </a:r>
            <a:r>
              <a:rPr lang="zh-CN" altLang="en-US" sz="1889" kern="0" spc="24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1889" kern="0" spc="24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345" kern="0" spc="200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49" kern="0" spc="377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781" kern="0" spc="214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3473" kern="0" spc="21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781" kern="0" spc="364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1846" kern="0" spc="25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30323" y="1626031"/>
          <a:ext cx="1714500" cy="504825"/>
        </p:xfrm>
        <a:graphic>
          <a:graphicData uri="http://schemas.openxmlformats.org/presentationml/2006/ole">
            <p:oleObj spid="_x0000_s10463" name="Equation" r:id="rId5" imgW="1726677" imgH="509891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45820" y="1664391"/>
          <a:ext cx="552449" cy="400049"/>
        </p:xfrm>
        <a:graphic>
          <a:graphicData uri="http://schemas.openxmlformats.org/presentationml/2006/ole">
            <p:oleObj spid="_x0000_s10464" name="Equation" r:id="rId6" imgW="555146" imgH="404794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11836" y="2273567"/>
          <a:ext cx="552449" cy="400050"/>
        </p:xfrm>
        <a:graphic>
          <a:graphicData uri="http://schemas.openxmlformats.org/presentationml/2006/ole">
            <p:oleObj spid="_x0000_s10465" name="Equation" r:id="rId7" imgW="555146" imgH="404794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789140" y="2960226"/>
          <a:ext cx="761999" cy="790574"/>
        </p:xfrm>
        <a:graphic>
          <a:graphicData uri="http://schemas.openxmlformats.org/presentationml/2006/ole">
            <p:oleObj spid="_x0000_s10466" name="Equation" r:id="rId8" imgW="765140" imgH="799919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870821" y="2885775"/>
          <a:ext cx="752475" cy="819150"/>
        </p:xfrm>
        <a:graphic>
          <a:graphicData uri="http://schemas.openxmlformats.org/presentationml/2006/ole">
            <p:oleObj spid="_x0000_s10467" name="Equation" r:id="rId9" imgW="757146" imgH="827037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12396" y="2950366"/>
          <a:ext cx="714375" cy="752475"/>
        </p:xfrm>
        <a:graphic>
          <a:graphicData uri="http://schemas.openxmlformats.org/presentationml/2006/ole">
            <p:oleObj spid="_x0000_s10468" name="Equation" r:id="rId10" imgW="721627" imgH="756544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627768" y="2885775"/>
          <a:ext cx="761999" cy="819149"/>
        </p:xfrm>
        <a:graphic>
          <a:graphicData uri="http://schemas.openxmlformats.org/presentationml/2006/ole">
            <p:oleObj spid="_x0000_s10469" name="Equation" r:id="rId11" imgW="767573" imgH="825722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590765" y="3084312"/>
          <a:ext cx="552449" cy="400049"/>
        </p:xfrm>
        <a:graphic>
          <a:graphicData uri="http://schemas.openxmlformats.org/presentationml/2006/ole">
            <p:oleObj spid="_x0000_s10470" name="Equation" r:id="rId12" imgW="555146" imgH="404794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145540" y="3775149"/>
          <a:ext cx="714375" cy="752474"/>
        </p:xfrm>
        <a:graphic>
          <a:graphicData uri="http://schemas.openxmlformats.org/presentationml/2006/ole">
            <p:oleObj spid="_x0000_s10471" name="Equation" r:id="rId13" imgW="721627" imgH="756544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357796" y="3909095"/>
          <a:ext cx="552449" cy="400049"/>
        </p:xfrm>
        <a:graphic>
          <a:graphicData uri="http://schemas.openxmlformats.org/presentationml/2006/ole">
            <p:oleObj spid="_x0000_s10472" name="Equation" r:id="rId14" imgW="555146" imgH="404794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289443" y="3909095"/>
          <a:ext cx="552450" cy="400050"/>
        </p:xfrm>
        <a:graphic>
          <a:graphicData uri="http://schemas.openxmlformats.org/presentationml/2006/ole">
            <p:oleObj spid="_x0000_s10473" name="Equation" r:id="rId15" imgW="555146" imgH="404794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330520" y="4583944"/>
          <a:ext cx="552449" cy="400050"/>
        </p:xfrm>
        <a:graphic>
          <a:graphicData uri="http://schemas.openxmlformats.org/presentationml/2006/ole">
            <p:oleObj spid="_x0000_s10474" name="Equation" r:id="rId16" imgW="555146" imgH="404794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789140" y="5270604"/>
          <a:ext cx="942975" cy="790575"/>
        </p:xfrm>
        <a:graphic>
          <a:graphicData uri="http://schemas.openxmlformats.org/presentationml/2006/ole">
            <p:oleObj spid="_x0000_s10475" name="Equation" r:id="rId17" imgW="948749" imgH="798337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933112" y="5196152"/>
          <a:ext cx="752475" cy="819149"/>
        </p:xfrm>
        <a:graphic>
          <a:graphicData uri="http://schemas.openxmlformats.org/presentationml/2006/ole">
            <p:oleObj spid="_x0000_s10476" name="Equation" r:id="rId18" imgW="757146" imgH="827037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774687" y="5260744"/>
          <a:ext cx="714375" cy="752475"/>
        </p:xfrm>
        <a:graphic>
          <a:graphicData uri="http://schemas.openxmlformats.org/presentationml/2006/ole">
            <p:oleObj spid="_x0000_s10477" name="Equation" r:id="rId19" imgW="721627" imgH="756544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690059" y="5196152"/>
          <a:ext cx="942974" cy="819149"/>
        </p:xfrm>
        <a:graphic>
          <a:graphicData uri="http://schemas.openxmlformats.org/presentationml/2006/ole">
            <p:oleObj spid="_x0000_s10478" name="Equation" r:id="rId20" imgW="951759" imgH="824084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952715" y="5394689"/>
          <a:ext cx="552449" cy="400050"/>
        </p:xfrm>
        <a:graphic>
          <a:graphicData uri="http://schemas.openxmlformats.org/presentationml/2006/ole">
            <p:oleObj spid="_x0000_s10479" name="Equation" r:id="rId21" imgW="555146" imgH="404794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41645" y="2159226"/>
            <a:ext cx="3663182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1.弧度的概念与公式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41645" y="3282611"/>
            <a:ext cx="3276859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2.角的概念的推广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41645" y="4405996"/>
            <a:ext cx="3663182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3.任意角的三角函数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00EB8C3F-04D1-4DD2-863D-1648362D5D76}"/>
              </a:ext>
            </a:extLst>
          </p:cNvPr>
          <p:cNvSpPr txBox="1"/>
          <p:nvPr/>
        </p:nvSpPr>
        <p:spPr>
          <a:xfrm>
            <a:off x="1183581" y="2413143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教材研读</a:t>
            </a:r>
          </a:p>
        </p:txBody>
      </p:sp>
    </p:spTree>
    <p:extLst>
      <p:ext uri="{BB962C8B-B14F-4D97-AF65-F5344CB8AC3E}">
        <p14:creationId xmlns:p14="http://schemas.microsoft.com/office/powerpoint/2010/main" xmlns="" val="258208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640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∴10sin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207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1889" kern="0" spc="24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1889" kern="0" spc="24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综上,10sin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207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45540" y="1005913"/>
          <a:ext cx="714375" cy="752474"/>
        </p:xfrm>
        <a:graphic>
          <a:graphicData uri="http://schemas.openxmlformats.org/presentationml/2006/ole">
            <p:oleObj spid="_x0000_s11318" name="Equation" r:id="rId5" imgW="721627" imgH="756544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39112" y="1139858"/>
          <a:ext cx="552449" cy="400049"/>
        </p:xfrm>
        <a:graphic>
          <a:graphicData uri="http://schemas.openxmlformats.org/presentationml/2006/ole">
            <p:oleObj spid="_x0000_s11319" name="Equation" r:id="rId6" imgW="555146" imgH="404794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88446" y="1139858"/>
          <a:ext cx="552450" cy="400050"/>
        </p:xfrm>
        <a:graphic>
          <a:graphicData uri="http://schemas.openxmlformats.org/presentationml/2006/ole">
            <p:oleObj spid="_x0000_s11320" name="Equation" r:id="rId7" imgW="555146" imgH="404794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91040" y="1804877"/>
          <a:ext cx="714375" cy="752474"/>
        </p:xfrm>
        <a:graphic>
          <a:graphicData uri="http://schemas.openxmlformats.org/presentationml/2006/ole">
            <p:oleObj spid="_x0000_s11321" name="Equation" r:id="rId8" imgW="721627" imgH="756544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78600"/>
            <a:ext cx="11340000" cy="46291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71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任意角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(1)设集合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248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,N=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814" kern="0" spc="248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</a:t>
            </a:r>
            <a:r>
              <a:rPr lang="zh-CN" altLang="en-US" sz="1640" kern="0" spc="1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(2)集合</a:t>
            </a:r>
            <a:r>
              <a:rPr lang="zh-CN" altLang="en-US" sz="3814" kern="0" spc="282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中的角所表示的范围(阴影部分)是</a:t>
            </a:r>
            <a:r>
              <a:rPr lang="zh-CN" altLang="en-US" sz="1640" kern="0" spc="1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6763004"/>
              </p:ext>
            </p:extLst>
          </p:nvPr>
        </p:nvGraphicFramePr>
        <p:xfrm>
          <a:off x="3761581" y="1968931"/>
          <a:ext cx="3638550" cy="828675"/>
        </p:xfrm>
        <a:graphic>
          <a:graphicData uri="http://schemas.openxmlformats.org/presentationml/2006/ole">
            <p:oleObj spid="_x0000_s12332" name="Equation" r:id="rId5" imgW="3666302" imgH="83536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2451900"/>
              </p:ext>
            </p:extLst>
          </p:nvPr>
        </p:nvGraphicFramePr>
        <p:xfrm>
          <a:off x="526942" y="2797606"/>
          <a:ext cx="3638550" cy="828674"/>
        </p:xfrm>
        <a:graphic>
          <a:graphicData uri="http://schemas.openxmlformats.org/presentationml/2006/ole">
            <p:oleObj spid="_x0000_s12333" name="Equation" r:id="rId6" imgW="3666302" imgH="83536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44885491"/>
              </p:ext>
            </p:extLst>
          </p:nvPr>
        </p:nvGraphicFramePr>
        <p:xfrm>
          <a:off x="1673349" y="4327972"/>
          <a:ext cx="4067175" cy="828675"/>
        </p:xfrm>
        <a:graphic>
          <a:graphicData uri="http://schemas.openxmlformats.org/presentationml/2006/ole">
            <p:oleObj spid="_x0000_s12334" name="Equation" r:id="rId7" imgW="4098834" imgH="836023" progId="Equation.DSMT4">
              <p:embed/>
            </p:oleObj>
          </a:graphicData>
        </a:graphic>
      </p:graphicFrame>
      <p:pic>
        <p:nvPicPr>
          <p:cNvPr id="8" name="图片 3" descr="textimage5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5138" y="5072727"/>
            <a:ext cx="7352556" cy="16680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93266B6-A2C6-4404-B99D-E58ADA53DC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974" y="1281957"/>
            <a:ext cx="1662295" cy="567780"/>
          </a:xfrm>
          <a:prstGeom prst="rect">
            <a:avLst/>
          </a:prstGeom>
        </p:spPr>
      </p:pic>
      <p:grpSp>
        <p:nvGrpSpPr>
          <p:cNvPr id="10" name="组合 11">
            <a:extLst>
              <a:ext uri="{FF2B5EF4-FFF2-40B4-BE49-F238E27FC236}">
                <a16:creationId xmlns:a16="http://schemas.microsoft.com/office/drawing/2014/main" xmlns="" id="{FACA9E6C-D0EF-4721-B911-AFA267335226}"/>
              </a:ext>
            </a:extLst>
          </p:cNvPr>
          <p:cNvGrpSpPr/>
          <p:nvPr/>
        </p:nvGrpSpPr>
        <p:grpSpPr>
          <a:xfrm>
            <a:off x="151374" y="421172"/>
            <a:ext cx="3043949" cy="897323"/>
            <a:chOff x="357158" y="968301"/>
            <a:chExt cx="2500330" cy="674749"/>
          </a:xfrm>
        </p:grpSpPr>
        <p:pic>
          <p:nvPicPr>
            <p:cNvPr id="11" name="Picture 2" descr="C:\Users\春丽\Documents\Tencent Files\3013481007\FileRecv\2019版32一轮PPT模板(终稿)-03.png">
              <a:extLst>
                <a:ext uri="{FF2B5EF4-FFF2-40B4-BE49-F238E27FC236}">
                  <a16:creationId xmlns:a16="http://schemas.microsoft.com/office/drawing/2014/main" xmlns="" id="{64204115-690F-4FF2-A2B0-841B00735E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743C742-1FB7-472F-924C-D88D8E1A9188}"/>
                </a:ext>
              </a:extLst>
            </p:cNvPr>
            <p:cNvSpPr/>
            <p:nvPr/>
          </p:nvSpPr>
          <p:spPr>
            <a:xfrm>
              <a:off x="857224" y="968301"/>
              <a:ext cx="1629265" cy="58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500" b="1" kern="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考点突破</a:t>
              </a:r>
              <a:endParaRPr lang="en-US" altLang="zh-CN" sz="3500" b="1" kern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3" name="Picture 3">
            <a:extLst>
              <a:ext uri="{FF2B5EF4-FFF2-40B4-BE49-F238E27FC236}">
                <a16:creationId xmlns:a16="http://schemas.microsoft.com/office/drawing/2014/main" xmlns="" id="{F24AC322-A6DD-414A-9D22-0BF1DF941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80856" y="2941447"/>
            <a:ext cx="861121" cy="52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9B1F64AE-A4D7-46CB-9700-78F43C546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2562" y="5141007"/>
            <a:ext cx="861121" cy="52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6369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</a:t>
            </a:r>
            <a:r>
              <a:rPr lang="zh-CN" altLang="en-US" sz="2806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本例(2)中,A选项中的阴影部分用集合表示为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endParaRPr lang="en-US" altLang="zh-CN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             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　　　　　　　 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9025299"/>
              </p:ext>
            </p:extLst>
          </p:nvPr>
        </p:nvGraphicFramePr>
        <p:xfrm>
          <a:off x="676157" y="1620069"/>
          <a:ext cx="4391024" cy="828674"/>
        </p:xfrm>
        <a:graphic>
          <a:graphicData uri="http://schemas.openxmlformats.org/presentationml/2006/ole">
            <p:oleObj spid="_x0000_s43021" name="Equation" r:id="rId5" imgW="4423954" imgH="836023" progId="Equation.DSMT4">
              <p:embed/>
            </p:oleObj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1F77C5B1-1624-4FD5-A310-0892E652F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0343" y="1620069"/>
            <a:ext cx="4713406" cy="91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3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规律总结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把角表示成2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π+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∈Z,0≤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&lt;2π)的形式,即可判断其所在象限.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5054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39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,且17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的终边与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的终边相同,则tan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等于</a:t>
            </a:r>
            <a:r>
              <a:rPr lang="zh-CN" altLang="en-US" sz="1640" kern="0" spc="1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　    B.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　    D.1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55000" y="1030233"/>
          <a:ext cx="990599" cy="828674"/>
        </p:xfrm>
        <a:graphic>
          <a:graphicData uri="http://schemas.openxmlformats.org/presentationml/2006/ole">
            <p:oleObj spid="_x0000_s14427" name="Equation" r:id="rId5" imgW="998187" imgH="835691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86480" y="1945790"/>
          <a:ext cx="438149" cy="400049"/>
        </p:xfrm>
        <a:graphic>
          <a:graphicData uri="http://schemas.openxmlformats.org/presentationml/2006/ole">
            <p:oleObj spid="_x0000_s14428" name="Equation" r:id="rId6" imgW="439838" imgH="405114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61130" y="1945790"/>
          <a:ext cx="438150" cy="400050"/>
        </p:xfrm>
        <a:graphic>
          <a:graphicData uri="http://schemas.openxmlformats.org/presentationml/2006/ole">
            <p:oleObj spid="_x0000_s14429" name="Equation" r:id="rId7" imgW="439838" imgH="405114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38896" y="1945790"/>
          <a:ext cx="438150" cy="400050"/>
        </p:xfrm>
        <a:graphic>
          <a:graphicData uri="http://schemas.openxmlformats.org/presentationml/2006/ole">
            <p:oleObj spid="_x0000_s14430" name="Equation" r:id="rId8" imgW="439838" imgH="405114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71298" y="3285716"/>
            <a:ext cx="11340000" cy="1633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由题意得17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∈Z),令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3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3814" kern="0" spc="398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,故tan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0778224"/>
              </p:ext>
            </p:extLst>
          </p:nvPr>
        </p:nvGraphicFramePr>
        <p:xfrm>
          <a:off x="6674515" y="3391629"/>
          <a:ext cx="447675" cy="752475"/>
        </p:xfrm>
        <a:graphic>
          <a:graphicData uri="http://schemas.openxmlformats.org/presentationml/2006/ole">
            <p:oleObj spid="_x0000_s14431" name="Equation" r:id="rId9" imgW="453566" imgH="755943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1652482"/>
              </p:ext>
            </p:extLst>
          </p:nvPr>
        </p:nvGraphicFramePr>
        <p:xfrm>
          <a:off x="9889205" y="3391629"/>
          <a:ext cx="285750" cy="752475"/>
        </p:xfrm>
        <a:graphic>
          <a:graphicData uri="http://schemas.openxmlformats.org/presentationml/2006/ole">
            <p:oleObj spid="_x0000_s14432" name="Equation" r:id="rId10" imgW="290632" imgH="755642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3539092"/>
              </p:ext>
            </p:extLst>
          </p:nvPr>
        </p:nvGraphicFramePr>
        <p:xfrm>
          <a:off x="571298" y="4321093"/>
          <a:ext cx="990600" cy="828675"/>
        </p:xfrm>
        <a:graphic>
          <a:graphicData uri="http://schemas.openxmlformats.org/presentationml/2006/ole">
            <p:oleObj spid="_x0000_s14433" name="Equation" r:id="rId11" imgW="998187" imgH="835691" progId="Equation.DSMT4">
              <p:embed/>
            </p:oleObj>
          </a:graphicData>
        </a:graphic>
      </p:graphicFrame>
      <p:pic>
        <p:nvPicPr>
          <p:cNvPr id="13" name="Picture 3">
            <a:extLst>
              <a:ext uri="{FF2B5EF4-FFF2-40B4-BE49-F238E27FC236}">
                <a16:creationId xmlns:a16="http://schemas.microsoft.com/office/drawing/2014/main" xmlns="" id="{C6337A75-3029-455C-95A1-1E6C91CC5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156645" y="1029633"/>
            <a:ext cx="584201" cy="829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D79BD677-DC29-44AB-AB07-C28E8760B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5196" y="3348261"/>
            <a:ext cx="1043564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4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是第二象限角,则角180</a:t>
            </a:r>
            <a:r>
              <a:rPr lang="zh-CN" altLang="en-US" sz="2806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是第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2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象限角.</a:t>
            </a:r>
            <a:endParaRPr lang="zh-CN" alt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19185D59-24B6-4B5B-AC32-4C43F1928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5119" y="899999"/>
            <a:ext cx="896982" cy="64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71" b="1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三角函数的定义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利用三角函数定义求值</a:t>
            </a:r>
            <a:endParaRPr lang="zh-CN" altLang="en-US" sz="3000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58910" y="2023694"/>
            <a:ext cx="11340000" cy="3652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(1)已知角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的终边与单位圆交于点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3814" kern="0" spc="48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,则cos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1640" kern="0" spc="1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553" kern="0" spc="-17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B.-</a:t>
            </a:r>
            <a:r>
              <a:rPr lang="zh-CN" altLang="en-US" sz="3553" kern="0" spc="-17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D.-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,2)为角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的终边上一点,且sin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781" kern="0" spc="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,则tan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的值是</a:t>
            </a:r>
            <a:r>
              <a:rPr lang="zh-CN" altLang="en-US" sz="1645" kern="0" spc="116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B.-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C.1　    D.-1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1162096"/>
              </p:ext>
            </p:extLst>
          </p:nvPr>
        </p:nvGraphicFramePr>
        <p:xfrm>
          <a:off x="7259839" y="2153927"/>
          <a:ext cx="1095375" cy="828675"/>
        </p:xfrm>
        <a:graphic>
          <a:graphicData uri="http://schemas.openxmlformats.org/presentationml/2006/ole">
            <p:oleObj spid="_x0000_s44130" name="Equation" r:id="rId5" imgW="1103086" imgH="836023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5566351"/>
              </p:ext>
            </p:extLst>
          </p:nvPr>
        </p:nvGraphicFramePr>
        <p:xfrm>
          <a:off x="905390" y="3470226"/>
          <a:ext cx="228599" cy="752474"/>
        </p:xfrm>
        <a:graphic>
          <a:graphicData uri="http://schemas.openxmlformats.org/presentationml/2006/ole">
            <p:oleObj spid="_x0000_s44131" name="Equation" r:id="rId6" imgW="232690" imgH="756243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2838260"/>
              </p:ext>
            </p:extLst>
          </p:nvPr>
        </p:nvGraphicFramePr>
        <p:xfrm>
          <a:off x="2292290" y="3470226"/>
          <a:ext cx="228599" cy="752474"/>
        </p:xfrm>
        <a:graphic>
          <a:graphicData uri="http://schemas.openxmlformats.org/presentationml/2006/ole">
            <p:oleObj spid="_x0000_s44132" name="Equation" r:id="rId7" imgW="232690" imgH="756243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4875671"/>
              </p:ext>
            </p:extLst>
          </p:nvPr>
        </p:nvGraphicFramePr>
        <p:xfrm>
          <a:off x="3560506" y="3470226"/>
          <a:ext cx="238124" cy="752474"/>
        </p:xfrm>
        <a:graphic>
          <a:graphicData uri="http://schemas.openxmlformats.org/presentationml/2006/ole">
            <p:oleObj spid="_x0000_s44133" name="Equation" r:id="rId8" imgW="243840" imgH="754743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7754640"/>
              </p:ext>
            </p:extLst>
          </p:nvPr>
        </p:nvGraphicFramePr>
        <p:xfrm>
          <a:off x="4976596" y="3470226"/>
          <a:ext cx="238125" cy="752475"/>
        </p:xfrm>
        <a:graphic>
          <a:graphicData uri="http://schemas.openxmlformats.org/presentationml/2006/ole">
            <p:oleObj spid="_x0000_s44134" name="Equation" r:id="rId9" imgW="243840" imgH="754743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6533617"/>
              </p:ext>
            </p:extLst>
          </p:nvPr>
        </p:nvGraphicFramePr>
        <p:xfrm>
          <a:off x="7148784" y="4480656"/>
          <a:ext cx="485775" cy="819150"/>
        </p:xfrm>
        <a:graphic>
          <a:graphicData uri="http://schemas.openxmlformats.org/presentationml/2006/ole">
            <p:oleObj spid="_x0000_s44135" name="Equation" r:id="rId10" imgW="488844" imgH="826379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3069689"/>
              </p:ext>
            </p:extLst>
          </p:nvPr>
        </p:nvGraphicFramePr>
        <p:xfrm>
          <a:off x="873152" y="5202510"/>
          <a:ext cx="438149" cy="400049"/>
        </p:xfrm>
        <a:graphic>
          <a:graphicData uri="http://schemas.openxmlformats.org/presentationml/2006/ole">
            <p:oleObj spid="_x0000_s44136" name="Equation" r:id="rId11" imgW="439838" imgH="405114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2027787"/>
              </p:ext>
            </p:extLst>
          </p:nvPr>
        </p:nvGraphicFramePr>
        <p:xfrm>
          <a:off x="2504654" y="5171451"/>
          <a:ext cx="438150" cy="400050"/>
        </p:xfrm>
        <a:graphic>
          <a:graphicData uri="http://schemas.openxmlformats.org/presentationml/2006/ole">
            <p:oleObj spid="_x0000_s44137" name="Equation" r:id="rId12" imgW="439838" imgH="405114" progId="Equation.DSMT4">
              <p:embed/>
            </p:oleObj>
          </a:graphicData>
        </a:graphic>
      </p:graphicFrame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A00CD64-E166-43C2-A3BE-93E68F1AEC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994" y="928440"/>
            <a:ext cx="1710463" cy="605349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F724B0B6-8707-4D97-9AA5-F9FD9FD63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96180" y="2794716"/>
            <a:ext cx="584201" cy="57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xmlns="" id="{867C4B64-A674-4C3B-81A4-F41FA0889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602341" y="4354618"/>
            <a:ext cx="584201" cy="57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241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方法指导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三角函数定义的应用</a:t>
            </a:r>
            <a:endParaRPr lang="en-US" altLang="zh-CN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已知角</a:t>
            </a:r>
            <a:r>
              <a:rPr lang="en-US" altLang="zh-CN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终边上一点</a:t>
            </a:r>
            <a:r>
              <a:rPr lang="en-US" altLang="zh-CN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的坐标求三角函数值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先求出点</a:t>
            </a:r>
            <a:r>
              <a:rPr lang="en-US" altLang="zh-CN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到原点的距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r>
              <a:rPr lang="en-US" altLang="zh-CN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然后利用三角函数的定义求解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已知角</a:t>
            </a:r>
            <a:r>
              <a:rPr lang="en-US" altLang="zh-CN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终边所在直线方程求三角函数值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由于角的终边是射线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要分两种情况讨论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对于每种情况再按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的步骤求解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3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同类练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的终边经过点(-4,3),则sin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b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- 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0496981"/>
              </p:ext>
            </p:extLst>
          </p:nvPr>
        </p:nvGraphicFramePr>
        <p:xfrm>
          <a:off x="8138423" y="706499"/>
          <a:ext cx="228600" cy="752475"/>
        </p:xfrm>
        <a:graphic>
          <a:graphicData uri="http://schemas.openxmlformats.org/presentationml/2006/ole">
            <p:oleObj spid="_x0000_s45124" name="Equation" r:id="rId5" imgW="232690" imgH="756243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2095951"/>
              </p:ext>
            </p:extLst>
          </p:nvPr>
        </p:nvGraphicFramePr>
        <p:xfrm>
          <a:off x="10530333" y="717102"/>
          <a:ext cx="238124" cy="752474"/>
        </p:xfrm>
        <a:graphic>
          <a:graphicData uri="http://schemas.openxmlformats.org/presentationml/2006/ole">
            <p:oleObj spid="_x0000_s45125" name="Equation" r:id="rId6" imgW="243840" imgH="754743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61831" y="3416412"/>
            <a:ext cx="11340000" cy="8347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由题意可得sin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108" kern="0" spc="834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80" kern="0" spc="-158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108" kern="0" spc="834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380" kern="0" spc="-150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6822038"/>
              </p:ext>
            </p:extLst>
          </p:nvPr>
        </p:nvGraphicFramePr>
        <p:xfrm>
          <a:off x="4305771" y="3615683"/>
          <a:ext cx="1581150" cy="914400"/>
        </p:xfrm>
        <a:graphic>
          <a:graphicData uri="http://schemas.openxmlformats.org/presentationml/2006/ole">
            <p:oleObj spid="_x0000_s45126" name="Equation" r:id="rId7" imgW="1595197" imgH="91985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8227156"/>
              </p:ext>
            </p:extLst>
          </p:nvPr>
        </p:nvGraphicFramePr>
        <p:xfrm>
          <a:off x="6087918" y="3614567"/>
          <a:ext cx="228599" cy="752474"/>
        </p:xfrm>
        <a:graphic>
          <a:graphicData uri="http://schemas.openxmlformats.org/presentationml/2006/ole">
            <p:oleObj spid="_x0000_s45127" name="Equation" r:id="rId8" imgW="232690" imgH="756243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2543656"/>
              </p:ext>
            </p:extLst>
          </p:nvPr>
        </p:nvGraphicFramePr>
        <p:xfrm>
          <a:off x="7357526" y="3615683"/>
          <a:ext cx="1581149" cy="914399"/>
        </p:xfrm>
        <a:graphic>
          <a:graphicData uri="http://schemas.openxmlformats.org/presentationml/2006/ole">
            <p:oleObj spid="_x0000_s45128" name="Equation" r:id="rId9" imgW="1595197" imgH="919858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1493159"/>
              </p:ext>
            </p:extLst>
          </p:nvPr>
        </p:nvGraphicFramePr>
        <p:xfrm>
          <a:off x="9258357" y="3614567"/>
          <a:ext cx="238124" cy="752474"/>
        </p:xfrm>
        <a:graphic>
          <a:graphicData uri="http://schemas.openxmlformats.org/presentationml/2006/ole">
            <p:oleObj spid="_x0000_s45129" name="Equation" r:id="rId10" imgW="243840" imgH="754743" progId="Equation.DSMT4">
              <p:embed/>
            </p:oleObj>
          </a:graphicData>
        </a:graphic>
      </p:graphicFrame>
      <p:pic>
        <p:nvPicPr>
          <p:cNvPr id="11" name="Picture 3">
            <a:extLst>
              <a:ext uri="{FF2B5EF4-FFF2-40B4-BE49-F238E27FC236}">
                <a16:creationId xmlns:a16="http://schemas.microsoft.com/office/drawing/2014/main" xmlns="" id="{A05BC059-BD19-41EF-9DF1-C972A8229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5766" y="2873561"/>
            <a:ext cx="9500340" cy="342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12F17BE9-F5A5-4781-A539-07575EDE8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36448" y="784087"/>
            <a:ext cx="1407560" cy="67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0D1C6B88-F906-41AC-A49D-635476394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064677" y="717101"/>
            <a:ext cx="140756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515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变式练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)是单位圆(圆心在坐标原点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)上任意一点,将射线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绕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点逆时针旋转30</a:t>
            </a:r>
            <a:r>
              <a:rPr lang="zh-CN" altLang="en-US" sz="2806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,交单位圆于点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A.[-2,2]　    B.[-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C.[-1,1]　    D.</a:t>
            </a:r>
            <a:r>
              <a:rPr lang="zh-CN" altLang="en-US" sz="3814" kern="0" spc="47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65016" y="2961687"/>
          <a:ext cx="438150" cy="400049"/>
        </p:xfrm>
        <a:graphic>
          <a:graphicData uri="http://schemas.openxmlformats.org/presentationml/2006/ole">
            <p:oleObj spid="_x0000_s19500" name="Equation" r:id="rId5" imgW="439838" imgH="405114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92266" y="2961687"/>
          <a:ext cx="438150" cy="400049"/>
        </p:xfrm>
        <a:graphic>
          <a:graphicData uri="http://schemas.openxmlformats.org/presentationml/2006/ole">
            <p:oleObj spid="_x0000_s19501" name="Equation" r:id="rId6" imgW="439838" imgH="405114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27648" y="3624825"/>
          <a:ext cx="1085849" cy="828674"/>
        </p:xfrm>
        <a:graphic>
          <a:graphicData uri="http://schemas.openxmlformats.org/presentationml/2006/ole">
            <p:oleObj spid="_x0000_s19502" name="Equation" r:id="rId7" imgW="1092775" imgH="837019" progId="Equation.DSMT4">
              <p:embed/>
            </p:oleObj>
          </a:graphicData>
        </a:graphic>
      </p:graphicFrame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B87AA201-FF7A-4082-8BD2-95DAD97D9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1261" y="2295067"/>
            <a:ext cx="584201" cy="57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>
            <a:extLst>
              <a:ext uri="{FF2B5EF4-FFF2-40B4-BE49-F238E27FC236}">
                <a16:creationId xmlns:a16="http://schemas.microsoft.com/office/drawing/2014/main" xmlns="" id="{173E8FF7-2804-447F-AEF2-DF033C5D7841}"/>
              </a:ext>
            </a:extLst>
          </p:cNvPr>
          <p:cNvSpPr txBox="1"/>
          <p:nvPr/>
        </p:nvSpPr>
        <p:spPr>
          <a:xfrm>
            <a:off x="1183581" y="2287305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65" charset="-122"/>
                <a:ea typeface="黑体" panose="02010609060101010101" pitchFamily="65" charset="-122"/>
              </a:rPr>
              <a:t>考点突破</a:t>
            </a:r>
          </a:p>
        </p:txBody>
      </p:sp>
      <p:sp>
        <p:nvSpPr>
          <p:cNvPr id="3" name="矩形 2"/>
          <p:cNvSpPr/>
          <p:nvPr/>
        </p:nvSpPr>
        <p:spPr>
          <a:xfrm>
            <a:off x="3185517" y="1779474"/>
            <a:ext cx="2890535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考点一  任意角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85517" y="3156773"/>
            <a:ext cx="443583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考点二  三角函数的定义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85517" y="4534072"/>
            <a:ext cx="443583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考点三  弧长与面积公式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2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0858" y="1260029"/>
            <a:ext cx="11340000" cy="15652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设∠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AOx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,根据三角函数的定义得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i="1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=sin(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+30</a:t>
            </a:r>
            <a:r>
              <a:rPr lang="zh-CN" altLang="en-US" sz="2806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),所以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i="1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i="1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-sin(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+30</a:t>
            </a:r>
            <a:r>
              <a:rPr lang="zh-CN" altLang="en-US" sz="2806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781" kern="0" spc="-18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473" kern="0" spc="-159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=sin(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+150</a:t>
            </a:r>
            <a:r>
              <a:rPr lang="zh-CN" altLang="en-US" sz="2806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)∈[-1,1].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3586533"/>
              </p:ext>
            </p:extLst>
          </p:nvPr>
        </p:nvGraphicFramePr>
        <p:xfrm>
          <a:off x="4193629" y="1999326"/>
          <a:ext cx="457200" cy="819150"/>
        </p:xfrm>
        <a:graphic>
          <a:graphicData uri="http://schemas.openxmlformats.org/presentationml/2006/ole">
            <p:oleObj spid="_x0000_s46104" name="Equation" r:id="rId5" imgW="463537" imgH="822779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7670806"/>
              </p:ext>
            </p:extLst>
          </p:nvPr>
        </p:nvGraphicFramePr>
        <p:xfrm>
          <a:off x="5489773" y="1999326"/>
          <a:ext cx="238125" cy="752475"/>
        </p:xfrm>
        <a:graphic>
          <a:graphicData uri="http://schemas.openxmlformats.org/presentationml/2006/ole">
            <p:oleObj spid="_x0000_s46105" name="Equation" r:id="rId6" imgW="243840" imgH="754743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1992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深化练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的坐标为(4</a:t>
            </a:r>
            <a:r>
              <a:rPr lang="zh-CN" altLang="en-US" sz="1889" kern="0" spc="14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,1),将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绕坐标原点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逆时针旋转</a:t>
            </a:r>
            <a:r>
              <a:rPr lang="zh-CN" altLang="en-US" sz="3553" kern="0" spc="-13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至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的纵坐标为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781" kern="0" spc="10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3781" kern="0" spc="10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553" kern="0" spc="-8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     D.</a:t>
            </a:r>
            <a:r>
              <a:rPr lang="zh-CN" altLang="en-US" sz="3553" kern="0" spc="-7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83778" y="1139858"/>
          <a:ext cx="419100" cy="400050"/>
        </p:xfrm>
        <a:graphic>
          <a:graphicData uri="http://schemas.openxmlformats.org/presentationml/2006/ole">
            <p:oleObj spid="_x0000_s21590" name="Equation" r:id="rId5" imgW="418676" imgH="407046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539619" y="1005913"/>
          <a:ext cx="285750" cy="752475"/>
        </p:xfrm>
        <a:graphic>
          <a:graphicData uri="http://schemas.openxmlformats.org/presentationml/2006/ole">
            <p:oleObj spid="_x0000_s21591" name="Equation" r:id="rId6" imgW="290632" imgH="755642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86480" y="2485083"/>
          <a:ext cx="609600" cy="819149"/>
        </p:xfrm>
        <a:graphic>
          <a:graphicData uri="http://schemas.openxmlformats.org/presentationml/2006/ole">
            <p:oleObj spid="_x0000_s21592" name="Equation" r:id="rId7" imgW="615406" imgH="824411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35696" y="2485083"/>
          <a:ext cx="609600" cy="819150"/>
        </p:xfrm>
        <a:graphic>
          <a:graphicData uri="http://schemas.openxmlformats.org/presentationml/2006/ole">
            <p:oleObj spid="_x0000_s21593" name="Equation" r:id="rId8" imgW="615406" imgH="824411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66816" y="3374457"/>
          <a:ext cx="342899" cy="752475"/>
        </p:xfrm>
        <a:graphic>
          <a:graphicData uri="http://schemas.openxmlformats.org/presentationml/2006/ole">
            <p:oleObj spid="_x0000_s21594" name="Equation" r:id="rId9" imgW="348620" imgH="755342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5286653"/>
              </p:ext>
            </p:extLst>
          </p:nvPr>
        </p:nvGraphicFramePr>
        <p:xfrm>
          <a:off x="2664284" y="3330952"/>
          <a:ext cx="352424" cy="752474"/>
        </p:xfrm>
        <a:graphic>
          <a:graphicData uri="http://schemas.openxmlformats.org/presentationml/2006/ole">
            <p:oleObj spid="_x0000_s21595" name="Equation" r:id="rId10" imgW="359669" imgH="754144" progId="Equation.DSMT4">
              <p:embed/>
            </p:oleObj>
          </a:graphicData>
        </a:graphic>
      </p:graphicFrame>
      <p:pic>
        <p:nvPicPr>
          <p:cNvPr id="11" name="Picture 3">
            <a:extLst>
              <a:ext uri="{FF2B5EF4-FFF2-40B4-BE49-F238E27FC236}">
                <a16:creationId xmlns:a16="http://schemas.microsoft.com/office/drawing/2014/main" xmlns="" id="{A05BC059-BD19-41EF-9DF1-C972A8229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03557" y="1737430"/>
            <a:ext cx="837435" cy="74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2"/>
          <p:cNvSpPr txBox="1"/>
          <p:nvPr/>
        </p:nvSpPr>
        <p:spPr>
          <a:xfrm>
            <a:off x="540000" y="900000"/>
            <a:ext cx="11340000" cy="4034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设直线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的倾斜角为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&gt;0),则直线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OB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的倾斜角为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3040" kern="0" spc="-79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,因为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</a:t>
            </a:r>
            <a:r>
              <a:rPr lang="zh-CN" altLang="en-US" sz="1616" kern="0" spc="168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,1),所以tan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194" kern="0" spc="183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,所以tan</a:t>
            </a:r>
            <a:r>
              <a:rPr lang="zh-CN" altLang="en-US" sz="3348" kern="0" spc="50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040" kern="0" spc="-56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6426" kern="0" spc="699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194" kern="0" spc="160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368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64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,因为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=(4</a:t>
            </a:r>
            <a:r>
              <a:rPr lang="zh-CN" altLang="en-US" sz="1889" kern="0" spc="141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=49,所以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64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=49,所以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7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3553" kern="0" spc="-7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(舍去),所以点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的纵坐标为</a:t>
            </a:r>
            <a:r>
              <a:rPr lang="zh-CN" altLang="en-US" sz="3553" kern="0" spc="-7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7851079"/>
              </p:ext>
            </p:extLst>
          </p:nvPr>
        </p:nvGraphicFramePr>
        <p:xfrm>
          <a:off x="540000" y="2132049"/>
          <a:ext cx="285750" cy="752474"/>
        </p:xfrm>
        <a:graphic>
          <a:graphicData uri="http://schemas.openxmlformats.org/presentationml/2006/ole">
            <p:oleObj spid="_x0000_s22712" name="Equation" r:id="rId5" imgW="290632" imgH="755642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5357786"/>
              </p:ext>
            </p:extLst>
          </p:nvPr>
        </p:nvGraphicFramePr>
        <p:xfrm>
          <a:off x="2538753" y="2265995"/>
          <a:ext cx="419099" cy="400050"/>
        </p:xfrm>
        <a:graphic>
          <a:graphicData uri="http://schemas.openxmlformats.org/presentationml/2006/ole">
            <p:oleObj spid="_x0000_s22713" name="Equation" r:id="rId6" imgW="418676" imgH="407046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5799206"/>
              </p:ext>
            </p:extLst>
          </p:nvPr>
        </p:nvGraphicFramePr>
        <p:xfrm>
          <a:off x="5057968" y="2141909"/>
          <a:ext cx="638174" cy="790574"/>
        </p:xfrm>
        <a:graphic>
          <a:graphicData uri="http://schemas.openxmlformats.org/presentationml/2006/ole">
            <p:oleObj spid="_x0000_s22714" name="Equation" r:id="rId7" imgW="638629" imgH="801189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6269830"/>
              </p:ext>
            </p:extLst>
          </p:nvPr>
        </p:nvGraphicFramePr>
        <p:xfrm>
          <a:off x="6933449" y="2112962"/>
          <a:ext cx="1066799" cy="828674"/>
        </p:xfrm>
        <a:graphic>
          <a:graphicData uri="http://schemas.openxmlformats.org/presentationml/2006/ole">
            <p:oleObj spid="_x0000_s22715" name="Equation" r:id="rId8" imgW="1076872" imgH="833707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2794497"/>
              </p:ext>
            </p:extLst>
          </p:nvPr>
        </p:nvGraphicFramePr>
        <p:xfrm>
          <a:off x="8201246" y="2132049"/>
          <a:ext cx="314324" cy="752474"/>
        </p:xfrm>
        <a:graphic>
          <a:graphicData uri="http://schemas.openxmlformats.org/presentationml/2006/ole">
            <p:oleObj spid="_x0000_s22716" name="Equation" r:id="rId9" imgW="315512" imgH="759565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6209926"/>
              </p:ext>
            </p:extLst>
          </p:nvPr>
        </p:nvGraphicFramePr>
        <p:xfrm>
          <a:off x="8716568" y="1732111"/>
          <a:ext cx="1704975" cy="1590675"/>
        </p:xfrm>
        <a:graphic>
          <a:graphicData uri="http://schemas.openxmlformats.org/presentationml/2006/ole">
            <p:oleObj spid="_x0000_s22717" name="Equation" r:id="rId10" imgW="1719174" imgH="1603013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2262334"/>
              </p:ext>
            </p:extLst>
          </p:nvPr>
        </p:nvGraphicFramePr>
        <p:xfrm>
          <a:off x="10622540" y="2141909"/>
          <a:ext cx="609600" cy="790575"/>
        </p:xfrm>
        <a:graphic>
          <a:graphicData uri="http://schemas.openxmlformats.org/presentationml/2006/ole">
            <p:oleObj spid="_x0000_s22718" name="Equation" r:id="rId11" imgW="612973" imgH="798022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72238067"/>
              </p:ext>
            </p:extLst>
          </p:nvPr>
        </p:nvGraphicFramePr>
        <p:xfrm>
          <a:off x="1430450" y="3313761"/>
          <a:ext cx="533400" cy="752475"/>
        </p:xfrm>
        <a:graphic>
          <a:graphicData uri="http://schemas.openxmlformats.org/presentationml/2006/ole">
            <p:oleObj spid="_x0000_s22719" name="Equation" r:id="rId12" imgW="537110" imgH="758959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3888918"/>
              </p:ext>
            </p:extLst>
          </p:nvPr>
        </p:nvGraphicFramePr>
        <p:xfrm>
          <a:off x="4332281" y="3447706"/>
          <a:ext cx="419100" cy="400050"/>
        </p:xfrm>
        <a:graphic>
          <a:graphicData uri="http://schemas.openxmlformats.org/presentationml/2006/ole">
            <p:oleObj spid="_x0000_s22720" name="Equation" r:id="rId13" imgW="418676" imgH="407046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1755861"/>
              </p:ext>
            </p:extLst>
          </p:nvPr>
        </p:nvGraphicFramePr>
        <p:xfrm>
          <a:off x="7255056" y="3313761"/>
          <a:ext cx="533399" cy="752474"/>
        </p:xfrm>
        <a:graphic>
          <a:graphicData uri="http://schemas.openxmlformats.org/presentationml/2006/ole">
            <p:oleObj spid="_x0000_s22721" name="Equation" r:id="rId14" imgW="537110" imgH="758959" progId="Equation.DSMT4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7033625"/>
              </p:ext>
            </p:extLst>
          </p:nvPr>
        </p:nvGraphicFramePr>
        <p:xfrm>
          <a:off x="9794250" y="3313761"/>
          <a:ext cx="352424" cy="752474"/>
        </p:xfrm>
        <a:graphic>
          <a:graphicData uri="http://schemas.openxmlformats.org/presentationml/2006/ole">
            <p:oleObj spid="_x0000_s22722" name="Equation" r:id="rId15" imgW="359669" imgH="754144" progId="Equation.DSMT4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83498"/>
              </p:ext>
            </p:extLst>
          </p:nvPr>
        </p:nvGraphicFramePr>
        <p:xfrm>
          <a:off x="540000" y="4206464"/>
          <a:ext cx="352425" cy="752475"/>
        </p:xfrm>
        <a:graphic>
          <a:graphicData uri="http://schemas.openxmlformats.org/presentationml/2006/ole">
            <p:oleObj spid="_x0000_s22723" name="Equation" r:id="rId16" imgW="359669" imgH="754144" progId="Equation.DSMT4">
              <p:embed/>
            </p:oleObj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86178281"/>
              </p:ext>
            </p:extLst>
          </p:nvPr>
        </p:nvGraphicFramePr>
        <p:xfrm>
          <a:off x="4996837" y="4206464"/>
          <a:ext cx="352424" cy="752474"/>
        </p:xfrm>
        <a:graphic>
          <a:graphicData uri="http://schemas.openxmlformats.org/presentationml/2006/ole">
            <p:oleObj spid="_x0000_s22724" name="Equation" r:id="rId17" imgW="359669" imgH="754144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3229" y="1503228"/>
            <a:ext cx="11340000" cy="13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若tan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　    B.cos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　    C.sin 2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　    D.cos 2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21221" y="838366"/>
            <a:ext cx="7911140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命题方向二　三角函数线、三角函数值的符号</a:t>
            </a:r>
            <a:endParaRPr lang="zh-CN" altLang="en-US" sz="3000" b="1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A05BC059-BD19-41EF-9DF1-C972A8229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9653" y="1622934"/>
            <a:ext cx="648072" cy="54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100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由tan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&gt;0得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是第一或第三象限角,若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是第三象限角,则A,B错;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由sin 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知sin 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&gt;0,C正确;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取</a:t>
            </a:r>
            <a:r>
              <a:rPr lang="zh-CN" altLang="en-US" sz="3397" kern="0" spc="-1147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时,cos 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=2cos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-1=2</a:t>
            </a:r>
            <a:r>
              <a:rPr lang="zh-CN" altLang="en-US" sz="2806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4043" kern="0" spc="113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67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1=-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&lt;0,D错.故选C.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75497" y="1735951"/>
          <a:ext cx="285750" cy="752474"/>
        </p:xfrm>
        <a:graphic>
          <a:graphicData uri="http://schemas.openxmlformats.org/presentationml/2006/ole">
            <p:oleObj spid="_x0000_s23593" name="Equation" r:id="rId5" imgW="290632" imgH="755642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546908" y="1652533"/>
          <a:ext cx="657225" cy="895350"/>
        </p:xfrm>
        <a:graphic>
          <a:graphicData uri="http://schemas.openxmlformats.org/presentationml/2006/ole">
            <p:oleObj spid="_x0000_s23594" name="Equation" r:id="rId6" imgW="660803" imgH="904256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37881" y="2648408"/>
          <a:ext cx="238124" cy="752474"/>
        </p:xfrm>
        <a:graphic>
          <a:graphicData uri="http://schemas.openxmlformats.org/presentationml/2006/ole">
            <p:oleObj spid="_x0000_s23595" name="Equation" r:id="rId7" imgW="243840" imgH="754743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规律方法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三角函数值的符号及角的位置的判断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已知一角的三角函数值(sin 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,cos 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,tan 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)中任意两个的符号,可分别确定出角的终边所在的可能位置,二者的交集为该角的终边位置.注意终边在坐标轴上的特殊情况.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53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同类练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&lt;0,且</a:t>
            </a:r>
            <a:r>
              <a:rPr lang="zh-CN" altLang="en-US" sz="3553" kern="0" spc="20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&lt;0,则角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1682" kern="0" spc="11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A.第一象限角　    B.第二象限角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C.第三象限角　    D.第四象限角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49674" y="1005913"/>
          <a:ext cx="714374" cy="752474"/>
        </p:xfrm>
        <a:graphic>
          <a:graphicData uri="http://schemas.openxmlformats.org/presentationml/2006/ole">
            <p:oleObj spid="_x0000_s24592" name="Equation" r:id="rId5" imgW="721627" imgH="756544" progId="Equation.DSMT4">
              <p:embed/>
            </p:oleObj>
          </a:graphicData>
        </a:graphic>
      </p:graphicFrame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A05BC059-BD19-41EF-9DF1-C972A8229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50013" y="910960"/>
            <a:ext cx="576064" cy="75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4556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&lt;0可知sin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异号,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为第二或第三象限角,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3553" kern="0" spc="207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&lt;0可知cos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异号,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为第三或第四象限角.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综上可知,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为第三象限角.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96400" y="2303209"/>
          <a:ext cx="714375" cy="752474"/>
        </p:xfrm>
        <a:graphic>
          <a:graphicData uri="http://schemas.openxmlformats.org/presentationml/2006/ole">
            <p:oleObj spid="_x0000_s25615" name="Equation" r:id="rId5" imgW="721627" imgH="756544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1453"/>
            <a:ext cx="11340000" cy="9482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108" kern="0" spc="81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　　　　　　　　　　　  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2252574"/>
              </p:ext>
            </p:extLst>
          </p:nvPr>
        </p:nvGraphicFramePr>
        <p:xfrm>
          <a:off x="2858013" y="1597849"/>
          <a:ext cx="1562100" cy="914400"/>
        </p:xfrm>
        <a:graphic>
          <a:graphicData uri="http://schemas.openxmlformats.org/presentationml/2006/ole">
            <p:oleObj spid="_x0000_s26646" name="Equation" r:id="rId5" imgW="1579154" imgH="917303" progId="Equation.DSMT4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9213" y="876591"/>
            <a:ext cx="4434227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命题方向三　三角函数线</a:t>
            </a:r>
            <a:endParaRPr lang="zh-CN" altLang="en-US" sz="3000" b="1" dirty="0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1175D6EB-EF3B-4E14-A118-067252BCB9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7397925"/>
              </p:ext>
            </p:extLst>
          </p:nvPr>
        </p:nvGraphicFramePr>
        <p:xfrm>
          <a:off x="6497885" y="1405373"/>
          <a:ext cx="4543425" cy="828674"/>
        </p:xfrm>
        <a:graphic>
          <a:graphicData uri="http://schemas.openxmlformats.org/presentationml/2006/ole">
            <p:oleObj spid="_x0000_s26647" name="Equation" r:id="rId6" imgW="4578537" imgH="836687" progId="Equation.DSMT4">
              <p:embed/>
            </p:oleObj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A0F43965-ED87-4A80-B26B-D7D985DCA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2831" y="1260029"/>
            <a:ext cx="4895573" cy="111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8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要使函数有意义,需满足sin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781" kern="0" spc="-18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0,由三角函数线画出图象(如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68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图中阴影所示),所以2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3553" kern="0" spc="-13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3553" kern="0" spc="-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13153" kern="0" spc="1369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00" y="2682374"/>
            <a:ext cx="3409950" cy="355282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42815" y="979303"/>
          <a:ext cx="457199" cy="819149"/>
        </p:xfrm>
        <a:graphic>
          <a:graphicData uri="http://schemas.openxmlformats.org/presentationml/2006/ole">
            <p:oleObj spid="_x0000_s28713" name="Equation" r:id="rId6" imgW="463537" imgH="822779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314937" y="1926845"/>
          <a:ext cx="285750" cy="752474"/>
        </p:xfrm>
        <a:graphic>
          <a:graphicData uri="http://schemas.openxmlformats.org/presentationml/2006/ole">
            <p:oleObj spid="_x0000_s28714" name="Equation" r:id="rId7" imgW="290632" imgH="755642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86256" y="1926845"/>
          <a:ext cx="447675" cy="752474"/>
        </p:xfrm>
        <a:graphic>
          <a:graphicData uri="http://schemas.openxmlformats.org/presentationml/2006/ole">
            <p:oleObj spid="_x0000_s28715" name="Equation" r:id="rId8" imgW="453566" imgH="755943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3798" y="1836882"/>
            <a:ext cx="11340000" cy="134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.弧度的概念与公式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在半径为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的圆中: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8963180"/>
              </p:ext>
            </p:extLst>
          </p:nvPr>
        </p:nvGraphicFramePr>
        <p:xfrm>
          <a:off x="540000" y="3097189"/>
          <a:ext cx="10987200" cy="3935800"/>
        </p:xfrm>
        <a:graphic>
          <a:graphicData uri="http://schemas.openxmlformats.org/drawingml/2006/table">
            <a:tbl>
              <a:tblPr/>
              <a:tblGrid>
                <a:gridCol w="25735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136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定义(公式)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1弧度的角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把长度等于半径长的弧所对的圆心角叫做1弧度的角,弧度用符号rad表示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角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的弧度数公式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|=</a:t>
                      </a:r>
                      <a:r>
                        <a:rPr lang="zh-CN" altLang="en-US" sz="2000" kern="0" spc="-531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(弧长用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l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表示)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角度与弧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度的换算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Arial Narrow" pitchFamily="65" charset="-122"/>
                          <a:ea typeface="Arial Unicode MS" pitchFamily="65" charset="-122"/>
                        </a:rPr>
                        <a:t>°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kern="0" spc="40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rad;1 rad=</a:t>
                      </a:r>
                      <a:r>
                        <a:rPr lang="zh-CN" altLang="en-US" sz="2000" kern="0" spc="113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Arial Narrow" pitchFamily="65" charset="-122"/>
                          <a:ea typeface="Arial Unicode MS" pitchFamily="65" charset="-122"/>
                        </a:rPr>
                        <a:t>°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弧长公式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弧长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l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=①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20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|·</a:t>
                      </a:r>
                      <a:r>
                        <a:rPr lang="zh-CN" altLang="en-US" sz="20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1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扇形面积公式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S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=②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2000" u="sng" kern="0" spc="-1425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lr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=③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2000" u="sng" kern="0" spc="-1425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20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α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20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2000" u="sng" kern="0" baseline="59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1936542"/>
              </p:ext>
            </p:extLst>
          </p:nvPr>
        </p:nvGraphicFramePr>
        <p:xfrm>
          <a:off x="3545557" y="4110428"/>
          <a:ext cx="161871" cy="456185"/>
        </p:xfrm>
        <a:graphic>
          <a:graphicData uri="http://schemas.openxmlformats.org/presentationml/2006/ole">
            <p:oleObj spid="_x0000_s41027" name="Equation" r:id="rId5" imgW="103680" imgH="29952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5803515"/>
              </p:ext>
            </p:extLst>
          </p:nvPr>
        </p:nvGraphicFramePr>
        <p:xfrm>
          <a:off x="3465706" y="4722823"/>
          <a:ext cx="338462" cy="456188"/>
        </p:xfrm>
        <a:graphic>
          <a:graphicData uri="http://schemas.openxmlformats.org/presentationml/2006/ole">
            <p:oleObj spid="_x0000_s41028" name="Equation" r:id="rId6" imgW="218880" imgH="29952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8446995"/>
              </p:ext>
            </p:extLst>
          </p:nvPr>
        </p:nvGraphicFramePr>
        <p:xfrm>
          <a:off x="4914832" y="4722823"/>
          <a:ext cx="515049" cy="515049"/>
        </p:xfrm>
        <a:graphic>
          <a:graphicData uri="http://schemas.openxmlformats.org/presentationml/2006/ole">
            <p:oleObj spid="_x0000_s41029" name="Equation" r:id="rId7" imgW="336065" imgH="336065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9589626"/>
              </p:ext>
            </p:extLst>
          </p:nvPr>
        </p:nvGraphicFramePr>
        <p:xfrm>
          <a:off x="3832198" y="6357272"/>
          <a:ext cx="167759" cy="433377"/>
        </p:xfrm>
        <a:graphic>
          <a:graphicData uri="http://schemas.openxmlformats.org/presentationml/2006/ole">
            <p:oleObj spid="_x0000_s41030" name="Equation" r:id="rId8" imgW="114658" imgH="298112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5134645"/>
              </p:ext>
            </p:extLst>
          </p:nvPr>
        </p:nvGraphicFramePr>
        <p:xfrm>
          <a:off x="4991649" y="6377733"/>
          <a:ext cx="167759" cy="433377"/>
        </p:xfrm>
        <a:graphic>
          <a:graphicData uri="http://schemas.openxmlformats.org/presentationml/2006/ole">
            <p:oleObj spid="_x0000_s41031" name="Equation" r:id="rId9" imgW="114658" imgH="298112" progId="Equation.DSMT4">
              <p:embed/>
            </p:oleObj>
          </a:graphicData>
        </a:graphic>
      </p:graphicFrame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33492" y="5958754"/>
            <a:ext cx="1008112" cy="315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94043" y="6388233"/>
            <a:ext cx="506417" cy="41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90095" y="6427849"/>
            <a:ext cx="591441" cy="41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25FD184-742A-4869-96E3-D4CC23160B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000" y="1304663"/>
            <a:ext cx="1997445" cy="604669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9D4A616-99FE-4435-8FDB-784F526EE314}"/>
              </a:ext>
            </a:extLst>
          </p:cNvPr>
          <p:cNvGrpSpPr/>
          <p:nvPr/>
        </p:nvGrpSpPr>
        <p:grpSpPr>
          <a:xfrm>
            <a:off x="217877" y="479790"/>
            <a:ext cx="3109068" cy="897323"/>
            <a:chOff x="357158" y="968301"/>
            <a:chExt cx="2500330" cy="674748"/>
          </a:xfrm>
        </p:grpSpPr>
        <p:pic>
          <p:nvPicPr>
            <p:cNvPr id="14" name="Picture 2" descr="C:\Users\春丽\Documents\Tencent Files\3013481007\FileRecv\2019版32一轮PPT模板(终稿)-03.png">
              <a:extLst>
                <a:ext uri="{FF2B5EF4-FFF2-40B4-BE49-F238E27FC236}">
                  <a16:creationId xmlns:a16="http://schemas.microsoft.com/office/drawing/2014/main" xmlns="" id="{4439F67B-9677-4653-A3B6-3D9103A606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57158" y="1000107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7D62FB9D-920A-402C-9D44-1CD45FF67099}"/>
                </a:ext>
              </a:extLst>
            </p:cNvPr>
            <p:cNvSpPr/>
            <p:nvPr/>
          </p:nvSpPr>
          <p:spPr>
            <a:xfrm>
              <a:off x="857224" y="968301"/>
              <a:ext cx="1710717" cy="58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500" b="1" kern="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教材研读</a:t>
              </a:r>
              <a:endParaRPr lang="en-US" altLang="zh-CN" sz="3500" b="1" kern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规律总结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(1)利用单位圆中的三角函数线,可以确定一些三角函数不等式的解集,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但要注意三角函数线是有向线段;(2)当角的终边在第二,第三象限时,正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切线是角的终边的反向延长线与单位圆上点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(1,0)处的切线的交点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连接而成的有向线段</a:t>
            </a:r>
            <a:r>
              <a:rPr lang="zh-CN" altLang="en-US" sz="2806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AT</a:t>
            </a: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3010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000" b="1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同类练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92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的定义域为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                                 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∈Z)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7340831"/>
              </p:ext>
            </p:extLst>
          </p:nvPr>
        </p:nvGraphicFramePr>
        <p:xfrm>
          <a:off x="3041501" y="1704625"/>
          <a:ext cx="1476374" cy="400049"/>
        </p:xfrm>
        <a:graphic>
          <a:graphicData uri="http://schemas.openxmlformats.org/presentationml/2006/ole">
            <p:oleObj spid="_x0000_s29718" name="Equation" r:id="rId5" imgW="1485084" imgH="406078" progId="Equation.DSMT4">
              <p:embed/>
            </p:oleObj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74C76582-6E3B-49FB-8323-23A4107E73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319116"/>
              </p:ext>
            </p:extLst>
          </p:nvPr>
        </p:nvGraphicFramePr>
        <p:xfrm>
          <a:off x="6785917" y="1329394"/>
          <a:ext cx="2600325" cy="828674"/>
        </p:xfrm>
        <a:graphic>
          <a:graphicData uri="http://schemas.openxmlformats.org/presentationml/2006/ole">
            <p:oleObj spid="_x0000_s29719" name="Equation" r:id="rId6" imgW="2621063" imgH="835029" progId="Equation.DSMT4">
              <p:embed/>
            </p:oleObj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A812A8A7-FD96-4AB5-8FD0-4AAD4113D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1901" y="1295931"/>
            <a:ext cx="3923822" cy="90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554611" y="1620069"/>
            <a:ext cx="11340000" cy="57008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易得2cos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所以cos 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由三角函数线画出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满足条件</a:t>
            </a:r>
            <a:endParaRPr lang="en-US" altLang="zh-CN" sz="2806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的终边的范围(如图中阴影所示).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532" kern="0" spc="11617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图片 3" descr="textimage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6660" y="1620069"/>
            <a:ext cx="3067049" cy="3371850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5634839"/>
              </p:ext>
            </p:extLst>
          </p:nvPr>
        </p:nvGraphicFramePr>
        <p:xfrm>
          <a:off x="2344810" y="2374630"/>
          <a:ext cx="238124" cy="752474"/>
        </p:xfrm>
        <a:graphic>
          <a:graphicData uri="http://schemas.openxmlformats.org/presentationml/2006/ole">
            <p:oleObj spid="_x0000_s30752" name="Equation" r:id="rId6" imgW="243840" imgH="754743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54611" y="4216899"/>
            <a:ext cx="11340000" cy="775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166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0297981"/>
              </p:ext>
            </p:extLst>
          </p:nvPr>
        </p:nvGraphicFramePr>
        <p:xfrm>
          <a:off x="1780627" y="4347132"/>
          <a:ext cx="2600325" cy="828674"/>
        </p:xfrm>
        <a:graphic>
          <a:graphicData uri="http://schemas.openxmlformats.org/presentationml/2006/ole">
            <p:oleObj spid="_x0000_s30753" name="Equation" r:id="rId7" imgW="2621063" imgH="835029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1453"/>
            <a:ext cx="11340000" cy="4149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典例5 </a:t>
            </a: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(2018台州质检)如图所示,质点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在半径为2的圆周上逆时针运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动,其初始位置为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11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</a:t>
            </a:r>
            <a:r>
              <a:rPr lang="zh-CN" altLang="en-US" sz="2345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),角速度为1,那么点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轴的距离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关于时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的函数图象大致为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365" kern="0" spc="137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00" y="3636293"/>
            <a:ext cx="2933700" cy="244792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4308562"/>
              </p:ext>
            </p:extLst>
          </p:nvPr>
        </p:nvGraphicFramePr>
        <p:xfrm>
          <a:off x="3549717" y="2305844"/>
          <a:ext cx="438150" cy="400050"/>
        </p:xfrm>
        <a:graphic>
          <a:graphicData uri="http://schemas.openxmlformats.org/presentationml/2006/ole">
            <p:oleObj spid="_x0000_s33820" name="Equation" r:id="rId6" imgW="439838" imgH="405114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8423401"/>
              </p:ext>
            </p:extLst>
          </p:nvPr>
        </p:nvGraphicFramePr>
        <p:xfrm>
          <a:off x="4195651" y="2305844"/>
          <a:ext cx="438150" cy="400050"/>
        </p:xfrm>
        <a:graphic>
          <a:graphicData uri="http://schemas.openxmlformats.org/presentationml/2006/ole">
            <p:oleObj spid="_x0000_s33821" name="Equation" r:id="rId7" imgW="439838" imgH="405114" progId="Equation.DSMT4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49213" y="905342"/>
            <a:ext cx="6365845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命题方向四　三角函数定义中的创新</a:t>
            </a:r>
            <a:endParaRPr lang="zh-CN" altLang="en-US" sz="3000" b="1" dirty="0"/>
          </a:p>
        </p:txBody>
      </p:sp>
      <p:pic>
        <p:nvPicPr>
          <p:cNvPr id="7" name="图片 3" descr="textimage10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8792" y="3798385"/>
            <a:ext cx="4294585" cy="2252996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12C3ED2E-4A39-48E4-85C7-72C22068E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36845" y="2992757"/>
            <a:ext cx="845166" cy="44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162" y="517569"/>
            <a:ext cx="11340000" cy="50581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因为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889" kern="0" spc="15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</a:t>
            </a:r>
            <a:r>
              <a:rPr lang="zh-CN" altLang="en-US" sz="1889" kern="0" spc="15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),所以∠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Ox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3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因为角速度为1,所以按逆时针旋转时间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后,得∠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POP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所以∠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POx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3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由三角函数定义,知点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的纵坐标为2sin</a:t>
            </a:r>
            <a:r>
              <a:rPr lang="zh-CN" altLang="en-US" sz="3814" kern="0" spc="398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4010" kern="0" spc="776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4010" kern="0" spc="641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11" kern="0" spc="163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2722768"/>
              </p:ext>
            </p:extLst>
          </p:nvPr>
        </p:nvGraphicFramePr>
        <p:xfrm>
          <a:off x="2738979" y="757427"/>
          <a:ext cx="438150" cy="400049"/>
        </p:xfrm>
        <a:graphic>
          <a:graphicData uri="http://schemas.openxmlformats.org/presentationml/2006/ole">
            <p:oleObj spid="_x0000_s47191" name="Equation" r:id="rId5" imgW="439838" imgH="405114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085934"/>
              </p:ext>
            </p:extLst>
          </p:nvPr>
        </p:nvGraphicFramePr>
        <p:xfrm>
          <a:off x="3401541" y="799694"/>
          <a:ext cx="438150" cy="400049"/>
        </p:xfrm>
        <a:graphic>
          <a:graphicData uri="http://schemas.openxmlformats.org/presentationml/2006/ole">
            <p:oleObj spid="_x0000_s47192" name="Equation" r:id="rId6" imgW="439838" imgH="405114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7592753"/>
              </p:ext>
            </p:extLst>
          </p:nvPr>
        </p:nvGraphicFramePr>
        <p:xfrm>
          <a:off x="6141059" y="623482"/>
          <a:ext cx="285750" cy="752475"/>
        </p:xfrm>
        <a:graphic>
          <a:graphicData uri="http://schemas.openxmlformats.org/presentationml/2006/ole">
            <p:oleObj spid="_x0000_s47193" name="Equation" r:id="rId7" imgW="290632" imgH="755642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5196597"/>
              </p:ext>
            </p:extLst>
          </p:nvPr>
        </p:nvGraphicFramePr>
        <p:xfrm>
          <a:off x="2651293" y="2129261"/>
          <a:ext cx="285750" cy="752475"/>
        </p:xfrm>
        <a:graphic>
          <a:graphicData uri="http://schemas.openxmlformats.org/presentationml/2006/ole">
            <p:oleObj spid="_x0000_s47194" name="Equation" r:id="rId8" imgW="290632" imgH="755642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3954206"/>
              </p:ext>
            </p:extLst>
          </p:nvPr>
        </p:nvGraphicFramePr>
        <p:xfrm>
          <a:off x="6422011" y="2952546"/>
          <a:ext cx="990600" cy="828675"/>
        </p:xfrm>
        <a:graphic>
          <a:graphicData uri="http://schemas.openxmlformats.org/presentationml/2006/ole">
            <p:oleObj spid="_x0000_s47195" name="Equation" r:id="rId9" imgW="998187" imgH="835691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5460357"/>
              </p:ext>
            </p:extLst>
          </p:nvPr>
        </p:nvGraphicFramePr>
        <p:xfrm>
          <a:off x="1801359" y="3840127"/>
          <a:ext cx="1495425" cy="885825"/>
        </p:xfrm>
        <a:graphic>
          <a:graphicData uri="http://schemas.openxmlformats.org/presentationml/2006/ole">
            <p:oleObj spid="_x0000_s47196" name="Equation" r:id="rId10" imgW="1507094" imgH="892663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4384214"/>
              </p:ext>
            </p:extLst>
          </p:nvPr>
        </p:nvGraphicFramePr>
        <p:xfrm>
          <a:off x="2368675" y="4766693"/>
          <a:ext cx="1323975" cy="885824"/>
        </p:xfrm>
        <a:graphic>
          <a:graphicData uri="http://schemas.openxmlformats.org/presentationml/2006/ole">
            <p:oleObj spid="_x0000_s47197" name="Equation" r:id="rId11" imgW="1334255" imgH="893371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0153425"/>
              </p:ext>
            </p:extLst>
          </p:nvPr>
        </p:nvGraphicFramePr>
        <p:xfrm>
          <a:off x="3893647" y="4936580"/>
          <a:ext cx="438150" cy="400050"/>
        </p:xfrm>
        <a:graphic>
          <a:graphicData uri="http://schemas.openxmlformats.org/presentationml/2006/ole">
            <p:oleObj spid="_x0000_s47198" name="Equation" r:id="rId12" imgW="439838" imgH="405114" progId="Equation.DSMT4">
              <p:embed/>
            </p:oleObj>
          </a:graphicData>
        </a:graphic>
      </p:graphicFrame>
      <p:sp>
        <p:nvSpPr>
          <p:cNvPr id="12" name="TextBox 2">
            <a:extLst>
              <a:ext uri="{FF2B5EF4-FFF2-40B4-BE49-F238E27FC236}">
                <a16:creationId xmlns:a16="http://schemas.microsoft.com/office/drawing/2014/main" xmlns="" id="{5FA89F6B-D346-4AF4-8BF5-F98B6EE5AF76}"/>
              </a:ext>
            </a:extLst>
          </p:cNvPr>
          <p:cNvSpPr txBox="1"/>
          <p:nvPr/>
        </p:nvSpPr>
        <p:spPr>
          <a:xfrm>
            <a:off x="551703" y="5510577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3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xmlns="" id="{D84BCA48-5B27-438F-913C-5406EBD3BE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5654738"/>
              </p:ext>
            </p:extLst>
          </p:nvPr>
        </p:nvGraphicFramePr>
        <p:xfrm>
          <a:off x="1208119" y="5616490"/>
          <a:ext cx="285750" cy="752475"/>
        </p:xfrm>
        <a:graphic>
          <a:graphicData uri="http://schemas.openxmlformats.org/presentationml/2006/ole">
            <p:oleObj spid="_x0000_s47199" name="Equation" r:id="rId13" imgW="290632" imgH="755642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1453"/>
            <a:ext cx="11340000" cy="2635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典例6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已知扇形的周长是6,面积是2,则扇形的圆心角的弧度数是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A.1或4　    B.1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C.4　    D.8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3197" y="967196"/>
            <a:ext cx="4473084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弧长与面积公式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A05BC059-BD19-41EF-9DF1-C972A8229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3269" y="2174072"/>
            <a:ext cx="392775" cy="66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0C7EE6D-2A37-447C-B594-BE4983A885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197" y="1138721"/>
            <a:ext cx="1519829" cy="52322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83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设扇形的弧长为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,半径为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5349" kern="0" spc="597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3752" kern="0" spc="2772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3752" kern="0" spc="3222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所以扇形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6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的圆心角的弧度数为</a:t>
            </a:r>
            <a:r>
              <a:rPr lang="zh-CN" altLang="en-US" sz="3553" kern="0" spc="-175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=4或1.故选A.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39745" y="1067558"/>
          <a:ext cx="1438275" cy="1276350"/>
        </p:xfrm>
        <a:graphic>
          <a:graphicData uri="http://schemas.openxmlformats.org/presentationml/2006/ole">
            <p:oleObj spid="_x0000_s36918" name="Equation" r:id="rId5" imgW="1449128" imgH="1286826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734420" y="1259397"/>
          <a:ext cx="828674" cy="895349"/>
        </p:xfrm>
        <a:graphic>
          <a:graphicData uri="http://schemas.openxmlformats.org/presentationml/2006/ole">
            <p:oleObj spid="_x0000_s36919" name="Equation" r:id="rId6" imgW="834037" imgH="90354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919495" y="1259397"/>
          <a:ext cx="885825" cy="895350"/>
        </p:xfrm>
        <a:graphic>
          <a:graphicData uri="http://schemas.openxmlformats.org/presentationml/2006/ole">
            <p:oleObj spid="_x0000_s36920" name="Equation" r:id="rId7" imgW="891956" imgH="90354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47600" y="2364337"/>
          <a:ext cx="228599" cy="752474"/>
        </p:xfrm>
        <a:graphic>
          <a:graphicData uri="http://schemas.openxmlformats.org/presentationml/2006/ole">
            <p:oleObj spid="_x0000_s36921" name="Equation" r:id="rId8" imgW="232690" imgH="756243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方法指导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扇形弧长、面积公式的使用与记忆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(1)涉及扇形弧长和面积计算时,公式的呈现形式有角度制和弧度制两</a:t>
            </a:r>
            <a: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种,弧度制形式的公式较简捷,所以最好化为弧度制使用.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(2)扇形面积公式可类比三角形面积公式来记忆.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5806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已知扇形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(∠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为圆心角)的面积为</a:t>
            </a:r>
            <a:r>
              <a:rPr lang="zh-CN" altLang="en-US" sz="3553" kern="0" spc="-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,半径为2,则△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ABO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面积为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,扇形周长为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4+</a:t>
            </a:r>
            <a:r>
              <a:rPr lang="zh-CN" altLang="en-US" sz="3553" u="sng" kern="0" spc="-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37692" y="1005913"/>
          <a:ext cx="447675" cy="752475"/>
        </p:xfrm>
        <a:graphic>
          <a:graphicData uri="http://schemas.openxmlformats.org/presentationml/2006/ole">
            <p:oleObj spid="_x0000_s37926" name="Equation" r:id="rId5" imgW="453566" imgH="755943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9424768"/>
              </p:ext>
            </p:extLst>
          </p:nvPr>
        </p:nvGraphicFramePr>
        <p:xfrm>
          <a:off x="2033389" y="1895671"/>
          <a:ext cx="419099" cy="400049"/>
        </p:xfrm>
        <a:graphic>
          <a:graphicData uri="http://schemas.openxmlformats.org/presentationml/2006/ole">
            <p:oleObj spid="_x0000_s37927" name="Equation" r:id="rId6" imgW="418676" imgH="40704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1844601"/>
              </p:ext>
            </p:extLst>
          </p:nvPr>
        </p:nvGraphicFramePr>
        <p:xfrm>
          <a:off x="5762325" y="1648379"/>
          <a:ext cx="447675" cy="752475"/>
        </p:xfrm>
        <a:graphic>
          <a:graphicData uri="http://schemas.openxmlformats.org/presentationml/2006/ole">
            <p:oleObj spid="_x0000_s37928" name="Equation" r:id="rId7" imgW="453566" imgH="755943" progId="Equation.DSMT4">
              <p:embed/>
            </p:oleObj>
          </a:graphicData>
        </a:graphic>
      </p:graphicFrame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9EFC6327-2DEC-4F29-A6C8-35735D017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39158" y="1895671"/>
            <a:ext cx="1407560" cy="5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B02F445E-6B8A-4408-9F4D-C64AC7D41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58545" y="1648379"/>
            <a:ext cx="1407560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731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设扇形的弧长为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,半径为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,圆心角为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扇形</a:t>
            </a:r>
            <a:r>
              <a:rPr lang="zh-CN" altLang="en-US" sz="2113" i="1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|·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,所以|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3553" kern="0" spc="-13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113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2113" i="1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3553" kern="0" spc="-130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89" kern="0" spc="141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,扇形周长为4+</a:t>
            </a:r>
            <a:r>
              <a:rPr lang="zh-CN" altLang="en-US" sz="3553" kern="0" spc="-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81098" y="1654561"/>
          <a:ext cx="238124" cy="752474"/>
        </p:xfrm>
        <a:graphic>
          <a:graphicData uri="http://schemas.openxmlformats.org/presentationml/2006/ole">
            <p:oleObj spid="_x0000_s40055" name="Equation" r:id="rId5" imgW="243840" imgH="754743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52165" y="1654561"/>
          <a:ext cx="447675" cy="752474"/>
        </p:xfrm>
        <a:graphic>
          <a:graphicData uri="http://schemas.openxmlformats.org/presentationml/2006/ole">
            <p:oleObj spid="_x0000_s40056" name="Equation" r:id="rId6" imgW="453566" imgH="755943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10439" y="2453525"/>
          <a:ext cx="447675" cy="752475"/>
        </p:xfrm>
        <a:graphic>
          <a:graphicData uri="http://schemas.openxmlformats.org/presentationml/2006/ole">
            <p:oleObj spid="_x0000_s40057" name="Equation" r:id="rId7" imgW="453566" imgH="755943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48865" y="3252489"/>
          <a:ext cx="447674" cy="752474"/>
        </p:xfrm>
        <a:graphic>
          <a:graphicData uri="http://schemas.openxmlformats.org/presentationml/2006/ole">
            <p:oleObj spid="_x0000_s40058" name="Equation" r:id="rId8" imgW="453566" imgH="755943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28864" y="3252489"/>
          <a:ext cx="285750" cy="752475"/>
        </p:xfrm>
        <a:graphic>
          <a:graphicData uri="http://schemas.openxmlformats.org/presentationml/2006/ole">
            <p:oleObj spid="_x0000_s40059" name="Equation" r:id="rId9" imgW="290632" imgH="755642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159298" y="4051453"/>
          <a:ext cx="238125" cy="752475"/>
        </p:xfrm>
        <a:graphic>
          <a:graphicData uri="http://schemas.openxmlformats.org/presentationml/2006/ole">
            <p:oleObj spid="_x0000_s40060" name="Equation" r:id="rId10" imgW="243840" imgH="754743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124465" y="4051453"/>
          <a:ext cx="285750" cy="752474"/>
        </p:xfrm>
        <a:graphic>
          <a:graphicData uri="http://schemas.openxmlformats.org/presentationml/2006/ole">
            <p:oleObj spid="_x0000_s40061" name="Equation" r:id="rId11" imgW="290632" imgH="755642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11212" y="4185399"/>
          <a:ext cx="419099" cy="400049"/>
        </p:xfrm>
        <a:graphic>
          <a:graphicData uri="http://schemas.openxmlformats.org/presentationml/2006/ole">
            <p:oleObj spid="_x0000_s40062" name="Equation" r:id="rId12" imgW="418676" imgH="407046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280609" y="4051453"/>
          <a:ext cx="447675" cy="752475"/>
        </p:xfrm>
        <a:graphic>
          <a:graphicData uri="http://schemas.openxmlformats.org/presentationml/2006/ole">
            <p:oleObj spid="_x0000_s40063" name="Equation" r:id="rId13" imgW="453566" imgH="755943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262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2.角的概念的推广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(1)角可以看成平面内一条射线绕着端点从一个位置旋转到另一个位置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所形成的图形.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(2)定义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1)按逆时针方向旋转形成的角叫正角;按顺时针方向旋转形成的角叫负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角;一条射线没有作任何旋转形成的角叫零角.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2)当角的顶点与坐标原点重合,角的始边与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轴的正半轴重合时,角的终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边在第几象限,就叫第几象限角.若角的终边在坐标轴上,则这个角不属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于任何一个象限.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3)所有与角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终边相同的角,连同角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在内,构成的集合是④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{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·3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60</a:t>
            </a:r>
            <a:r>
              <a:rPr lang="zh-CN" altLang="en-US" sz="2806" u="sng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∈Z}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4)终边在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轴上的角的集合是⑤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{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·180</a:t>
            </a:r>
            <a:r>
              <a:rPr lang="zh-CN" altLang="en-US" sz="2806" u="sng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∈Z}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,终边在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轴上的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角的集合是⑥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{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·180</a:t>
            </a:r>
            <a:r>
              <a:rPr lang="zh-CN" altLang="en-US" sz="2806" u="sng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+90</a:t>
            </a:r>
            <a:r>
              <a:rPr lang="zh-CN" altLang="en-US" sz="2806" u="sng" kern="0" dirty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∈Z}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78205" y="1548061"/>
            <a:ext cx="1944216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2167601"/>
            <a:ext cx="1944216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1781" y="2787141"/>
            <a:ext cx="3096344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9493" y="3462764"/>
            <a:ext cx="396044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787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3.任意角的三角函数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(1)定义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1)设角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的终边与单位圆交于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=⑦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=⑧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4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2)设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是一个任意角,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的终边上任意一点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的坐标是(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0),它与原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点的距离为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83" kern="0" spc="68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),那么sin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4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4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(2)三角函数线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27724" y="2951857"/>
          <a:ext cx="266699" cy="752474"/>
        </p:xfrm>
        <a:graphic>
          <a:graphicData uri="http://schemas.openxmlformats.org/presentationml/2006/ole">
            <p:oleObj spid="_x0000_s2120" name="Equation" r:id="rId5" imgW="268448" imgH="758657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07533" y="4495054"/>
          <a:ext cx="1171575" cy="504824"/>
        </p:xfrm>
        <a:graphic>
          <a:graphicData uri="http://schemas.openxmlformats.org/presentationml/2006/ole">
            <p:oleObj spid="_x0000_s2121" name="Equation" r:id="rId6" imgW="1180618" imgH="509286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892432" y="4399469"/>
          <a:ext cx="266699" cy="752474"/>
        </p:xfrm>
        <a:graphic>
          <a:graphicData uri="http://schemas.openxmlformats.org/presentationml/2006/ole">
            <p:oleObj spid="_x0000_s2122" name="Equation" r:id="rId7" imgW="268448" imgH="75865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00140" y="4399469"/>
          <a:ext cx="238125" cy="752475"/>
        </p:xfrm>
        <a:graphic>
          <a:graphicData uri="http://schemas.openxmlformats.org/presentationml/2006/ole">
            <p:oleObj spid="_x0000_s2123" name="Equation" r:id="rId8" imgW="243840" imgH="754743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439596" y="4399469"/>
          <a:ext cx="266699" cy="752474"/>
        </p:xfrm>
        <a:graphic>
          <a:graphicData uri="http://schemas.openxmlformats.org/presentationml/2006/ole">
            <p:oleObj spid="_x0000_s2124" name="Equation" r:id="rId9" imgW="268448" imgH="758657" progId="Equation.DSMT4">
              <p:embed/>
            </p:oleObj>
          </a:graphicData>
        </a:graphic>
      </p:graphicFrame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75500" y="2368681"/>
            <a:ext cx="864096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C7B0F479-B7F0-4C19-A835-8A78073EE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806824" y="2440689"/>
            <a:ext cx="720080" cy="33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用单位圆中的有向线段表示三角函数(如图).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324" kern="0" spc="493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1778764"/>
            <a:ext cx="7705725" cy="301942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53" kern="0" spc="412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451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,tan 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AT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266" y="1362643"/>
            <a:ext cx="6154617" cy="3162083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2CE9D1CD-973A-4708-8D8C-40D6B4F4E841}">
  <ds:schemaRefs/>
</ds:datastoreItem>
</file>

<file path=customXml/itemProps10.xml><?xml version="1.0" encoding="utf-8"?>
<ds:datastoreItem xmlns:ds="http://schemas.openxmlformats.org/officeDocument/2006/customXml" ds:itemID="{C03B90DF-5829-4693-995F-122F0888F1C1}">
  <ds:schemaRefs/>
</ds:datastoreItem>
</file>

<file path=customXml/itemProps11.xml><?xml version="1.0" encoding="utf-8"?>
<ds:datastoreItem xmlns:ds="http://schemas.openxmlformats.org/officeDocument/2006/customXml" ds:itemID="{C9170AFC-7723-4BDB-9549-835ACF87AA5E}">
  <ds:schemaRefs/>
</ds:datastoreItem>
</file>

<file path=customXml/itemProps12.xml><?xml version="1.0" encoding="utf-8"?>
<ds:datastoreItem xmlns:ds="http://schemas.openxmlformats.org/officeDocument/2006/customXml" ds:itemID="{05F36BAA-DE48-48ED-A90E-B4A1D73C37CA}">
  <ds:schemaRefs/>
</ds:datastoreItem>
</file>

<file path=customXml/itemProps13.xml><?xml version="1.0" encoding="utf-8"?>
<ds:datastoreItem xmlns:ds="http://schemas.openxmlformats.org/officeDocument/2006/customXml" ds:itemID="{D9753271-707B-4824-B732-215212440F15}">
  <ds:schemaRefs/>
</ds:datastoreItem>
</file>

<file path=customXml/itemProps14.xml><?xml version="1.0" encoding="utf-8"?>
<ds:datastoreItem xmlns:ds="http://schemas.openxmlformats.org/officeDocument/2006/customXml" ds:itemID="{2A4788DD-795F-4DA7-9C58-BF4D5D1D1075}">
  <ds:schemaRefs/>
</ds:datastoreItem>
</file>

<file path=customXml/itemProps15.xml><?xml version="1.0" encoding="utf-8"?>
<ds:datastoreItem xmlns:ds="http://schemas.openxmlformats.org/officeDocument/2006/customXml" ds:itemID="{FB5C18B1-5818-4F94-B3FA-1AE28DF96A32}">
  <ds:schemaRefs/>
</ds:datastoreItem>
</file>

<file path=customXml/itemProps16.xml><?xml version="1.0" encoding="utf-8"?>
<ds:datastoreItem xmlns:ds="http://schemas.openxmlformats.org/officeDocument/2006/customXml" ds:itemID="{E72B42FC-65FB-4101-BA0A-45CEB5345B76}">
  <ds:schemaRefs/>
</ds:datastoreItem>
</file>

<file path=customXml/itemProps17.xml><?xml version="1.0" encoding="utf-8"?>
<ds:datastoreItem xmlns:ds="http://schemas.openxmlformats.org/officeDocument/2006/customXml" ds:itemID="{AA0F418D-E684-420B-B7C5-1FF96762B0F5}">
  <ds:schemaRefs/>
</ds:datastoreItem>
</file>

<file path=customXml/itemProps18.xml><?xml version="1.0" encoding="utf-8"?>
<ds:datastoreItem xmlns:ds="http://schemas.openxmlformats.org/officeDocument/2006/customXml" ds:itemID="{40FDBB3C-8F5F-4F09-ACFD-6DDEE3913192}">
  <ds:schemaRefs/>
</ds:datastoreItem>
</file>

<file path=customXml/itemProps19.xml><?xml version="1.0" encoding="utf-8"?>
<ds:datastoreItem xmlns:ds="http://schemas.openxmlformats.org/officeDocument/2006/customXml" ds:itemID="{653E82A3-EB17-401B-B3E8-2E1318A615C1}">
  <ds:schemaRefs/>
</ds:datastoreItem>
</file>

<file path=customXml/itemProps2.xml><?xml version="1.0" encoding="utf-8"?>
<ds:datastoreItem xmlns:ds="http://schemas.openxmlformats.org/officeDocument/2006/customXml" ds:itemID="{754BD89E-28F8-4377-B08C-9CDBAAD6615B}">
  <ds:schemaRefs/>
</ds:datastoreItem>
</file>

<file path=customXml/itemProps20.xml><?xml version="1.0" encoding="utf-8"?>
<ds:datastoreItem xmlns:ds="http://schemas.openxmlformats.org/officeDocument/2006/customXml" ds:itemID="{4983C9B3-9D1D-4C7C-9EE1-913531AA8AC4}">
  <ds:schemaRefs/>
</ds:datastoreItem>
</file>

<file path=customXml/itemProps21.xml><?xml version="1.0" encoding="utf-8"?>
<ds:datastoreItem xmlns:ds="http://schemas.openxmlformats.org/officeDocument/2006/customXml" ds:itemID="{FDEBFB12-BF95-454B-9F51-3A5355E4B9CF}">
  <ds:schemaRefs/>
</ds:datastoreItem>
</file>

<file path=customXml/itemProps22.xml><?xml version="1.0" encoding="utf-8"?>
<ds:datastoreItem xmlns:ds="http://schemas.openxmlformats.org/officeDocument/2006/customXml" ds:itemID="{75D02E65-3BDF-4ECA-81D2-77E3AF14C4F2}">
  <ds:schemaRefs/>
</ds:datastoreItem>
</file>

<file path=customXml/itemProps23.xml><?xml version="1.0" encoding="utf-8"?>
<ds:datastoreItem xmlns:ds="http://schemas.openxmlformats.org/officeDocument/2006/customXml" ds:itemID="{4BB0E882-8E12-418B-AA5B-1C0BC6068835}">
  <ds:schemaRefs/>
</ds:datastoreItem>
</file>

<file path=customXml/itemProps24.xml><?xml version="1.0" encoding="utf-8"?>
<ds:datastoreItem xmlns:ds="http://schemas.openxmlformats.org/officeDocument/2006/customXml" ds:itemID="{8FF28A08-0C59-4201-A5E0-A86BE30854B7}">
  <ds:schemaRefs/>
</ds:datastoreItem>
</file>

<file path=customXml/itemProps25.xml><?xml version="1.0" encoding="utf-8"?>
<ds:datastoreItem xmlns:ds="http://schemas.openxmlformats.org/officeDocument/2006/customXml" ds:itemID="{9BD6CB26-3584-4CE4-8009-90B4AD7595E5}">
  <ds:schemaRefs/>
</ds:datastoreItem>
</file>

<file path=customXml/itemProps26.xml><?xml version="1.0" encoding="utf-8"?>
<ds:datastoreItem xmlns:ds="http://schemas.openxmlformats.org/officeDocument/2006/customXml" ds:itemID="{A9457F4D-A139-4038-816B-4C12C6560134}">
  <ds:schemaRefs/>
</ds:datastoreItem>
</file>

<file path=customXml/itemProps27.xml><?xml version="1.0" encoding="utf-8"?>
<ds:datastoreItem xmlns:ds="http://schemas.openxmlformats.org/officeDocument/2006/customXml" ds:itemID="{6E07C471-C71F-41A5-AEC1-7D98E3E340F9}">
  <ds:schemaRefs/>
</ds:datastoreItem>
</file>

<file path=customXml/itemProps28.xml><?xml version="1.0" encoding="utf-8"?>
<ds:datastoreItem xmlns:ds="http://schemas.openxmlformats.org/officeDocument/2006/customXml" ds:itemID="{28EB2062-FEF9-4177-ABE0-1A842BAEB594}">
  <ds:schemaRefs/>
</ds:datastoreItem>
</file>

<file path=customXml/itemProps29.xml><?xml version="1.0" encoding="utf-8"?>
<ds:datastoreItem xmlns:ds="http://schemas.openxmlformats.org/officeDocument/2006/customXml" ds:itemID="{A22B7D42-1DAE-44A1-B29F-38709C607F75}">
  <ds:schemaRefs/>
</ds:datastoreItem>
</file>

<file path=customXml/itemProps3.xml><?xml version="1.0" encoding="utf-8"?>
<ds:datastoreItem xmlns:ds="http://schemas.openxmlformats.org/officeDocument/2006/customXml" ds:itemID="{DCEFC8D5-F321-40F3-91CB-DBA14565A548}">
  <ds:schemaRefs/>
</ds:datastoreItem>
</file>

<file path=customXml/itemProps30.xml><?xml version="1.0" encoding="utf-8"?>
<ds:datastoreItem xmlns:ds="http://schemas.openxmlformats.org/officeDocument/2006/customXml" ds:itemID="{EDF6D8B8-997E-45E4-8E87-2DF462004310}">
  <ds:schemaRefs/>
</ds:datastoreItem>
</file>

<file path=customXml/itemProps31.xml><?xml version="1.0" encoding="utf-8"?>
<ds:datastoreItem xmlns:ds="http://schemas.openxmlformats.org/officeDocument/2006/customXml" ds:itemID="{78ECFB8A-1889-4D2C-AE1F-86C0D23F38F5}">
  <ds:schemaRefs/>
</ds:datastoreItem>
</file>

<file path=customXml/itemProps32.xml><?xml version="1.0" encoding="utf-8"?>
<ds:datastoreItem xmlns:ds="http://schemas.openxmlformats.org/officeDocument/2006/customXml" ds:itemID="{CCC3BFE7-C67D-40A9-BB31-F673D5AB6B03}">
  <ds:schemaRefs/>
</ds:datastoreItem>
</file>

<file path=customXml/itemProps33.xml><?xml version="1.0" encoding="utf-8"?>
<ds:datastoreItem xmlns:ds="http://schemas.openxmlformats.org/officeDocument/2006/customXml" ds:itemID="{38CF68AF-7861-480F-99DF-38F9521A5042}">
  <ds:schemaRefs/>
</ds:datastoreItem>
</file>

<file path=customXml/itemProps34.xml><?xml version="1.0" encoding="utf-8"?>
<ds:datastoreItem xmlns:ds="http://schemas.openxmlformats.org/officeDocument/2006/customXml" ds:itemID="{F4B30ED7-246D-41A3-8AB7-13148890A3D3}">
  <ds:schemaRefs/>
</ds:datastoreItem>
</file>

<file path=customXml/itemProps35.xml><?xml version="1.0" encoding="utf-8"?>
<ds:datastoreItem xmlns:ds="http://schemas.openxmlformats.org/officeDocument/2006/customXml" ds:itemID="{C72EF070-7B63-449F-9125-42BE1C8506E0}">
  <ds:schemaRefs/>
</ds:datastoreItem>
</file>

<file path=customXml/itemProps36.xml><?xml version="1.0" encoding="utf-8"?>
<ds:datastoreItem xmlns:ds="http://schemas.openxmlformats.org/officeDocument/2006/customXml" ds:itemID="{313B5ADB-8289-4D59-9E0B-ED946DAFBF82}">
  <ds:schemaRefs/>
</ds:datastoreItem>
</file>

<file path=customXml/itemProps37.xml><?xml version="1.0" encoding="utf-8"?>
<ds:datastoreItem xmlns:ds="http://schemas.openxmlformats.org/officeDocument/2006/customXml" ds:itemID="{1CA92CB9-9172-418B-BFE0-3379E2B04ABA}">
  <ds:schemaRefs/>
</ds:datastoreItem>
</file>

<file path=customXml/itemProps38.xml><?xml version="1.0" encoding="utf-8"?>
<ds:datastoreItem xmlns:ds="http://schemas.openxmlformats.org/officeDocument/2006/customXml" ds:itemID="{A5DD82AD-0873-48B2-A2D6-B4AE5192EE8C}">
  <ds:schemaRefs/>
</ds:datastoreItem>
</file>

<file path=customXml/itemProps39.xml><?xml version="1.0" encoding="utf-8"?>
<ds:datastoreItem xmlns:ds="http://schemas.openxmlformats.org/officeDocument/2006/customXml" ds:itemID="{37D5DA7B-DA8E-4CC6-B3E2-8BA9A2EA412D}">
  <ds:schemaRefs/>
</ds:datastoreItem>
</file>

<file path=customXml/itemProps4.xml><?xml version="1.0" encoding="utf-8"?>
<ds:datastoreItem xmlns:ds="http://schemas.openxmlformats.org/officeDocument/2006/customXml" ds:itemID="{8ACA766D-7E05-4093-A74B-DD0290E70884}">
  <ds:schemaRefs/>
</ds:datastoreItem>
</file>

<file path=customXml/itemProps40.xml><?xml version="1.0" encoding="utf-8"?>
<ds:datastoreItem xmlns:ds="http://schemas.openxmlformats.org/officeDocument/2006/customXml" ds:itemID="{79DC011F-8594-4D09-B1C9-D68DFE5CAF49}">
  <ds:schemaRefs/>
</ds:datastoreItem>
</file>

<file path=customXml/itemProps41.xml><?xml version="1.0" encoding="utf-8"?>
<ds:datastoreItem xmlns:ds="http://schemas.openxmlformats.org/officeDocument/2006/customXml" ds:itemID="{A76F894D-E8B4-4AA6-A191-CBDDAFF385B0}">
  <ds:schemaRefs/>
</ds:datastoreItem>
</file>

<file path=customXml/itemProps42.xml><?xml version="1.0" encoding="utf-8"?>
<ds:datastoreItem xmlns:ds="http://schemas.openxmlformats.org/officeDocument/2006/customXml" ds:itemID="{06558111-6C60-4D44-9738-4D9295E5B198}">
  <ds:schemaRefs/>
</ds:datastoreItem>
</file>

<file path=customXml/itemProps43.xml><?xml version="1.0" encoding="utf-8"?>
<ds:datastoreItem xmlns:ds="http://schemas.openxmlformats.org/officeDocument/2006/customXml" ds:itemID="{BEE8E6DF-472E-4BD3-BC73-910DD3870822}">
  <ds:schemaRefs/>
</ds:datastoreItem>
</file>

<file path=customXml/itemProps44.xml><?xml version="1.0" encoding="utf-8"?>
<ds:datastoreItem xmlns:ds="http://schemas.openxmlformats.org/officeDocument/2006/customXml" ds:itemID="{0A4BC184-05C1-465B-96C5-AAEEB405592C}">
  <ds:schemaRefs/>
</ds:datastoreItem>
</file>

<file path=customXml/itemProps45.xml><?xml version="1.0" encoding="utf-8"?>
<ds:datastoreItem xmlns:ds="http://schemas.openxmlformats.org/officeDocument/2006/customXml" ds:itemID="{D5B1C094-A815-4D5E-BA75-3FC49509FCDD}">
  <ds:schemaRefs/>
</ds:datastoreItem>
</file>

<file path=customXml/itemProps46.xml><?xml version="1.0" encoding="utf-8"?>
<ds:datastoreItem xmlns:ds="http://schemas.openxmlformats.org/officeDocument/2006/customXml" ds:itemID="{9AE640E4-48FA-4D26-9EF7-926722EA1C24}">
  <ds:schemaRefs/>
</ds:datastoreItem>
</file>

<file path=customXml/itemProps47.xml><?xml version="1.0" encoding="utf-8"?>
<ds:datastoreItem xmlns:ds="http://schemas.openxmlformats.org/officeDocument/2006/customXml" ds:itemID="{586CBA11-3ECC-41BB-ADAD-5CF36AFD8D3B}">
  <ds:schemaRefs/>
</ds:datastoreItem>
</file>

<file path=customXml/itemProps5.xml><?xml version="1.0" encoding="utf-8"?>
<ds:datastoreItem xmlns:ds="http://schemas.openxmlformats.org/officeDocument/2006/customXml" ds:itemID="{52CBC1C8-8101-44E4-A23C-481343F648E3}">
  <ds:schemaRefs/>
</ds:datastoreItem>
</file>

<file path=customXml/itemProps6.xml><?xml version="1.0" encoding="utf-8"?>
<ds:datastoreItem xmlns:ds="http://schemas.openxmlformats.org/officeDocument/2006/customXml" ds:itemID="{E940EE1A-6939-404A-B1A2-92C7ECF115B7}">
  <ds:schemaRefs/>
</ds:datastoreItem>
</file>

<file path=customXml/itemProps7.xml><?xml version="1.0" encoding="utf-8"?>
<ds:datastoreItem xmlns:ds="http://schemas.openxmlformats.org/officeDocument/2006/customXml" ds:itemID="{9501A20A-7B2B-4D7D-B8DF-EB7C71286B1B}">
  <ds:schemaRefs/>
</ds:datastoreItem>
</file>

<file path=customXml/itemProps8.xml><?xml version="1.0" encoding="utf-8"?>
<ds:datastoreItem xmlns:ds="http://schemas.openxmlformats.org/officeDocument/2006/customXml" ds:itemID="{61D2A1E4-97F9-424C-B56B-378B66263E88}">
  <ds:schemaRefs/>
</ds:datastoreItem>
</file>

<file path=customXml/itemProps9.xml><?xml version="1.0" encoding="utf-8"?>
<ds:datastoreItem xmlns:ds="http://schemas.openxmlformats.org/officeDocument/2006/customXml" ds:itemID="{0018EB6B-3CB6-47B1-83B3-E9224DB0F73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3_§ 2_1　函数及其表示</Template>
  <TotalTime>134</TotalTime>
  <Words>657</Words>
  <Application>Microsoft Office PowerPoint</Application>
  <PresentationFormat>自定义</PresentationFormat>
  <Paragraphs>183</Paragraphs>
  <Slides>49</Slides>
  <Notes>47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100</cp:revision>
  <dcterms:modified xsi:type="dcterms:W3CDTF">2019-11-20T10:06:01Z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