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1"/>
  </p:sldMasterIdLst>
  <p:notesMasterIdLst>
    <p:notesMasterId r:id="rId23"/>
  </p:notesMasterIdLst>
  <p:sldIdLst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1434" y="-102"/>
      </p:cViewPr>
      <p:guideLst>
        <p:guide orient="horz" pos="2178"/>
        <p:guide pos="28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7" Type="http://schemas.openxmlformats.org/officeDocument/2006/relationships/customXml" Target="../customXml/item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1.xml"/><Relationship Id="rId24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4.xml"/><Relationship Id="rId23" Type="http://schemas.openxmlformats.org/officeDocument/2006/relationships/notesMaster" Target="notesMasters/notesMaster1.xml"/><Relationship Id="rId10" Type="http://schemas.openxmlformats.org/officeDocument/2006/relationships/customXml" Target="../customXml/item10.xml"/><Relationship Id="rId19" Type="http://schemas.openxmlformats.org/officeDocument/2006/relationships/slide" Target="slides/slide8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3705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5.bin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23.jpeg"/><Relationship Id="rId10" Type="http://schemas.openxmlformats.org/officeDocument/2006/relationships/oleObject" Target="../embeddings/oleObject18.bin"/><Relationship Id="rId4" Type="http://schemas.openxmlformats.org/officeDocument/2006/relationships/notesSlide" Target="../notesSlides/notesSlide9.xml"/><Relationship Id="rId9" Type="http://schemas.openxmlformats.org/officeDocument/2006/relationships/oleObject" Target="../embeddings/oleObject17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0.bin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27.jpeg"/><Relationship Id="rId4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.bin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7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0.bin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10" Type="http://schemas.openxmlformats.org/officeDocument/2006/relationships/oleObject" Target="../embeddings/oleObject13.bin"/><Relationship Id="rId4" Type="http://schemas.openxmlformats.org/officeDocument/2006/relationships/notesSlide" Target="../notesSlides/notesSlide6.xml"/><Relationship Id="rId9" Type="http://schemas.openxmlformats.org/officeDocument/2006/relationships/oleObject" Target="../embeddings/oleObject1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46834"/>
            <a:ext cx="9144000" cy="684054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sz="40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高考数学（浙江专用）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0" y="5134781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2400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7.5　绝对值不等式</a:t>
            </a:r>
          </a:p>
          <a:p>
            <a:pPr algn="ctr">
              <a:lnSpc>
                <a:spcPts val="4000"/>
              </a:lnSpc>
              <a:defRPr/>
            </a:pPr>
            <a:endParaRPr lang="zh-CN" altLang="en-US" sz="2800" b="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4246834"/>
            <a:ext cx="9144000" cy="684054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高考数学（浙江专用）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6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277129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0131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(1)解法一:当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=1时,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+1|-|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-1|,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即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159" kern="0" spc="679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554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故不等式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)&gt;1的解集为</a:t>
            </a:r>
            <a:r>
              <a:rPr lang="zh-CN" altLang="en-US" sz="2918" kern="0" spc="458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解法二:画出数轴,根据绝对值的几何意义知,|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+1|-|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-1|表示数轴上的动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到点-1、点1的距离之差,由图可得,当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11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时,距离之差恰好等于1,且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越大,距离之差越大,故不等式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)&gt;1的解集为</a:t>
            </a:r>
            <a:r>
              <a:rPr lang="zh-CN" altLang="en-US" sz="2918" kern="0" spc="458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69" kern="0" spc="2403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解法三:作出函数图象如图.当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)=1时,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11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,数形结合可得,不等式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)&gt;1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6050" y="5049607"/>
            <a:ext cx="3314699" cy="400050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297349" y="1670347"/>
          <a:ext cx="1390649" cy="1009649"/>
        </p:xfrm>
        <a:graphic>
          <a:graphicData uri="http://schemas.openxmlformats.org/presentationml/2006/ole">
            <p:oleObj spid="_x0000_s14338" name="Equation" r:id="rId6" imgW="1400537" imgH="1018572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214349" y="2676526"/>
          <a:ext cx="952499" cy="647699"/>
        </p:xfrm>
        <a:graphic>
          <a:graphicData uri="http://schemas.openxmlformats.org/presentationml/2006/ole">
            <p:oleObj spid="_x0000_s14339" name="Equation" r:id="rId7" imgW="962984" imgH="649724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211594" y="3811495"/>
          <a:ext cx="180975" cy="552450"/>
        </p:xfrm>
        <a:graphic>
          <a:graphicData uri="http://schemas.openxmlformats.org/presentationml/2006/ole">
            <p:oleObj spid="_x0000_s14340" name="Equation" r:id="rId8" imgW="184829" imgH="554488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499413" y="4421556"/>
          <a:ext cx="952499" cy="647699"/>
        </p:xfrm>
        <a:graphic>
          <a:graphicData uri="http://schemas.openxmlformats.org/presentationml/2006/ole">
            <p:oleObj spid="_x0000_s14341" name="Equation" r:id="rId9" imgW="962984" imgH="649724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947777" y="5539850"/>
          <a:ext cx="180975" cy="552450"/>
        </p:xfrm>
        <a:graphic>
          <a:graphicData uri="http://schemas.openxmlformats.org/presentationml/2006/ole">
            <p:oleObj spid="_x0000_s14342" name="Equation" r:id="rId10" imgW="184829" imgH="554488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777063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的解集为</a:t>
            </a:r>
            <a:r>
              <a:rPr lang="zh-CN" altLang="en-US" sz="2918" kern="0" spc="458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8894" kern="0" spc="1345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2343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∈(0,1)时|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+1|-|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-1|&gt;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成立等价于当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∈(0,1)时|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-1|&lt;1成立.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0,则当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∈(0,1)时,|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-1|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1;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-1|&lt;1的解集为</a:t>
            </a:r>
            <a:r>
              <a:rPr lang="zh-CN" altLang="en-US" sz="2918" kern="0" spc="720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85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592" kern="0" spc="-101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1,故0&lt;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endParaRPr lang="zh-CN" altLang="en-US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8926" y="1545696"/>
            <a:ext cx="2569469" cy="2164217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562400" y="876558"/>
          <a:ext cx="952499" cy="647699"/>
        </p:xfrm>
        <a:graphic>
          <a:graphicData uri="http://schemas.openxmlformats.org/presentationml/2006/ole">
            <p:oleObj spid="_x0000_s15362" name="Equation" r:id="rId6" imgW="962984" imgH="649724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107641" y="4845863"/>
          <a:ext cx="1285875" cy="647700"/>
        </p:xfrm>
        <a:graphic>
          <a:graphicData uri="http://schemas.openxmlformats.org/presentationml/2006/ole">
            <p:oleObj spid="_x0000_s15363" name="Equation" r:id="rId7" imgW="1299449" imgH="649724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051200" y="5566830"/>
          <a:ext cx="200025" cy="552449"/>
        </p:xfrm>
        <a:graphic>
          <a:graphicData uri="http://schemas.openxmlformats.org/presentationml/2006/ole">
            <p:oleObj spid="_x0000_s15364" name="Equation" r:id="rId8" imgW="198339" imgH="560015" progId="Equation.DSMT4">
              <p:embed/>
            </p:oleObj>
          </a:graphicData>
        </a:graphic>
      </p:graphicFrame>
      <p:sp>
        <p:nvSpPr>
          <p:cNvPr id="8" name="TextBox 2"/>
          <p:cNvSpPr txBox="1"/>
          <p:nvPr/>
        </p:nvSpPr>
        <p:spPr>
          <a:xfrm>
            <a:off x="540000" y="6140668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综上,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的取值范围为(0,2].</a:t>
            </a:r>
            <a:endParaRPr lang="zh-CN" altLang="en-US" dirty="0"/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91622"/>
            <a:ext cx="8127000" cy="428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    含绝对值不等式的解法</a:t>
            </a:r>
            <a:endParaRPr lang="zh-CN" altLang="en-US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29058" y="145840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考点</a:t>
            </a:r>
            <a:r>
              <a:rPr lang="zh-CN" altLang="en-US" sz="2400" b="1" dirty="0"/>
              <a:t>清单</a:t>
            </a:r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919939"/>
            <a:ext cx="2770187" cy="414337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540000" y="2563013"/>
            <a:ext cx="8127000" cy="13346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1.含绝对值不等式的解法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(1)含绝对值的不等式|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|&lt;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|&gt;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的解集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40000" y="4046026"/>
          <a:ext cx="7740000" cy="1119960"/>
        </p:xfrm>
        <a:graphic>
          <a:graphicData uri="http://schemas.openxmlformats.org/drawingml/2006/table">
            <a:tbl>
              <a:tblPr/>
              <a:tblGrid>
                <a:gridCol w="1935000"/>
                <a:gridCol w="1935000"/>
                <a:gridCol w="1935000"/>
                <a:gridCol w="1935000"/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不等式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&lt;0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</a:t>
                      </a:r>
                      <a:r>
                        <a:rPr lang="zh-CN" altLang="en-US" sz="12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|&lt;</a:t>
                      </a:r>
                      <a:r>
                        <a:rPr lang="zh-CN" altLang="en-US" sz="12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{</a:t>
                      </a:r>
                      <a:r>
                        <a:rPr lang="zh-CN" altLang="en-US" sz="12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|-</a:t>
                      </a:r>
                      <a:r>
                        <a:rPr lang="zh-CN" altLang="en-US" sz="12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</a:t>
                      </a:r>
                      <a:r>
                        <a:rPr lang="zh-CN" altLang="en-US" sz="12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</a:t>
                      </a:r>
                      <a:r>
                        <a:rPr lang="zh-CN" altLang="en-US" sz="12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}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⌀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⌀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</a:t>
                      </a:r>
                      <a:r>
                        <a:rPr lang="zh-CN" altLang="en-US" sz="12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|&gt;</a:t>
                      </a:r>
                      <a:r>
                        <a:rPr lang="zh-CN" altLang="en-US" sz="1200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</a:t>
                      </a:r>
                      <a:r>
                        <a:rPr lang="zh-CN" altLang="en-US" sz="12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{</a:t>
                      </a:r>
                      <a:r>
                        <a:rPr lang="zh-CN" altLang="en-US" sz="12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</a:t>
                      </a:r>
                      <a:r>
                        <a:rPr lang="zh-CN" altLang="en-US" sz="12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</a:t>
                      </a:r>
                      <a:r>
                        <a:rPr lang="zh-CN" altLang="en-US" sz="12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2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或</a:t>
                      </a:r>
                      <a:r>
                        <a:rPr lang="zh-CN" altLang="en-US" sz="12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&lt;-</a:t>
                      </a:r>
                      <a:r>
                        <a:rPr lang="zh-CN" altLang="en-US" sz="12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2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}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②</a:t>
                      </a:r>
                      <a:r>
                        <a:rPr lang="zh-CN" altLang="en-US" sz="12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{</a:t>
                      </a:r>
                      <a:r>
                        <a:rPr lang="zh-CN" altLang="en-US" sz="12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|</a:t>
                      </a:r>
                      <a:r>
                        <a:rPr lang="zh-CN" altLang="en-US" sz="12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∈R且</a:t>
                      </a:r>
                      <a:r>
                        <a:rPr lang="zh-CN" altLang="en-US" sz="1200" i="1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dirty="0" smtClean="0">
                          <a:solidFill>
                            <a:srgbClr val="FF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≠</a:t>
                      </a:r>
                      <a:r>
                        <a:rPr lang="zh-CN" altLang="en-US" sz="1200" u="sng" kern="0" dirty="0" smtClean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0}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grpSp>
        <p:nvGrpSpPr>
          <p:cNvPr id="7" name="组合 6"/>
          <p:cNvGrpSpPr/>
          <p:nvPr/>
        </p:nvGrpSpPr>
        <p:grpSpPr bwMode="auto">
          <a:xfrm>
            <a:off x="2671748" y="4920411"/>
            <a:ext cx="1257309" cy="219075"/>
            <a:chOff x="4881562" y="2969419"/>
            <a:chExt cx="783432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9" name="直接连接符 8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0" name="组合 9"/>
          <p:cNvGrpSpPr/>
          <p:nvPr/>
        </p:nvGrpSpPr>
        <p:grpSpPr bwMode="auto">
          <a:xfrm>
            <a:off x="4610101" y="4920412"/>
            <a:ext cx="1390659" cy="214314"/>
            <a:chOff x="4881562" y="2969419"/>
            <a:chExt cx="783432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2" name="直接连接符 11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1215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(2)|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型不等式的解法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2.绝对值三角不等式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(1)定理1:如果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是实数,则|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|,当且仅当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0时,等号成立.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(2)定理2:如果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是实数,那么|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|,当且仅当(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时,等号成立.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(3)推论1: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</a:t>
            </a:r>
            <a:r>
              <a:rPr lang="zh-CN" altLang="en-US" sz="2012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|-|</a:t>
            </a:r>
            <a:r>
              <a:rPr lang="zh-CN" altLang="en-US" sz="2012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(4)推论2: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</a:t>
            </a:r>
            <a:r>
              <a:rPr lang="zh-CN" altLang="en-US" sz="2012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|-|</a:t>
            </a:r>
            <a:r>
              <a:rPr lang="zh-CN" altLang="en-US" sz="2012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/>
          <p:cNvSpPr txBox="1"/>
          <p:nvPr/>
        </p:nvSpPr>
        <p:spPr>
          <a:xfrm>
            <a:off x="540000" y="1080000"/>
            <a:ext cx="8127000" cy="404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40000" y="1508628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考向一    含绝对值不等式的解法</a:t>
            </a:r>
            <a:endParaRPr lang="zh-CN" alt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40000" y="2098249"/>
            <a:ext cx="81270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(2017课标全国Ⅲ,23,10分)已知函数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+1|-|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-2|.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(1)求不等式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1的解集;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(2)若不等式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的解集非空,求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0026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4159" kern="0" spc="926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811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&lt;-1时, 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1无解;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当-1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2时,由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1得,2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所以1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&gt;2时,由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1得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&gt;2.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1的解集为{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1}.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(2)由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+1|-|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-2|-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+1|-|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-2|-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|+1+|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|-2-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983" kern="0" spc="451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472" kern="0" spc="-104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472" kern="0" spc="-104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106583" y="1205155"/>
          <a:ext cx="1704975" cy="1009650"/>
        </p:xfrm>
        <a:graphic>
          <a:graphicData uri="http://schemas.openxmlformats.org/presentationml/2006/ole">
            <p:oleObj spid="_x0000_s11266" name="Equation" r:id="rId5" imgW="1715768" imgH="1020186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69266" y="5481744"/>
          <a:ext cx="952499" cy="666750"/>
        </p:xfrm>
        <a:graphic>
          <a:graphicData uri="http://schemas.openxmlformats.org/presentationml/2006/ole">
            <p:oleObj spid="_x0000_s11267" name="Equation" r:id="rId6" imgW="960699" imgH="671332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865915" y="5549684"/>
          <a:ext cx="180974" cy="552449"/>
        </p:xfrm>
        <a:graphic>
          <a:graphicData uri="http://schemas.openxmlformats.org/presentationml/2006/ole">
            <p:oleObj spid="_x0000_s11268" name="Equation" r:id="rId7" imgW="184829" imgH="554488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302490" y="5549684"/>
          <a:ext cx="180974" cy="552449"/>
        </p:xfrm>
        <a:graphic>
          <a:graphicData uri="http://schemas.openxmlformats.org/presentationml/2006/ole">
            <p:oleObj spid="_x0000_s11269" name="Equation" r:id="rId8" imgW="184829" imgH="554488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且当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11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+1|-|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-2|-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2" kern="0" spc="-116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的取值范围为</a:t>
            </a:r>
            <a:r>
              <a:rPr lang="zh-CN" altLang="en-US" sz="2820" kern="0" spc="325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307813" y="1163781"/>
          <a:ext cx="180975" cy="552450"/>
        </p:xfrm>
        <a:graphic>
          <a:graphicData uri="http://schemas.openxmlformats.org/presentationml/2006/ole">
            <p:oleObj spid="_x0000_s12290" name="Equation" r:id="rId5" imgW="184829" imgH="554488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470122" y="1163781"/>
          <a:ext cx="180975" cy="552450"/>
        </p:xfrm>
        <a:graphic>
          <a:graphicData uri="http://schemas.openxmlformats.org/presentationml/2006/ole">
            <p:oleObj spid="_x0000_s12291" name="Equation" r:id="rId6" imgW="184829" imgH="554488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504156" y="1776725"/>
          <a:ext cx="771524" cy="619124"/>
        </p:xfrm>
        <a:graphic>
          <a:graphicData uri="http://schemas.openxmlformats.org/presentationml/2006/ole">
            <p:oleObj spid="_x0000_s12292" name="Equation" r:id="rId7" imgW="776118" imgH="625528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考向二    绝对值三角不等式的应用</a:t>
            </a:r>
            <a:endParaRPr lang="zh-CN" alt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580066"/>
            <a:ext cx="8127000" cy="87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(2017浙江温州十校期末联考,15)对于任意实数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0),不等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式|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|(|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-1|+|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-2|)恒成立,则实数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540000" y="2508760"/>
            <a:ext cx="8127000" cy="1981285"/>
            <a:chOff x="540000" y="1080000"/>
            <a:chExt cx="8127000" cy="1981285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1080000"/>
              <a:ext cx="8127000" cy="1947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原不等式可化为</a:t>
              </a:r>
              <a:r>
                <a:rPr lang="zh-CN" altLang="en-US" sz="2755" kern="0" spc="894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-1|+|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-2|恒成立,令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80"/>
                </a:spcBef>
                <a:buNone/>
              </a:pPr>
              <a:r>
                <a:rPr lang="zh-CN" altLang="en-US" sz="2755" kern="0" spc="894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.由|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|+|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)-(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)|=2|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|,得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2,当且仅当(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8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0,即|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|时,取等号.因此有|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-1|+|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-2|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2,解得</a:t>
              </a:r>
              <a:r>
                <a:rPr lang="zh-CN" altLang="en-US" sz="2592" kern="0" spc="-11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592" kern="0" spc="-11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/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096000" y="1189646"/>
            <a:ext cx="1485899" cy="600074"/>
          </p:xfrm>
          <a:graphic>
            <a:graphicData uri="http://schemas.openxmlformats.org/presentationml/2006/ole">
              <p:oleObj spid="_x0000_s13314" name="Equation" r:id="rId5" imgW="1498469" imgH="604034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540000" y="1897549"/>
            <a:ext cx="1485899" cy="600074"/>
          </p:xfrm>
          <a:graphic>
            <a:graphicData uri="http://schemas.openxmlformats.org/presentationml/2006/ole">
              <p:oleObj spid="_x0000_s13315" name="Equation" r:id="rId6" imgW="1498469" imgH="604034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6131165" y="2508835"/>
            <a:ext cx="180975" cy="552450"/>
          </p:xfrm>
          <a:graphic>
            <a:graphicData uri="http://schemas.openxmlformats.org/presentationml/2006/ole">
              <p:oleObj spid="_x0000_s13316" name="Equation" r:id="rId7" imgW="184829" imgH="554488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6935804" y="2508835"/>
            <a:ext cx="180975" cy="552450"/>
          </p:xfrm>
          <a:graphic>
            <a:graphicData uri="http://schemas.openxmlformats.org/presentationml/2006/ole">
              <p:oleObj spid="_x0000_s13317" name="Equation" r:id="rId8" imgW="184829" imgH="554488" progId="Equation.DSMT4">
                <p:embed/>
              </p:oleObj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540000" y="4580462"/>
            <a:ext cx="8127000" cy="636231"/>
            <a:chOff x="540000" y="1080000"/>
            <a:chExt cx="8127000" cy="636231"/>
          </a:xfrm>
        </p:grpSpPr>
        <p:sp>
          <p:nvSpPr>
            <p:cNvPr id="11" name="TextBox 2"/>
            <p:cNvSpPr txBox="1"/>
            <p:nvPr/>
          </p:nvSpPr>
          <p:spPr>
            <a:xfrm>
              <a:off x="540000" y="1080000"/>
              <a:ext cx="8127000" cy="5086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2592" kern="0" spc="-11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592" kern="0" spc="-11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306800" y="1163781"/>
            <a:ext cx="180975" cy="552450"/>
          </p:xfrm>
          <a:graphic>
            <a:graphicData uri="http://schemas.openxmlformats.org/presentationml/2006/ole">
              <p:oleObj spid="_x0000_s13318" name="Equation" r:id="rId9" imgW="184829" imgH="554488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111439" y="1163781"/>
            <a:ext cx="180975" cy="552450"/>
          </p:xfrm>
          <a:graphic>
            <a:graphicData uri="http://schemas.openxmlformats.org/presentationml/2006/ole">
              <p:oleObj spid="_x0000_s13319" name="Equation" r:id="rId10" imgW="184829" imgH="554488" progId="Equation.DSMT4">
                <p:embed/>
              </p:oleObj>
            </a:graphicData>
          </a:graphic>
        </p:graphicFrame>
      </p:grpSp>
      <p:sp>
        <p:nvSpPr>
          <p:cNvPr id="14" name="TextBox 2"/>
          <p:cNvSpPr txBox="1"/>
          <p:nvPr/>
        </p:nvSpPr>
        <p:spPr>
          <a:xfrm>
            <a:off x="540000" y="5336176"/>
            <a:ext cx="8127000" cy="87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评析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本题考查绝对值不等式的概念和解法,分离变量法,不等式恒成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立问题,考查化归与转化思想和分类讨论思想.</a:t>
            </a:r>
            <a:endParaRPr lang="zh-CN" altLang="en-US" dirty="0"/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7748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00" b="1" kern="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2200" b="1" kern="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    形如|x-a|+|x-b|≥c(或≤c,c&gt;0)型的不等式的解法</a:t>
            </a:r>
            <a:endParaRPr lang="zh-CN" altLang="en-US" sz="2200" b="1" kern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形如|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(或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&gt;0)型的不等式主要有三种解法: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(1)分段讨论法:利用绝对值号内式子对应方程的根,将数轴分为(-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],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],(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)(此处设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)三个部分,在每个部分上去掉绝对值,分别列出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对应的不等式的解集,然后取各个不等式解集的并集.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(2)几何法:利用|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2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&gt;0)的几何意义:数轴上到点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距离之和大于或等于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的全体实数.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(3)图象法:作出函数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|和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5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的图象,结合图象求解.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774305" y="149366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/>
              <a:t>方法技巧</a:t>
            </a:r>
            <a:endParaRPr lang="zh-CN" altLang="en-US" sz="2400" b="1" dirty="0"/>
          </a:p>
        </p:txBody>
      </p:sp>
      <p:pic>
        <p:nvPicPr>
          <p:cNvPr id="4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59135" y="991377"/>
            <a:ext cx="2770187" cy="414337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393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(2018课标全国Ⅰ文,23,10分)已知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+1|-|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-1|.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(1)当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=1时,求不等式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)&gt;1的解集;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∈(0,1)时不等式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成立,求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3A2C0085-A431-4E22-8B76-DD2199DD2025}">
  <ds:schemaRefs/>
</ds:datastoreItem>
</file>

<file path=customXml/itemProps10.xml><?xml version="1.0" encoding="utf-8"?>
<ds:datastoreItem xmlns:ds="http://schemas.openxmlformats.org/officeDocument/2006/customXml" ds:itemID="{ED6CD788-8E28-4C58-8881-5E1E0A40CC33}">
  <ds:schemaRefs/>
</ds:datastoreItem>
</file>

<file path=customXml/itemProps2.xml><?xml version="1.0" encoding="utf-8"?>
<ds:datastoreItem xmlns:ds="http://schemas.openxmlformats.org/officeDocument/2006/customXml" ds:itemID="{76094908-9923-4198-A45A-4327DB2AF166}">
  <ds:schemaRefs/>
</ds:datastoreItem>
</file>

<file path=customXml/itemProps3.xml><?xml version="1.0" encoding="utf-8"?>
<ds:datastoreItem xmlns:ds="http://schemas.openxmlformats.org/officeDocument/2006/customXml" ds:itemID="{C3C8953B-3630-4282-8671-9DA952D4912D}">
  <ds:schemaRefs/>
</ds:datastoreItem>
</file>

<file path=customXml/itemProps4.xml><?xml version="1.0" encoding="utf-8"?>
<ds:datastoreItem xmlns:ds="http://schemas.openxmlformats.org/officeDocument/2006/customXml" ds:itemID="{B64D64CF-4180-4AF3-84C6-5AA9EB21A2DB}">
  <ds:schemaRefs/>
</ds:datastoreItem>
</file>

<file path=customXml/itemProps5.xml><?xml version="1.0" encoding="utf-8"?>
<ds:datastoreItem xmlns:ds="http://schemas.openxmlformats.org/officeDocument/2006/customXml" ds:itemID="{0BD2612A-4D87-4A10-A025-56C0EC3FF46D}">
  <ds:schemaRefs/>
</ds:datastoreItem>
</file>

<file path=customXml/itemProps6.xml><?xml version="1.0" encoding="utf-8"?>
<ds:datastoreItem xmlns:ds="http://schemas.openxmlformats.org/officeDocument/2006/customXml" ds:itemID="{3D588259-E286-4871-AEE1-98F9E0DBE52F}">
  <ds:schemaRefs/>
</ds:datastoreItem>
</file>

<file path=customXml/itemProps7.xml><?xml version="1.0" encoding="utf-8"?>
<ds:datastoreItem xmlns:ds="http://schemas.openxmlformats.org/officeDocument/2006/customXml" ds:itemID="{0EB1AD5F-CA9A-4FA5-B2FB-3993ADA726A0}">
  <ds:schemaRefs/>
</ds:datastoreItem>
</file>

<file path=customXml/itemProps8.xml><?xml version="1.0" encoding="utf-8"?>
<ds:datastoreItem xmlns:ds="http://schemas.openxmlformats.org/officeDocument/2006/customXml" ds:itemID="{C826A5FD-F399-4618-847A-1A0F1FBC602A}">
  <ds:schemaRefs/>
</ds:datastoreItem>
</file>

<file path=customXml/itemProps9.xml><?xml version="1.0" encoding="utf-8"?>
<ds:datastoreItem xmlns:ds="http://schemas.openxmlformats.org/officeDocument/2006/customXml" ds:itemID="{A091C79A-BF34-4C5C-AB73-0CB39073B205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13</TotalTime>
  <Words>119</Words>
  <Application>Microsoft Office PowerPoint</Application>
  <PresentationFormat>自定义</PresentationFormat>
  <Paragraphs>76</Paragraphs>
  <Slides>11</Slides>
  <Notes>10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主题1</vt:lpstr>
      <vt:lpstr>Equation</vt:lpstr>
      <vt:lpstr>高考数学（浙江专用）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50</cp:revision>
  <dcterms:created xsi:type="dcterms:W3CDTF">2019-02-14T10:44:42Z</dcterms:created>
  <dcterms:modified xsi:type="dcterms:W3CDTF">2019-11-14T10:21:59Z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