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Relationship Id="rId4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6848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8158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3147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5863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86479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8771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2263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0042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3386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4218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0963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8738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78407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92863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87896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14411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780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9122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57981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1526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6147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154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4837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671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1466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1600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10" Type="http://schemas.openxmlformats.org/officeDocument/2006/relationships/package" Target="../embeddings/Microsoft_Office_Word___27.docx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eg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eg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4</a:t>
            </a:r>
            <a:r>
              <a:rPr lang="zh-CN" altLang="zh-CN" i="1" dirty="0"/>
              <a:t>　</a:t>
            </a:r>
            <a:r>
              <a:rPr lang="zh-CN" altLang="zh-CN" dirty="0"/>
              <a:t>幂函数与二次函数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032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内是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增函数的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3613178"/>
              </p:ext>
            </p:extLst>
          </p:nvPr>
        </p:nvGraphicFramePr>
        <p:xfrm>
          <a:off x="1187624" y="1247281"/>
          <a:ext cx="6106686" cy="573529"/>
        </p:xfrm>
        <a:graphic>
          <a:graphicData uri="http://schemas.openxmlformats.org/presentationml/2006/ole">
            <p:oleObj spid="_x0000_s6146" name="文档" r:id="rId6" imgW="3837724" imgH="36093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1031430" y="173668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91070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在第一象限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&gt;b&gt;c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&lt;c&lt;a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&lt;c&lt;b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J72.eps" descr="id:214751350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076056" y="4351434"/>
            <a:ext cx="1876388" cy="1934513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4901466"/>
              </p:ext>
            </p:extLst>
          </p:nvPr>
        </p:nvGraphicFramePr>
        <p:xfrm>
          <a:off x="323528" y="2897166"/>
          <a:ext cx="8128000" cy="1008854"/>
        </p:xfrm>
        <a:graphic>
          <a:graphicData uri="http://schemas.openxmlformats.org/presentationml/2006/ole">
            <p:oleObj spid="_x0000_s6147" name="文档" r:id="rId8" imgW="3837724" imgH="475958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613583" y="4301010"/>
            <a:ext cx="3882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6304387"/>
            <a:ext cx="46358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根据幂函数的性质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9575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5360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湖南长郡中学三模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|y=-x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的真子集的个数是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B.4	C.7	D.8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195736" y="1939098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276896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是偶函数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0,1,2,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相应地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6,5,2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该集合的真子集个数为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5179062"/>
              </p:ext>
            </p:extLst>
          </p:nvPr>
        </p:nvGraphicFramePr>
        <p:xfrm>
          <a:off x="2195736" y="3242542"/>
          <a:ext cx="8128000" cy="380001"/>
        </p:xfrm>
        <a:graphic>
          <a:graphicData uri="http://schemas.openxmlformats.org/presentationml/2006/ole">
            <p:oleObj spid="_x0000_s7170" name="文档" r:id="rId6" imgW="3837724" imgH="179205" progId="Word.Document.12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443520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       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为奇函数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1955556"/>
              </p:ext>
            </p:extLst>
          </p:nvPr>
        </p:nvGraphicFramePr>
        <p:xfrm>
          <a:off x="3574279" y="4415959"/>
          <a:ext cx="8128000" cy="504427"/>
        </p:xfrm>
        <a:graphic>
          <a:graphicData uri="http://schemas.openxmlformats.org/presentationml/2006/ole">
            <p:oleObj spid="_x0000_s7171" name="文档" r:id="rId7" imgW="3837724" imgH="237979" progId="Word.Document.12">
              <p:embed/>
            </p:oleObj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4211960" y="4818453"/>
            <a:ext cx="4908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8000" y="526312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为奇函数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1,1,3,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604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4885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(4,2),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73.eps" descr="id:214751352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259632" y="2921123"/>
            <a:ext cx="6120680" cy="1724091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786020" y="245138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7805722"/>
              </p:ext>
            </p:extLst>
          </p:nvPr>
        </p:nvGraphicFramePr>
        <p:xfrm>
          <a:off x="323528" y="4735948"/>
          <a:ext cx="8128000" cy="554869"/>
        </p:xfrm>
        <a:graphic>
          <a:graphicData uri="http://schemas.openxmlformats.org/presentationml/2006/ole">
            <p:oleObj spid="_x0000_s8194" name="文档" r:id="rId8" imgW="3837724" imgH="2621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9634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幂函数与指数函数有怎样的区别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幂函数有哪些重要的性质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幂函数中底数是自变量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指数是常数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而指数函数中底数是常数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指数是自变量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幂函数的主要性质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上都有定义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幂函数的图像都过定点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幂函数的图像经过点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幂函数的图像经过点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幂函数图像在第一象限的特点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曲线下凹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曲线下凹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03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82404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已知幂函数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的图像关于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内是减少的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B.1	C.2	D.1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8821329"/>
              </p:ext>
            </p:extLst>
          </p:nvPr>
        </p:nvGraphicFramePr>
        <p:xfrm>
          <a:off x="3584670" y="1834433"/>
          <a:ext cx="8128000" cy="396816"/>
        </p:xfrm>
        <a:graphic>
          <a:graphicData uri="http://schemas.openxmlformats.org/presentationml/2006/ole">
            <p:oleObj spid="_x0000_s9218" name="文档" r:id="rId7" imgW="3837724" imgH="187138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744910" y="223554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305160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为幂函数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内是减少的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所以舍去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098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664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求二次函数的解析式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5327259"/>
              </p:ext>
            </p:extLst>
          </p:nvPr>
        </p:nvGraphicFramePr>
        <p:xfrm>
          <a:off x="323528" y="2746460"/>
          <a:ext cx="8128000" cy="3130812"/>
        </p:xfrm>
        <a:graphic>
          <a:graphicData uri="http://schemas.openxmlformats.org/presentationml/2006/ole">
            <p:oleObj spid="_x0000_s10242" name="文档" r:id="rId7" imgW="3837724" imgH="14772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3258780"/>
              </p:ext>
            </p:extLst>
          </p:nvPr>
        </p:nvGraphicFramePr>
        <p:xfrm>
          <a:off x="508000" y="1333305"/>
          <a:ext cx="8128000" cy="5387281"/>
        </p:xfrm>
        <a:graphic>
          <a:graphicData uri="http://schemas.openxmlformats.org/presentationml/2006/ole">
            <p:oleObj spid="_x0000_s11266" name="文档" r:id="rId7" imgW="3837724" imgH="25438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98401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求二次函数的解析式时如何选取恰当的表达形式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根据已知条件确定二次函数的解析式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一般用待定系数法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选择规律如下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已知三个点的坐标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宜选用一般式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已知顶点坐标、对称轴、最大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宜选用顶点式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轴的两个交点坐标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宜选用交点式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725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的图像过点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有且只有一个根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是单调函数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35469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有且只有一个根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7742995"/>
              </p:ext>
            </p:extLst>
          </p:nvPr>
        </p:nvGraphicFramePr>
        <p:xfrm>
          <a:off x="344304" y="4985425"/>
          <a:ext cx="8128000" cy="1220714"/>
        </p:xfrm>
        <a:graphic>
          <a:graphicData uri="http://schemas.openxmlformats.org/presentationml/2006/ole">
            <p:oleObj spid="_x0000_s12290" name="文档" r:id="rId7" imgW="3837724" imgH="576919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621653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,0]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918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7687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二次函数闭区间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上的最值问题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的表达式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如何求二次函数在含参数的闭区间上的最值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8672389"/>
              </p:ext>
            </p:extLst>
          </p:nvPr>
        </p:nvGraphicFramePr>
        <p:xfrm>
          <a:off x="5148064" y="3028851"/>
          <a:ext cx="8128000" cy="551507"/>
        </p:xfrm>
        <a:graphic>
          <a:graphicData uri="http://schemas.openxmlformats.org/presentationml/2006/ole">
            <p:oleObj spid="_x0000_s13314" name="文档" r:id="rId7" imgW="3837724" imgH="2599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幂函数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形如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的函数称为幂函数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五种幂函数的图像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18Y16.eps" descr="id:214749969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10957" y="3418609"/>
            <a:ext cx="3041163" cy="324036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04424" y="2075691"/>
            <a:ext cx="771365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y=x</a:t>
            </a:r>
            <a:r>
              <a:rPr lang="en-US" altLang="zh-CN" sz="22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26200" y="2518113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自变量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63888" y="251581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4855950"/>
              </p:ext>
            </p:extLst>
          </p:nvPr>
        </p:nvGraphicFramePr>
        <p:xfrm>
          <a:off x="508000" y="1570051"/>
          <a:ext cx="8128000" cy="4163205"/>
        </p:xfrm>
        <a:graphic>
          <a:graphicData uri="http://schemas.openxmlformats.org/presentationml/2006/ole">
            <p:oleObj spid="_x0000_s14338" name="文档" r:id="rId7" imgW="3837724" imgH="19654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7178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40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与二次函数有关的存在性问题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4507817"/>
              </p:ext>
            </p:extLst>
          </p:nvPr>
        </p:nvGraphicFramePr>
        <p:xfrm>
          <a:off x="6978493" y="2129547"/>
          <a:ext cx="1676715" cy="425083"/>
        </p:xfrm>
        <a:graphic>
          <a:graphicData uri="http://schemas.openxmlformats.org/presentationml/2006/ole">
            <p:oleObj spid="_x0000_s15362" name="文档" r:id="rId7" imgW="964280" imgH="243261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7082892"/>
              </p:ext>
            </p:extLst>
          </p:nvPr>
        </p:nvGraphicFramePr>
        <p:xfrm>
          <a:off x="272540" y="2636912"/>
          <a:ext cx="8128000" cy="3924443"/>
        </p:xfrm>
        <a:graphic>
          <a:graphicData uri="http://schemas.openxmlformats.org/presentationml/2006/ole">
            <p:oleObj spid="_x0000_s15363" name="文档" r:id="rId8" imgW="3837724" imgH="18519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803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如何理解本例中对任意的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40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2896"/>
            <a:ext cx="8128000" cy="23267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与二次函数有关的恒成立问题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若对于任意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841420"/>
              </p:ext>
            </p:extLst>
          </p:nvPr>
        </p:nvGraphicFramePr>
        <p:xfrm>
          <a:off x="1796234" y="3320073"/>
          <a:ext cx="5551533" cy="551249"/>
        </p:xfrm>
        <a:graphic>
          <a:graphicData uri="http://schemas.openxmlformats.org/presentationml/2006/ole">
            <p:oleObj spid="_x0000_s16386" name="文档" r:id="rId7" imgW="3837724" imgH="38148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123728" y="4226546"/>
            <a:ext cx="9509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71285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823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作出二次函数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的草图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26265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上恒成立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2681532"/>
              </p:ext>
            </p:extLst>
          </p:nvPr>
        </p:nvGraphicFramePr>
        <p:xfrm>
          <a:off x="292706" y="2246428"/>
          <a:ext cx="8128000" cy="1980716"/>
        </p:xfrm>
        <a:graphic>
          <a:graphicData uri="http://schemas.openxmlformats.org/presentationml/2006/ole">
            <p:oleObj spid="_x0000_s17410" name="文档" r:id="rId7" imgW="3837724" imgH="934608" progId="Word.Document.12">
              <p:embed/>
            </p:oleObj>
          </a:graphicData>
        </a:graphic>
      </p:graphicFrame>
      <p:pic>
        <p:nvPicPr>
          <p:cNvPr id="15" name="J74.eps" descr="id:2147512643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076056" y="2361687"/>
            <a:ext cx="2664296" cy="1239806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508000" y="593427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由不等式恒成立求参数取值范围的解题思路是什么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61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与二次函数有关的零点分布问题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另一根在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3528855"/>
              </p:ext>
            </p:extLst>
          </p:nvPr>
        </p:nvGraphicFramePr>
        <p:xfrm>
          <a:off x="4860032" y="2497976"/>
          <a:ext cx="8128000" cy="507791"/>
        </p:xfrm>
        <a:graphic>
          <a:graphicData uri="http://schemas.openxmlformats.org/presentationml/2006/ole">
            <p:oleObj spid="_x0000_s18434" name="文档" r:id="rId7" imgW="3837724" imgH="23978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1924795"/>
              </p:ext>
            </p:extLst>
          </p:nvPr>
        </p:nvGraphicFramePr>
        <p:xfrm>
          <a:off x="323528" y="3102277"/>
          <a:ext cx="8128000" cy="1694875"/>
        </p:xfrm>
        <a:graphic>
          <a:graphicData uri="http://schemas.openxmlformats.org/presentationml/2006/ole">
            <p:oleObj spid="_x0000_s18435" name="文档" r:id="rId8" imgW="3837724" imgH="79975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91347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已知与二次函数有关的零点分布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如何求参数的取值范围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129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80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二次函数在闭区间上的最值主要有三种类型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轴定区间定、轴动区间定、轴定区间动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不论哪种类型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解决的关键是考虑对称轴与区间的关系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当含有参数时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要依据对称轴与区间的关系进行分类讨论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当确定了对称轴和区间的关系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就明确了函数的单调性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从而确定函数的最值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3494816"/>
              </p:ext>
            </p:extLst>
          </p:nvPr>
        </p:nvGraphicFramePr>
        <p:xfrm>
          <a:off x="508000" y="3811466"/>
          <a:ext cx="8128000" cy="1489742"/>
        </p:xfrm>
        <a:graphic>
          <a:graphicData uri="http://schemas.openxmlformats.org/presentationml/2006/ole">
            <p:oleObj spid="_x0000_s19458" name="文档" r:id="rId7" imgW="3837724" imgH="7038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808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832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由不等式恒成立求参数取值范围的思路及关键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一般有两种解题思路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一是分离参数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将问题归结为求函数的最值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二是不分离参数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通常结合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使不等式恒成立的条件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两种思路都比较简便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至于用哪种方法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关键是看参数是否已分离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已知与二次函数有关的零点分布求参数的取值范围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主要采取数形结合的方法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通过二次函数的图像的开口方向、对称轴、判别式、特殊点对应的函数值等列出满足题意的不等式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解不等式得参数的取值范围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325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531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0917138"/>
              </p:ext>
            </p:extLst>
          </p:nvPr>
        </p:nvGraphicFramePr>
        <p:xfrm>
          <a:off x="508000" y="2409141"/>
          <a:ext cx="8128000" cy="1150094"/>
        </p:xfrm>
        <a:graphic>
          <a:graphicData uri="http://schemas.openxmlformats.org/presentationml/2006/ole">
            <p:oleObj spid="_x0000_s20482" name="文档" r:id="rId7" imgW="3837724" imgH="542664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3590755"/>
            <a:ext cx="8128000" cy="23945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江苏无锡模拟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30971" y="1923191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[1,2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6204446"/>
              </p:ext>
            </p:extLst>
          </p:nvPr>
        </p:nvGraphicFramePr>
        <p:xfrm>
          <a:off x="7308304" y="3122533"/>
          <a:ext cx="1557325" cy="414586"/>
        </p:xfrm>
        <a:graphic>
          <a:graphicData uri="http://schemas.openxmlformats.org/presentationml/2006/ole">
            <p:oleObj spid="_x0000_s20483" name="文档" r:id="rId8" imgW="895712" imgH="238223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1652265"/>
              </p:ext>
            </p:extLst>
          </p:nvPr>
        </p:nvGraphicFramePr>
        <p:xfrm>
          <a:off x="683568" y="4433605"/>
          <a:ext cx="8128000" cy="507791"/>
        </p:xfrm>
        <a:graphic>
          <a:graphicData uri="http://schemas.openxmlformats.org/presentationml/2006/ole">
            <p:oleObj spid="_x0000_s20484" name="文档" r:id="rId9" imgW="3837724" imgH="239782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2486850"/>
              </p:ext>
            </p:extLst>
          </p:nvPr>
        </p:nvGraphicFramePr>
        <p:xfrm>
          <a:off x="6523038" y="5462368"/>
          <a:ext cx="1773237" cy="334962"/>
        </p:xfrm>
        <a:graphic>
          <a:graphicData uri="http://schemas.openxmlformats.org/presentationml/2006/ole">
            <p:oleObj spid="_x0000_s20485" name="文档" r:id="rId10" imgW="842301" imgH="1756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8468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81603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的图像如图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由图像可知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要使函数在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上取得最小值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所以要使函数取得最大值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故所求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39.eps" descr="id:214751171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203848" y="1885659"/>
            <a:ext cx="2016224" cy="225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2229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6010"/>
            <a:ext cx="311174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五种幂函数的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6345481"/>
              </p:ext>
            </p:extLst>
          </p:nvPr>
        </p:nvGraphicFramePr>
        <p:xfrm>
          <a:off x="508000" y="2014007"/>
          <a:ext cx="8128000" cy="4264140"/>
        </p:xfrm>
        <a:graphic>
          <a:graphicData uri="http://schemas.openxmlformats.org/presentationml/2006/ole">
            <p:oleObj spid="_x0000_s2050" name="文档" r:id="rId6" imgW="3900708" imgH="2046258" progId="Word.Document.12">
              <p:embed/>
            </p:oleObj>
          </a:graphicData>
        </a:graphic>
      </p:graphicFrame>
      <p:sp>
        <p:nvSpPr>
          <p:cNvPr id="22" name="矩形 21"/>
          <p:cNvSpPr>
            <a:spLocks noChangeAspect="1"/>
          </p:cNvSpPr>
          <p:nvPr/>
        </p:nvSpPr>
        <p:spPr>
          <a:xfrm>
            <a:off x="2295228" y="3147401"/>
            <a:ext cx="4587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491880" y="3147401"/>
            <a:ext cx="4587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932040" y="3147401"/>
            <a:ext cx="4587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5641729" y="3098411"/>
            <a:ext cx="10470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850637" y="3095521"/>
            <a:ext cx="21114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x|x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} </a:t>
            </a:r>
            <a:endParaRPr lang="zh-CN" altLang="en-US" sz="22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2262939" y="3520349"/>
            <a:ext cx="4587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3329516" y="3502652"/>
            <a:ext cx="10470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952106" y="3520349"/>
            <a:ext cx="4587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5661795" y="3481870"/>
            <a:ext cx="10470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6850636" y="3481870"/>
            <a:ext cx="21114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y|y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}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063874" y="4902381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3059832" y="4449563"/>
            <a:ext cx="2089033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5081273" y="4872175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5896606" y="4880008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6861856" y="4462384"/>
            <a:ext cx="2089033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346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21" grpId="0"/>
      <p:bldP spid="32" grpId="0"/>
      <p:bldP spid="34" grpId="0"/>
      <p:bldP spid="35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1998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上的最大值大于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上是减少的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8852859"/>
              </p:ext>
            </p:extLst>
          </p:nvPr>
        </p:nvGraphicFramePr>
        <p:xfrm>
          <a:off x="292355" y="2549237"/>
          <a:ext cx="8128000" cy="4082496"/>
        </p:xfrm>
        <a:graphic>
          <a:graphicData uri="http://schemas.openxmlformats.org/presentationml/2006/ole">
            <p:oleObj spid="_x0000_s21506" name="文档" r:id="rId7" imgW="3837724" imgH="19279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3623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536010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199923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原点和点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在第一象限内从左到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但不过原点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在第一象限内从左到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求二次函数的解析式时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应根据题目给出的条件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选择恰当的表示形式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问题的求解是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548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479599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83058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幂函数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会出现在第一象限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一定不会出现在第四象限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如果幂函数与坐标轴有交点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那么交点一定是原点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若它是二次函数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则必须满足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≠0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当题目条件中未说明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两种情况讨论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8941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二次函数的三种形式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为顶点坐标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为二次函数的零点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83603" y="3095200"/>
            <a:ext cx="25987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=ax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20908" y="3506466"/>
            <a:ext cx="256672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04807" y="3506466"/>
            <a:ext cx="7809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72630" y="3904701"/>
            <a:ext cx="28632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74022" y="3894310"/>
            <a:ext cx="74090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878625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3167"/>
            <a:ext cx="367600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和性质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5018211"/>
              </p:ext>
            </p:extLst>
          </p:nvPr>
        </p:nvGraphicFramePr>
        <p:xfrm>
          <a:off x="508000" y="1936424"/>
          <a:ext cx="8128000" cy="4588920"/>
        </p:xfrm>
        <a:graphic>
          <a:graphicData uri="http://schemas.openxmlformats.org/presentationml/2006/ole">
            <p:oleObj spid="_x0000_s3074" name="文档" r:id="rId6" imgW="3908986" imgH="22059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7071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8965646"/>
              </p:ext>
            </p:extLst>
          </p:nvPr>
        </p:nvGraphicFramePr>
        <p:xfrm>
          <a:off x="508000" y="2268984"/>
          <a:ext cx="8128000" cy="2574031"/>
        </p:xfrm>
        <a:graphic>
          <a:graphicData uri="http://schemas.openxmlformats.org/presentationml/2006/ole">
            <p:oleObj spid="_x0000_s4098" name="文档" r:id="rId6" imgW="3909870" imgH="1238699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1236348"/>
              </p:ext>
            </p:extLst>
          </p:nvPr>
        </p:nvGraphicFramePr>
        <p:xfrm>
          <a:off x="3635896" y="3668799"/>
          <a:ext cx="8128000" cy="501063"/>
        </p:xfrm>
        <a:graphic>
          <a:graphicData uri="http://schemas.openxmlformats.org/presentationml/2006/ole">
            <p:oleObj spid="_x0000_s4099" name="文档" r:id="rId7" imgW="3837724" imgH="2368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70492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607926"/>
            <a:ext cx="8128000" cy="45898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221447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在第一象限的两个重要结论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恒过点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函数值越小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函数值越大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/>
          </a:p>
        </p:txBody>
      </p:sp>
      <p:grpSp>
        <p:nvGrpSpPr>
          <p:cNvPr id="8" name="组合 7"/>
          <p:cNvGrpSpPr/>
          <p:nvPr/>
        </p:nvGrpSpPr>
        <p:grpSpPr>
          <a:xfrm>
            <a:off x="508000" y="3933056"/>
            <a:ext cx="7376368" cy="1451327"/>
            <a:chOff x="508000" y="4017636"/>
            <a:chExt cx="8148548" cy="160325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/>
            <a:srcRect t="32919"/>
            <a:stretch/>
          </p:blipFill>
          <p:spPr>
            <a:xfrm>
              <a:off x="528548" y="4437113"/>
              <a:ext cx="8128000" cy="118378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8000" y="4017636"/>
              <a:ext cx="8128000" cy="3928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93454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372" y="1603557"/>
            <a:ext cx="7554044" cy="477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234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9663106"/>
              </p:ext>
            </p:extLst>
          </p:nvPr>
        </p:nvGraphicFramePr>
        <p:xfrm>
          <a:off x="508000" y="1709902"/>
          <a:ext cx="8128000" cy="3951346"/>
        </p:xfrm>
        <a:graphic>
          <a:graphicData uri="http://schemas.openxmlformats.org/presentationml/2006/ole">
            <p:oleObj spid="_x0000_s5122" name="文档" r:id="rId6" imgW="3837724" imgH="1865250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474833" y="218494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74954" y="289090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28384" y="386840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47752" y="4149080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338818" y="5047873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431</TotalTime>
  <Words>2062</Words>
  <Application>Microsoft Office PowerPoint</Application>
  <PresentationFormat>全屏显示(4:3)</PresentationFormat>
  <Paragraphs>296</Paragraphs>
  <Slides>32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2014高优二轮模板</vt:lpstr>
      <vt:lpstr>文档</vt:lpstr>
      <vt:lpstr>2.4　幂函数与二次函数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2019-11-11T09:32:08Z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