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emf" ContentType="image/x-emf"/>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1"/>
  </p:notesMasterIdLst>
  <p:sldIdLst>
    <p:sldId id="273" r:id="rId2"/>
    <p:sldId id="263" r:id="rId3"/>
    <p:sldId id="264" r:id="rId4"/>
    <p:sldId id="289" r:id="rId5"/>
    <p:sldId id="265" r:id="rId6"/>
    <p:sldId id="294" r:id="rId7"/>
    <p:sldId id="275" r:id="rId8"/>
    <p:sldId id="295" r:id="rId9"/>
    <p:sldId id="296" r:id="rId10"/>
    <p:sldId id="297" r:id="rId11"/>
    <p:sldId id="298" r:id="rId12"/>
    <p:sldId id="280" r:id="rId13"/>
    <p:sldId id="299" r:id="rId14"/>
    <p:sldId id="300" r:id="rId15"/>
    <p:sldId id="303" r:id="rId16"/>
    <p:sldId id="281" r:id="rId17"/>
    <p:sldId id="304" r:id="rId18"/>
    <p:sldId id="305" r:id="rId19"/>
    <p:sldId id="306" r:id="rId20"/>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90" d="100"/>
          <a:sy n="90" d="100"/>
        </p:scale>
        <p:origin x="-1404" y="-96"/>
      </p:cViewPr>
      <p:guideLst>
        <p:guide orient="horz" pos="346"/>
        <p:guide pos="1927"/>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16.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8.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9.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ea typeface="+mn-ea"/>
              </a:defRPr>
            </a:lvl1pPr>
          </a:lstStyle>
          <a:p>
            <a:pPr>
              <a:defRPr/>
            </a:pPr>
            <a:fld id="{45DD245A-4604-49EB-8B0E-5EEC24C55AF4}" type="datetimeFigureOut">
              <a:rPr lang="zh-CN" altLang="en-US"/>
              <a:pPr>
                <a:defRPr/>
              </a:pPr>
              <a:t>2017-6-16</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ea typeface="+mn-ea"/>
              </a:defRPr>
            </a:lvl1pPr>
          </a:lstStyle>
          <a:p>
            <a:pPr>
              <a:defRPr/>
            </a:pPr>
            <a:fld id="{850A6A11-02FE-4897-BF22-2917C95D1DCF}"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openxmlformats.org/officeDocument/2006/relationships/slide" Target="../slides/slide7.xml"/><Relationship Id="rId4" Type="http://schemas.openxmlformats.org/officeDocument/2006/relationships/slide" Target="../slides/slide5.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5.xml"/><Relationship Id="rId4" Type="http://schemas.openxmlformats.org/officeDocument/2006/relationships/slide" Target="../slides/slide3.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slide" Target="../slides/slide5.xml"/><Relationship Id="rId4" Type="http://schemas.openxmlformats.org/officeDocument/2006/relationships/image" Target="../media/image5.png"/></Relationships>
</file>

<file path=ppt/slideLayouts/_rels/slideLayout7.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5.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3.xml"/><Relationship Id="rId7" Type="http://schemas.openxmlformats.org/officeDocument/2006/relationships/slide" Target="../slides/slide2.xml"/><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slide" Target="../slides/slide7.xml"/><Relationship Id="rId5" Type="http://schemas.openxmlformats.org/officeDocument/2006/relationships/image" Target="../media/image5.png"/><Relationship Id="rId4" Type="http://schemas.openxmlformats.org/officeDocument/2006/relationships/slide" Target="../slides/slide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2" name="矩形 6"/>
          <p:cNvSpPr/>
          <p:nvPr userDrawn="1"/>
        </p:nvSpPr>
        <p:spPr>
          <a:xfrm>
            <a:off x="0" y="-3429000"/>
            <a:ext cx="9144000" cy="7204075"/>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3" name="矩形 7"/>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9"/>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10"/>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7" name="矩形 11"/>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12"/>
          <p:cNvSpPr/>
          <p:nvPr userDrawn="1"/>
        </p:nvSpPr>
        <p:spPr>
          <a:xfrm rot="16200000">
            <a:off x="4064000"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14"/>
          <p:cNvSpPr/>
          <p:nvPr userDrawn="1"/>
        </p:nvSpPr>
        <p:spPr>
          <a:xfrm rot="16200000">
            <a:off x="4098131" y="-5114131"/>
            <a:ext cx="947737"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5"/>
          <p:cNvSpPr/>
          <p:nvPr userDrawn="1"/>
        </p:nvSpPr>
        <p:spPr>
          <a:xfrm rot="16200000">
            <a:off x="4156869" y="-5172869"/>
            <a:ext cx="830262"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6"/>
          <p:cNvSpPr/>
          <p:nvPr userDrawn="1"/>
        </p:nvSpPr>
        <p:spPr>
          <a:xfrm rot="16200000">
            <a:off x="4283869" y="-5299869"/>
            <a:ext cx="576262"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3" name="图片 17"/>
          <p:cNvPicPr>
            <a:picLocks noChangeAspect="1"/>
          </p:cNvPicPr>
          <p:nvPr userDrawn="1"/>
        </p:nvPicPr>
        <p:blipFill>
          <a:blip r:embed="rId2"/>
          <a:srcRect/>
          <a:stretch>
            <a:fillRect/>
          </a:stretch>
        </p:blipFill>
        <p:spPr bwMode="auto">
          <a:xfrm>
            <a:off x="827088" y="908050"/>
            <a:ext cx="1657350" cy="455613"/>
          </a:xfrm>
          <a:prstGeom prst="rect">
            <a:avLst/>
          </a:prstGeom>
          <a:noFill/>
          <a:ln w="9525">
            <a:noFill/>
            <a:miter lim="800000"/>
            <a:headEnd/>
            <a:tailEnd/>
          </a:ln>
        </p:spPr>
      </p:pic>
      <p:pic>
        <p:nvPicPr>
          <p:cNvPr id="14" name="图片 18"/>
          <p:cNvPicPr>
            <a:picLocks noChangeAspect="1"/>
          </p:cNvPicPr>
          <p:nvPr userDrawn="1"/>
        </p:nvPicPr>
        <p:blipFill>
          <a:blip r:embed="rId3"/>
          <a:srcRect/>
          <a:stretch>
            <a:fillRect/>
          </a:stretch>
        </p:blipFill>
        <p:spPr bwMode="auto">
          <a:xfrm>
            <a:off x="2454275" y="1989138"/>
            <a:ext cx="4235450" cy="1081087"/>
          </a:xfrm>
          <a:prstGeom prst="rect">
            <a:avLst/>
          </a:prstGeom>
          <a:noFill/>
          <a:ln w="9525">
            <a:noFill/>
            <a:miter lim="800000"/>
            <a:headEnd/>
            <a:tailEnd/>
          </a:ln>
        </p:spPr>
      </p:pic>
      <p:sp>
        <p:nvSpPr>
          <p:cNvPr id="15" name="TextBox 20"/>
          <p:cNvSpPr txBox="1">
            <a:spLocks noChangeArrowheads="1"/>
          </p:cNvSpPr>
          <p:nvPr userDrawn="1"/>
        </p:nvSpPr>
        <p:spPr bwMode="auto">
          <a:xfrm>
            <a:off x="2171700" y="3898900"/>
            <a:ext cx="4800600" cy="400050"/>
          </a:xfrm>
          <a:prstGeom prst="rect">
            <a:avLst/>
          </a:prstGeom>
          <a:noFill/>
          <a:ln>
            <a:noFill/>
          </a:ln>
          <a:extLst>
            <a:ext uri="{909E8E84-426E-40DD-AFC4-6F175D3DCCD1}"/>
            <a:ext uri="{91240B29-F687-4F45-9708-019B960494DF}"/>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fontAlgn="auto" hangingPunct="1">
              <a:spcBef>
                <a:spcPts val="0"/>
              </a:spcBef>
              <a:spcAft>
                <a:spcPts val="0"/>
              </a:spcAft>
              <a:defRPr/>
            </a:pPr>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fontAlgn="auto" hangingPunct="1">
              <a:spcBef>
                <a:spcPts val="0"/>
              </a:spcBef>
              <a:spcAft>
                <a:spcPts val="0"/>
              </a:spcAft>
              <a:defRPr/>
            </a:pPr>
            <a:endParaRPr lang="zh-CN" altLang="en-US" sz="1000" dirty="0">
              <a:solidFill>
                <a:schemeClr val="bg1"/>
              </a:solidFill>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700" fill="hold"/>
                                        <p:tgtEl>
                                          <p:spTgt spid="3"/>
                                        </p:tgtEl>
                                        <p:attrNameLst>
                                          <p:attrName>ppt_x</p:attrName>
                                        </p:attrNameLst>
                                      </p:cBhvr>
                                      <p:tavLst>
                                        <p:tav tm="0">
                                          <p:val>
                                            <p:strVal val="#ppt_x"/>
                                          </p:val>
                                        </p:tav>
                                        <p:tav tm="100000">
                                          <p:val>
                                            <p:strVal val="#ppt_x"/>
                                          </p:val>
                                        </p:tav>
                                      </p:tavLst>
                                    </p:anim>
                                    <p:anim calcmode="lin" valueType="num">
                                      <p:cBhvr additive="base">
                                        <p:cTn id="8" dur="700" fill="hold"/>
                                        <p:tgtEl>
                                          <p:spTgt spid="3"/>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3"/>
                                        </p:tgtEl>
                                      </p:cBhvr>
                                    </p:animEffect>
                                    <p:set>
                                      <p:cBhvr>
                                        <p:cTn id="11" dur="1" fill="hold">
                                          <p:stCondLst>
                                            <p:cond delay="499"/>
                                          </p:stCondLst>
                                        </p:cTn>
                                        <p:tgtEl>
                                          <p:spTgt spid="3"/>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additive="base">
                                        <p:cTn id="14" dur="600" fill="hold"/>
                                        <p:tgtEl>
                                          <p:spTgt spid="4"/>
                                        </p:tgtEl>
                                        <p:attrNameLst>
                                          <p:attrName>ppt_x</p:attrName>
                                        </p:attrNameLst>
                                      </p:cBhvr>
                                      <p:tavLst>
                                        <p:tav tm="0">
                                          <p:val>
                                            <p:strVal val="#ppt_x"/>
                                          </p:val>
                                        </p:tav>
                                        <p:tav tm="100000">
                                          <p:val>
                                            <p:strVal val="#ppt_x"/>
                                          </p:val>
                                        </p:tav>
                                      </p:tavLst>
                                    </p:anim>
                                    <p:anim calcmode="lin" valueType="num">
                                      <p:cBhvr additive="base">
                                        <p:cTn id="15" dur="600" fill="hold"/>
                                        <p:tgtEl>
                                          <p:spTgt spid="4"/>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4"/>
                                        </p:tgtEl>
                                      </p:cBhvr>
                                    </p:animEffect>
                                    <p:set>
                                      <p:cBhvr>
                                        <p:cTn id="18" dur="1" fill="hold">
                                          <p:stCondLst>
                                            <p:cond delay="499"/>
                                          </p:stCondLst>
                                        </p:cTn>
                                        <p:tgtEl>
                                          <p:spTgt spid="4"/>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 calcmode="lin" valueType="num">
                                      <p:cBhvr additive="base">
                                        <p:cTn id="21" dur="500" fill="hold"/>
                                        <p:tgtEl>
                                          <p:spTgt spid="5"/>
                                        </p:tgtEl>
                                        <p:attrNameLst>
                                          <p:attrName>ppt_x</p:attrName>
                                        </p:attrNameLst>
                                      </p:cBhvr>
                                      <p:tavLst>
                                        <p:tav tm="0">
                                          <p:val>
                                            <p:strVal val="#ppt_x"/>
                                          </p:val>
                                        </p:tav>
                                        <p:tav tm="100000">
                                          <p:val>
                                            <p:strVal val="#ppt_x"/>
                                          </p:val>
                                        </p:tav>
                                      </p:tavLst>
                                    </p:anim>
                                    <p:anim calcmode="lin" valueType="num">
                                      <p:cBhvr additive="base">
                                        <p:cTn id="22" dur="500" fill="hold"/>
                                        <p:tgtEl>
                                          <p:spTgt spid="5"/>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5"/>
                                        </p:tgtEl>
                                      </p:cBhvr>
                                    </p:animEffect>
                                    <p:set>
                                      <p:cBhvr>
                                        <p:cTn id="25" dur="1" fill="hold">
                                          <p:stCondLst>
                                            <p:cond delay="399"/>
                                          </p:stCondLst>
                                        </p:cTn>
                                        <p:tgtEl>
                                          <p:spTgt spid="5"/>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6"/>
                                        </p:tgtEl>
                                        <p:attrNameLst>
                                          <p:attrName>style.visibility</p:attrName>
                                        </p:attrNameLst>
                                      </p:cBhvr>
                                      <p:to>
                                        <p:strVal val="visible"/>
                                      </p:to>
                                    </p:set>
                                    <p:anim calcmode="lin" valueType="num">
                                      <p:cBhvr additive="base">
                                        <p:cTn id="28" dur="400" fill="hold"/>
                                        <p:tgtEl>
                                          <p:spTgt spid="6"/>
                                        </p:tgtEl>
                                        <p:attrNameLst>
                                          <p:attrName>ppt_x</p:attrName>
                                        </p:attrNameLst>
                                      </p:cBhvr>
                                      <p:tavLst>
                                        <p:tav tm="0">
                                          <p:val>
                                            <p:strVal val="#ppt_x"/>
                                          </p:val>
                                        </p:tav>
                                        <p:tav tm="100000">
                                          <p:val>
                                            <p:strVal val="#ppt_x"/>
                                          </p:val>
                                        </p:tav>
                                      </p:tavLst>
                                    </p:anim>
                                    <p:anim calcmode="lin" valueType="num">
                                      <p:cBhvr additive="base">
                                        <p:cTn id="29" dur="400" fill="hold"/>
                                        <p:tgtEl>
                                          <p:spTgt spid="6"/>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6"/>
                                        </p:tgtEl>
                                      </p:cBhvr>
                                    </p:animEffect>
                                    <p:set>
                                      <p:cBhvr>
                                        <p:cTn id="32" dur="1" fill="hold">
                                          <p:stCondLst>
                                            <p:cond delay="399"/>
                                          </p:stCondLst>
                                        </p:cTn>
                                        <p:tgtEl>
                                          <p:spTgt spid="6"/>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7"/>
                                        </p:tgtEl>
                                        <p:attrNameLst>
                                          <p:attrName>style.visibility</p:attrName>
                                        </p:attrNameLst>
                                      </p:cBhvr>
                                      <p:to>
                                        <p:strVal val="visible"/>
                                      </p:to>
                                    </p:set>
                                    <p:anim calcmode="lin" valueType="num">
                                      <p:cBhvr additive="base">
                                        <p:cTn id="35" dur="300" fill="hold"/>
                                        <p:tgtEl>
                                          <p:spTgt spid="7"/>
                                        </p:tgtEl>
                                        <p:attrNameLst>
                                          <p:attrName>ppt_x</p:attrName>
                                        </p:attrNameLst>
                                      </p:cBhvr>
                                      <p:tavLst>
                                        <p:tav tm="0">
                                          <p:val>
                                            <p:strVal val="#ppt_x"/>
                                          </p:val>
                                        </p:tav>
                                        <p:tav tm="100000">
                                          <p:val>
                                            <p:strVal val="#ppt_x"/>
                                          </p:val>
                                        </p:tav>
                                      </p:tavLst>
                                    </p:anim>
                                    <p:anim calcmode="lin" valueType="num">
                                      <p:cBhvr additive="base">
                                        <p:cTn id="36" dur="300" fill="hold"/>
                                        <p:tgtEl>
                                          <p:spTgt spid="7"/>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7"/>
                                        </p:tgtEl>
                                      </p:cBhvr>
                                    </p:animEffect>
                                    <p:set>
                                      <p:cBhvr>
                                        <p:cTn id="39" dur="1" fill="hold">
                                          <p:stCondLst>
                                            <p:cond delay="499"/>
                                          </p:stCondLst>
                                        </p:cTn>
                                        <p:tgtEl>
                                          <p:spTgt spid="7"/>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2"/>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2"/>
                                        </p:tgtEl>
                                      </p:cBhvr>
                                    </p:animEffect>
                                    <p:animScale>
                                      <p:cBhvr>
                                        <p:cTn id="45" dur="250" autoRev="1" fill="hold"/>
                                        <p:tgtEl>
                                          <p:spTgt spid="2"/>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8"/>
                                        </p:tgtEl>
                                        <p:attrNameLst>
                                          <p:attrName>style.visibility</p:attrName>
                                        </p:attrNameLst>
                                      </p:cBhvr>
                                      <p:to>
                                        <p:strVal val="visible"/>
                                      </p:to>
                                    </p:set>
                                    <p:anim calcmode="lin" valueType="num">
                                      <p:cBhvr additive="base">
                                        <p:cTn id="49" dur="700" fill="hold"/>
                                        <p:tgtEl>
                                          <p:spTgt spid="8"/>
                                        </p:tgtEl>
                                        <p:attrNameLst>
                                          <p:attrName>ppt_x</p:attrName>
                                        </p:attrNameLst>
                                      </p:cBhvr>
                                      <p:tavLst>
                                        <p:tav tm="0">
                                          <p:val>
                                            <p:strVal val="#ppt_x"/>
                                          </p:val>
                                        </p:tav>
                                        <p:tav tm="100000">
                                          <p:val>
                                            <p:strVal val="#ppt_x"/>
                                          </p:val>
                                        </p:tav>
                                      </p:tavLst>
                                    </p:anim>
                                    <p:anim calcmode="lin" valueType="num">
                                      <p:cBhvr additive="base">
                                        <p:cTn id="50" dur="700" fill="hold"/>
                                        <p:tgtEl>
                                          <p:spTgt spid="8"/>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9"/>
                                        </p:tgtEl>
                                        <p:attrNameLst>
                                          <p:attrName>style.visibility</p:attrName>
                                        </p:attrNameLst>
                                      </p:cBhvr>
                                      <p:to>
                                        <p:strVal val="visible"/>
                                      </p:to>
                                    </p:set>
                                    <p:anim calcmode="lin" valueType="num">
                                      <p:cBhvr additive="base">
                                        <p:cTn id="53" dur="600" fill="hold"/>
                                        <p:tgtEl>
                                          <p:spTgt spid="9"/>
                                        </p:tgtEl>
                                        <p:attrNameLst>
                                          <p:attrName>ppt_x</p:attrName>
                                        </p:attrNameLst>
                                      </p:cBhvr>
                                      <p:tavLst>
                                        <p:tav tm="0">
                                          <p:val>
                                            <p:strVal val="#ppt_x"/>
                                          </p:val>
                                        </p:tav>
                                        <p:tav tm="100000">
                                          <p:val>
                                            <p:strVal val="#ppt_x"/>
                                          </p:val>
                                        </p:tav>
                                      </p:tavLst>
                                    </p:anim>
                                    <p:anim calcmode="lin" valueType="num">
                                      <p:cBhvr additive="base">
                                        <p:cTn id="54" dur="600" fill="hold"/>
                                        <p:tgtEl>
                                          <p:spTgt spid="9"/>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0"/>
                                        </p:tgtEl>
                                        <p:attrNameLst>
                                          <p:attrName>style.visibility</p:attrName>
                                        </p:attrNameLst>
                                      </p:cBhvr>
                                      <p:to>
                                        <p:strVal val="visible"/>
                                      </p:to>
                                    </p:set>
                                    <p:anim calcmode="lin" valueType="num">
                                      <p:cBhvr additive="base">
                                        <p:cTn id="57" dur="500" fill="hold"/>
                                        <p:tgtEl>
                                          <p:spTgt spid="10"/>
                                        </p:tgtEl>
                                        <p:attrNameLst>
                                          <p:attrName>ppt_x</p:attrName>
                                        </p:attrNameLst>
                                      </p:cBhvr>
                                      <p:tavLst>
                                        <p:tav tm="0">
                                          <p:val>
                                            <p:strVal val="#ppt_x"/>
                                          </p:val>
                                        </p:tav>
                                        <p:tav tm="100000">
                                          <p:val>
                                            <p:strVal val="#ppt_x"/>
                                          </p:val>
                                        </p:tav>
                                      </p:tavLst>
                                    </p:anim>
                                    <p:anim calcmode="lin" valueType="num">
                                      <p:cBhvr additive="base">
                                        <p:cTn id="58" dur="500" fill="hold"/>
                                        <p:tgtEl>
                                          <p:spTgt spid="10"/>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1"/>
                                        </p:tgtEl>
                                        <p:attrNameLst>
                                          <p:attrName>style.visibility</p:attrName>
                                        </p:attrNameLst>
                                      </p:cBhvr>
                                      <p:to>
                                        <p:strVal val="visible"/>
                                      </p:to>
                                    </p:set>
                                    <p:anim calcmode="lin" valueType="num">
                                      <p:cBhvr additive="base">
                                        <p:cTn id="61" dur="400" fill="hold"/>
                                        <p:tgtEl>
                                          <p:spTgt spid="11"/>
                                        </p:tgtEl>
                                        <p:attrNameLst>
                                          <p:attrName>ppt_x</p:attrName>
                                        </p:attrNameLst>
                                      </p:cBhvr>
                                      <p:tavLst>
                                        <p:tav tm="0">
                                          <p:val>
                                            <p:strVal val="#ppt_x"/>
                                          </p:val>
                                        </p:tav>
                                        <p:tav tm="100000">
                                          <p:val>
                                            <p:strVal val="#ppt_x"/>
                                          </p:val>
                                        </p:tav>
                                      </p:tavLst>
                                    </p:anim>
                                    <p:anim calcmode="lin" valueType="num">
                                      <p:cBhvr additive="base">
                                        <p:cTn id="62" dur="400" fill="hold"/>
                                        <p:tgtEl>
                                          <p:spTgt spid="11"/>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2"/>
                                        </p:tgtEl>
                                        <p:attrNameLst>
                                          <p:attrName>style.visibility</p:attrName>
                                        </p:attrNameLst>
                                      </p:cBhvr>
                                      <p:to>
                                        <p:strVal val="visible"/>
                                      </p:to>
                                    </p:set>
                                    <p:anim calcmode="lin" valueType="num">
                                      <p:cBhvr additive="base">
                                        <p:cTn id="65" dur="300" fill="hold"/>
                                        <p:tgtEl>
                                          <p:spTgt spid="12"/>
                                        </p:tgtEl>
                                        <p:attrNameLst>
                                          <p:attrName>ppt_x</p:attrName>
                                        </p:attrNameLst>
                                      </p:cBhvr>
                                      <p:tavLst>
                                        <p:tav tm="0">
                                          <p:val>
                                            <p:strVal val="#ppt_x"/>
                                          </p:val>
                                        </p:tav>
                                        <p:tav tm="100000">
                                          <p:val>
                                            <p:strVal val="#ppt_x"/>
                                          </p:val>
                                        </p:tav>
                                      </p:tavLst>
                                    </p:anim>
                                    <p:anim calcmode="lin" valueType="num">
                                      <p:cBhvr additive="base">
                                        <p:cTn id="66" dur="300" fill="hold"/>
                                        <p:tgtEl>
                                          <p:spTgt spid="12"/>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3"/>
                                        </p:tgtEl>
                                        <p:attrNameLst>
                                          <p:attrName>style.visibility</p:attrName>
                                        </p:attrNameLst>
                                      </p:cBhvr>
                                      <p:to>
                                        <p:strVal val="visible"/>
                                      </p:to>
                                    </p:set>
                                    <p:animScale>
                                      <p:cBhvr>
                                        <p:cTn id="70" dur="5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3"/>
                                        </p:tgtEl>
                                        <p:attrNameLst>
                                          <p:attrName>ppt_x</p:attrName>
                                          <p:attrName>ppt_y</p:attrName>
                                        </p:attrNameLst>
                                      </p:cBhvr>
                                    </p:animMotion>
                                    <p:animEffect transition="in" filter="fade">
                                      <p:cBhvr>
                                        <p:cTn id="72" dur="500"/>
                                        <p:tgtEl>
                                          <p:spTgt spid="13"/>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15"/>
                                        </p:tgtEl>
                                        <p:attrNameLst>
                                          <p:attrName>style.visibility</p:attrName>
                                        </p:attrNameLst>
                                      </p:cBhvr>
                                      <p:to>
                                        <p:strVal val="visible"/>
                                      </p:to>
                                    </p:set>
                                    <p:anim calcmode="lin" valueType="num">
                                      <p:cBhvr additive="base">
                                        <p:cTn id="81" dur="500" fill="hold"/>
                                        <p:tgtEl>
                                          <p:spTgt spid="15"/>
                                        </p:tgtEl>
                                        <p:attrNameLst>
                                          <p:attrName>ppt_x</p:attrName>
                                        </p:attrNameLst>
                                      </p:cBhvr>
                                      <p:tavLst>
                                        <p:tav tm="0">
                                          <p:val>
                                            <p:strVal val="1+#ppt_w/2"/>
                                          </p:val>
                                        </p:tav>
                                        <p:tav tm="100000">
                                          <p:val>
                                            <p:strVal val="#ppt_x"/>
                                          </p:val>
                                        </p:tav>
                                      </p:tavLst>
                                    </p:anim>
                                    <p:anim calcmode="lin" valueType="num">
                                      <p:cBhvr additive="base">
                                        <p:cTn id="82" dur="500" fill="hold"/>
                                        <p:tgtEl>
                                          <p:spTgt spid="15"/>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15"/>
                                        </p:tgtEl>
                                      </p:cBhvr>
                                    </p:animEffect>
                                    <p:animScale>
                                      <p:cBhvr>
                                        <p:cTn id="85" dur="25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 grpId="1" animBg="1"/>
      <p:bldP spid="3" grpId="0" animBg="1"/>
      <p:bldP spid="3" grpId="1" animBg="1"/>
      <p:bldP spid="4" grpId="0" animBg="1"/>
      <p:bldP spid="4" grpId="1" animBg="1"/>
      <p:bldP spid="5" grpId="0" animBg="1"/>
      <p:bldP spid="5" grpId="1" animBg="1"/>
      <p:bldP spid="6" grpId="0" animBg="1"/>
      <p:bldP spid="6" grpId="1" animBg="1"/>
      <p:bldP spid="7" grpId="0" animBg="1"/>
      <p:bldP spid="7" grpId="1" animBg="1"/>
      <p:bldP spid="8" grpId="0" animBg="1"/>
      <p:bldP spid="9" grpId="0" animBg="1"/>
      <p:bldP spid="10" grpId="0" animBg="1"/>
      <p:bldP spid="11" grpId="0" animBg="1"/>
      <p:bldP spid="12" grpId="0" animBg="1"/>
      <p:bldP spid="15" grpId="0"/>
      <p:bldP spid="15"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4"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78F99208-72EE-4AD6-ADEB-5356018E395B}"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Tree>
  </p:cSld>
  <p:clrMapOvr>
    <a:masterClrMapping/>
  </p:clrMapOvr>
  <p:transition spd="slow">
    <p:cove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3" name="矩形 13"/>
          <p:cNvSpPr/>
          <p:nvPr userDrawn="1"/>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7F73C489-0362-47C6-9E93-7397733DD5D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4" name="矩形 1"/>
          <p:cNvSpPr/>
          <p:nvPr userDrawn="1"/>
        </p:nvSpPr>
        <p:spPr>
          <a:xfrm>
            <a:off x="0" y="2420938"/>
            <a:ext cx="9144000" cy="1512887"/>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cSld>
  <p:clrMapOvr>
    <a:masterClrMapping/>
  </p:clrMapOvr>
  <p:transition spd="slow">
    <p:cove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3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E1C6452F-F201-4075-A3E9-F3F6D620B1F1}"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200"/>
              <a:t>第</a:t>
            </a:r>
            <a:r>
              <a:rPr lang="en-US" sz="1200"/>
              <a:t>2</a:t>
            </a:r>
            <a:r>
              <a:rPr altLang="en-US" sz="1200"/>
              <a:t>课时　三角恒等变换的应用</a:t>
            </a:r>
            <a:endParaRPr sz="1200" dirty="0"/>
          </a:p>
        </p:txBody>
      </p:sp>
      <p:grpSp>
        <p:nvGrpSpPr>
          <p:cNvPr id="11" name="组合 22"/>
          <p:cNvGrpSpPr>
            <a:grpSpLocks/>
          </p:cNvGrpSpPr>
          <p:nvPr userDrawn="1"/>
        </p:nvGrpSpPr>
        <p:grpSpPr bwMode="auto">
          <a:xfrm>
            <a:off x="4660900" y="30163"/>
            <a:ext cx="1135063" cy="584200"/>
            <a:chOff x="29482" y="1624654"/>
            <a:chExt cx="1204286" cy="487312"/>
          </a:xfrm>
        </p:grpSpPr>
        <p:sp>
          <p:nvSpPr>
            <p:cNvPr id="12" name="TextBox 23"/>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4">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5"/>
          <p:cNvGrpSpPr>
            <a:grpSpLocks/>
          </p:cNvGrpSpPr>
          <p:nvPr userDrawn="1"/>
        </p:nvGrpSpPr>
        <p:grpSpPr bwMode="auto">
          <a:xfrm>
            <a:off x="6118225" y="30163"/>
            <a:ext cx="1333500" cy="584200"/>
            <a:chOff x="29482" y="2276803"/>
            <a:chExt cx="1503207" cy="487312"/>
          </a:xfrm>
        </p:grpSpPr>
        <p:sp>
          <p:nvSpPr>
            <p:cNvPr id="15" name="TextBox 26"/>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7">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4"/>
          <p:cNvGrpSpPr>
            <a:grpSpLocks/>
          </p:cNvGrpSpPr>
          <p:nvPr userDrawn="1"/>
        </p:nvGrpSpPr>
        <p:grpSpPr bwMode="auto">
          <a:xfrm>
            <a:off x="7718425" y="39688"/>
            <a:ext cx="1101725" cy="584200"/>
            <a:chOff x="29482" y="2927145"/>
            <a:chExt cx="1358552" cy="487312"/>
          </a:xfrm>
        </p:grpSpPr>
        <p:sp>
          <p:nvSpPr>
            <p:cNvPr id="18" name="TextBox 15"/>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19" name="TextBox 16">
              <a:hlinkClick r:id="rId5"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0" name="组合 2"/>
          <p:cNvGrpSpPr>
            <a:grpSpLocks/>
          </p:cNvGrpSpPr>
          <p:nvPr userDrawn="1"/>
        </p:nvGrpSpPr>
        <p:grpSpPr bwMode="auto">
          <a:xfrm>
            <a:off x="2916238" y="-25400"/>
            <a:ext cx="1601787" cy="858838"/>
            <a:chOff x="2916589" y="-25399"/>
            <a:chExt cx="1601039" cy="858660"/>
          </a:xfrm>
        </p:grpSpPr>
        <p:pic>
          <p:nvPicPr>
            <p:cNvPr id="21" name="图片 6"/>
            <p:cNvPicPr>
              <a:picLocks noChangeAspect="1"/>
            </p:cNvPicPr>
            <p:nvPr userDrawn="1"/>
          </p:nvPicPr>
          <p:blipFill>
            <a:blip r:embed="rId6"/>
            <a:srcRect/>
            <a:stretch>
              <a:fillRect/>
            </a:stretch>
          </p:blipFill>
          <p:spPr bwMode="auto">
            <a:xfrm>
              <a:off x="2916589" y="-25399"/>
              <a:ext cx="1601039" cy="858660"/>
            </a:xfrm>
            <a:prstGeom prst="rect">
              <a:avLst/>
            </a:prstGeom>
            <a:noFill/>
            <a:ln w="9525">
              <a:noFill/>
              <a:miter lim="800000"/>
              <a:headEnd/>
              <a:tailEnd/>
            </a:ln>
          </p:spPr>
        </p:pic>
        <p:grpSp>
          <p:nvGrpSpPr>
            <p:cNvPr id="22" name="组合 21"/>
            <p:cNvGrpSpPr>
              <a:grpSpLocks/>
            </p:cNvGrpSpPr>
            <p:nvPr userDrawn="1"/>
          </p:nvGrpSpPr>
          <p:grpSpPr bwMode="auto">
            <a:xfrm>
              <a:off x="2987993" y="30153"/>
              <a:ext cx="1288448" cy="584079"/>
              <a:chOff x="19111" y="1624986"/>
              <a:chExt cx="1367713" cy="486732"/>
            </a:xfrm>
          </p:grpSpPr>
          <p:sp>
            <p:nvSpPr>
              <p:cNvPr id="23" name="TextBox 31"/>
              <p:cNvSpPr txBox="1"/>
              <p:nvPr userDrawn="1"/>
            </p:nvSpPr>
            <p:spPr>
              <a:xfrm>
                <a:off x="19111" y="1624986"/>
                <a:ext cx="1367713" cy="4867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M</a:t>
                </a:r>
                <a:r>
                  <a:rPr lang="en-US" altLang="zh-CN" sz="1000">
                    <a:solidFill>
                      <a:schemeClr val="bg1"/>
                    </a:solidFill>
                    <a:latin typeface="+mn-lt"/>
                    <a:ea typeface="+mn-ea"/>
                  </a:rPr>
                  <a:t>UBIAODAOHANG</a:t>
                </a:r>
                <a:endParaRPr lang="zh-CN" altLang="en-US" sz="1000" dirty="0">
                  <a:solidFill>
                    <a:schemeClr val="bg1"/>
                  </a:solidFill>
                  <a:latin typeface="+mn-lt"/>
                  <a:ea typeface="+mn-ea"/>
                </a:endParaRPr>
              </a:p>
            </p:txBody>
          </p:sp>
          <p:sp>
            <p:nvSpPr>
              <p:cNvPr id="24" name="TextBox 32">
                <a:hlinkClick r:id="rId7" action="ppaction://hlinksldjump"/>
              </p:cNvPr>
              <p:cNvSpPr txBox="1"/>
              <p:nvPr userDrawn="1"/>
            </p:nvSpPr>
            <p:spPr>
              <a:xfrm>
                <a:off x="265030" y="1728152"/>
                <a:ext cx="958410" cy="256592"/>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目标导航</a:t>
                </a:r>
                <a:endParaRPr lang="zh-CN" altLang="en-US" sz="1400" dirty="0">
                  <a:solidFill>
                    <a:schemeClr val="bg1"/>
                  </a:solidFill>
                  <a:latin typeface="黑体" panose="02010600030101010101" pitchFamily="2" charset="-122"/>
                  <a:ea typeface="黑体" panose="02010600030101010101" pitchFamily="2" charset="-122"/>
                </a:endParaRP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with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500"/>
                                        <p:tgtEl>
                                          <p:spTgt spid="20"/>
                                        </p:tgtEl>
                                        <p:attrNameLst>
                                          <p:attrName>ppt_y</p:attrName>
                                        </p:attrNameLst>
                                      </p:cBhvr>
                                      <p:tavLst>
                                        <p:tav tm="0">
                                          <p:val>
                                            <p:strVal val="#ppt_y-#ppt_h*1.125000"/>
                                          </p:val>
                                        </p:tav>
                                        <p:tav tm="100000">
                                          <p:val>
                                            <p:strVal val="#ppt_y"/>
                                          </p:val>
                                        </p:tav>
                                      </p:tavLst>
                                    </p:anim>
                                    <p:animEffect transition="in" filter="wipe(down)">
                                      <p:cBhvr>
                                        <p:cTn id="8" dur="500"/>
                                        <p:tgtEl>
                                          <p:spTgt spid="20"/>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4"/>
                                        </p:tgtEl>
                                        <p:attrNameLst>
                                          <p:attrName>style.visibility</p:attrName>
                                        </p:attrNameLst>
                                      </p:cBhvr>
                                      <p:to>
                                        <p:strVal val="visible"/>
                                      </p:to>
                                    </p:set>
                                    <p:anim calcmode="lin" valueType="num">
                                      <p:cBhvr>
                                        <p:cTn id="18" dur="500" fill="hold"/>
                                        <p:tgtEl>
                                          <p:spTgt spid="14"/>
                                        </p:tgtEl>
                                        <p:attrNameLst>
                                          <p:attrName>ppt_w</p:attrName>
                                        </p:attrNameLst>
                                      </p:cBhvr>
                                      <p:tavLst>
                                        <p:tav tm="0">
                                          <p:val>
                                            <p:fltVal val="0"/>
                                          </p:val>
                                        </p:tav>
                                        <p:tav tm="100000">
                                          <p:val>
                                            <p:strVal val="#ppt_w"/>
                                          </p:val>
                                        </p:tav>
                                      </p:tavLst>
                                    </p:anim>
                                    <p:anim calcmode="lin" valueType="num">
                                      <p:cBhvr>
                                        <p:cTn id="19" dur="500" fill="hold"/>
                                        <p:tgtEl>
                                          <p:spTgt spid="14"/>
                                        </p:tgtEl>
                                        <p:attrNameLst>
                                          <p:attrName>ppt_h</p:attrName>
                                        </p:attrNameLst>
                                      </p:cBhvr>
                                      <p:tavLst>
                                        <p:tav tm="0">
                                          <p:val>
                                            <p:fltVal val="0"/>
                                          </p:val>
                                        </p:tav>
                                        <p:tav tm="100000">
                                          <p:val>
                                            <p:strVal val="#ppt_h"/>
                                          </p:val>
                                        </p:tav>
                                      </p:tavLst>
                                    </p:anim>
                                    <p:animEffect transition="in" filter="fade">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7"/>
                                        </p:tgtEl>
                                        <p:attrNameLst>
                                          <p:attrName>style.visibility</p:attrName>
                                        </p:attrNameLst>
                                      </p:cBhvr>
                                      <p:to>
                                        <p:strVal val="visible"/>
                                      </p:to>
                                    </p:set>
                                    <p:anim calcmode="lin" valueType="num">
                                      <p:cBhvr>
                                        <p:cTn id="24" dur="500" fill="hold"/>
                                        <p:tgtEl>
                                          <p:spTgt spid="17"/>
                                        </p:tgtEl>
                                        <p:attrNameLst>
                                          <p:attrName>ppt_w</p:attrName>
                                        </p:attrNameLst>
                                      </p:cBhvr>
                                      <p:tavLst>
                                        <p:tav tm="0">
                                          <p:val>
                                            <p:fltVal val="0"/>
                                          </p:val>
                                        </p:tav>
                                        <p:tav tm="100000">
                                          <p:val>
                                            <p:strVal val="#ppt_w"/>
                                          </p:val>
                                        </p:tav>
                                      </p:tavLst>
                                    </p:anim>
                                    <p:anim calcmode="lin" valueType="num">
                                      <p:cBhvr>
                                        <p:cTn id="25" dur="500" fill="hold"/>
                                        <p:tgtEl>
                                          <p:spTgt spid="17"/>
                                        </p:tgtEl>
                                        <p:attrNameLst>
                                          <p:attrName>ppt_h</p:attrName>
                                        </p:attrNameLst>
                                      </p:cBhvr>
                                      <p:tavLst>
                                        <p:tav tm="0">
                                          <p:val>
                                            <p:fltVal val="0"/>
                                          </p:val>
                                        </p:tav>
                                        <p:tav tm="100000">
                                          <p:val>
                                            <p:strVal val="#ppt_h"/>
                                          </p:val>
                                        </p:tav>
                                      </p:tavLst>
                                    </p:anim>
                                    <p:animEffect transition="in" filter="fade">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F6EF64F-B166-4826-8DF6-39A02AFD283A}"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200"/>
              <a:t>第</a:t>
            </a:r>
            <a:r>
              <a:rPr lang="en-US" sz="1200"/>
              <a:t>2</a:t>
            </a:r>
            <a:r>
              <a:rPr altLang="en-US" sz="1200"/>
              <a:t>课时　三角恒等变换的应用</a:t>
            </a:r>
            <a:endParaRPr sz="1200" dirty="0"/>
          </a:p>
        </p:txBody>
      </p:sp>
      <p:grpSp>
        <p:nvGrpSpPr>
          <p:cNvPr id="11" name="组合 1"/>
          <p:cNvGrpSpPr>
            <a:grpSpLocks/>
          </p:cNvGrpSpPr>
          <p:nvPr userDrawn="1"/>
        </p:nvGrpSpPr>
        <p:grpSpPr bwMode="auto">
          <a:xfrm>
            <a:off x="4378325" y="-31750"/>
            <a:ext cx="1738313" cy="873125"/>
            <a:chOff x="4177739" y="-31750"/>
            <a:chExt cx="1738140" cy="873585"/>
          </a:xfrm>
        </p:grpSpPr>
        <p:pic>
          <p:nvPicPr>
            <p:cNvPr id="12" name="图片 47"/>
            <p:cNvPicPr>
              <a:picLocks noChangeAspect="1"/>
            </p:cNvPicPr>
            <p:nvPr userDrawn="1"/>
          </p:nvPicPr>
          <p:blipFill>
            <a:blip r:embed="rId3"/>
            <a:srcRect/>
            <a:stretch>
              <a:fillRect/>
            </a:stretch>
          </p:blipFill>
          <p:spPr bwMode="auto">
            <a:xfrm>
              <a:off x="4177739" y="-31750"/>
              <a:ext cx="1738140" cy="873585"/>
            </a:xfrm>
            <a:prstGeom prst="rect">
              <a:avLst/>
            </a:prstGeom>
            <a:noFill/>
            <a:ln w="9525">
              <a:noFill/>
              <a:miter lim="800000"/>
              <a:headEnd/>
              <a:tailEnd/>
            </a:ln>
          </p:spPr>
        </p:pic>
        <p:grpSp>
          <p:nvGrpSpPr>
            <p:cNvPr id="13" name="组合 18"/>
            <p:cNvGrpSpPr>
              <a:grpSpLocks/>
            </p:cNvGrpSpPr>
            <p:nvPr userDrawn="1"/>
          </p:nvGrpSpPr>
          <p:grpSpPr bwMode="auto">
            <a:xfrm>
              <a:off x="4461874" y="30194"/>
              <a:ext cx="1133362" cy="584507"/>
              <a:chOff x="260534" y="1625021"/>
              <a:chExt cx="1203087" cy="487089"/>
            </a:xfrm>
          </p:grpSpPr>
          <p:sp>
            <p:nvSpPr>
              <p:cNvPr id="14" name="TextBox 19"/>
              <p:cNvSpPr txBox="1"/>
              <p:nvPr userDrawn="1"/>
            </p:nvSpPr>
            <p:spPr>
              <a:xfrm>
                <a:off x="260534" y="1625021"/>
                <a:ext cx="1071657" cy="487089"/>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HISHI SHULI</a:t>
                </a:r>
                <a:endParaRPr lang="zh-CN" altLang="en-US" sz="1000" dirty="0">
                  <a:solidFill>
                    <a:schemeClr val="bg1"/>
                  </a:solidFill>
                  <a:latin typeface="+mn-lt"/>
                  <a:ea typeface="+mn-ea"/>
                </a:endParaRPr>
              </a:p>
            </p:txBody>
          </p:sp>
          <p:sp>
            <p:nvSpPr>
              <p:cNvPr id="15" name="TextBox 20">
                <a:hlinkClick r:id="rId4" action="ppaction://hlinksldjump"/>
              </p:cNvPr>
              <p:cNvSpPr txBox="1"/>
              <p:nvPr userDrawn="1"/>
            </p:nvSpPr>
            <p:spPr>
              <a:xfrm>
                <a:off x="506544" y="1728263"/>
                <a:ext cx="957077" cy="256781"/>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知识梳理</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6" name="组合 21"/>
          <p:cNvGrpSpPr>
            <a:grpSpLocks/>
          </p:cNvGrpSpPr>
          <p:nvPr userDrawn="1"/>
        </p:nvGrpSpPr>
        <p:grpSpPr bwMode="auto">
          <a:xfrm>
            <a:off x="6118225" y="30163"/>
            <a:ext cx="1333500" cy="584200"/>
            <a:chOff x="29482" y="2276803"/>
            <a:chExt cx="1503207" cy="487312"/>
          </a:xfrm>
        </p:grpSpPr>
        <p:sp>
          <p:nvSpPr>
            <p:cNvPr id="17" name="TextBox 23"/>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8" name="TextBox 24">
              <a:hlinkClick r:id="rId5"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9" name="组合 28"/>
          <p:cNvGrpSpPr>
            <a:grpSpLocks/>
          </p:cNvGrpSpPr>
          <p:nvPr userDrawn="1"/>
        </p:nvGrpSpPr>
        <p:grpSpPr bwMode="auto">
          <a:xfrm>
            <a:off x="7718425" y="39688"/>
            <a:ext cx="1101725" cy="584200"/>
            <a:chOff x="29482" y="2927145"/>
            <a:chExt cx="1358552" cy="487312"/>
          </a:xfrm>
        </p:grpSpPr>
        <p:sp>
          <p:nvSpPr>
            <p:cNvPr id="20" name="TextBox 29"/>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30">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44"/>
          <p:cNvGrpSpPr>
            <a:grpSpLocks/>
          </p:cNvGrpSpPr>
          <p:nvPr userDrawn="1"/>
        </p:nvGrpSpPr>
        <p:grpSpPr bwMode="auto">
          <a:xfrm>
            <a:off x="2967038" y="30163"/>
            <a:ext cx="1289050" cy="584200"/>
            <a:chOff x="29482" y="1624654"/>
            <a:chExt cx="1368442" cy="487312"/>
          </a:xfrm>
        </p:grpSpPr>
        <p:sp>
          <p:nvSpPr>
            <p:cNvPr id="23" name="TextBox 45"/>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46">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additive="base">
                                        <p:cTn id="13" dur="500"/>
                                        <p:tgtEl>
                                          <p:spTgt spid="11"/>
                                        </p:tgtEl>
                                        <p:attrNameLst>
                                          <p:attrName>ppt_y</p:attrName>
                                        </p:attrNameLst>
                                      </p:cBhvr>
                                      <p:tavLst>
                                        <p:tav tm="0">
                                          <p:val>
                                            <p:strVal val="#ppt_y-#ppt_h*1.125000"/>
                                          </p:val>
                                        </p:tav>
                                        <p:tav tm="100000">
                                          <p:val>
                                            <p:strVal val="#ppt_y"/>
                                          </p:val>
                                        </p:tav>
                                      </p:tavLst>
                                    </p:anim>
                                    <p:animEffect transition="in" filter="wipe(down)">
                                      <p:cBhvr>
                                        <p:cTn id="14" dur="500"/>
                                        <p:tgtEl>
                                          <p:spTgt spid="11"/>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16"/>
                                        </p:tgtEl>
                                        <p:attrNameLst>
                                          <p:attrName>style.visibility</p:attrName>
                                        </p:attrNameLst>
                                      </p:cBhvr>
                                      <p:to>
                                        <p:strVal val="visible"/>
                                      </p:to>
                                    </p:set>
                                    <p:anim calcmode="lin" valueType="num">
                                      <p:cBhvr>
                                        <p:cTn id="18" dur="500" fill="hold"/>
                                        <p:tgtEl>
                                          <p:spTgt spid="16"/>
                                        </p:tgtEl>
                                        <p:attrNameLst>
                                          <p:attrName>ppt_w</p:attrName>
                                        </p:attrNameLst>
                                      </p:cBhvr>
                                      <p:tavLst>
                                        <p:tav tm="0">
                                          <p:val>
                                            <p:fltVal val="0"/>
                                          </p:val>
                                        </p:tav>
                                        <p:tav tm="100000">
                                          <p:val>
                                            <p:strVal val="#ppt_w"/>
                                          </p:val>
                                        </p:tav>
                                      </p:tavLst>
                                    </p:anim>
                                    <p:anim calcmode="lin" valueType="num">
                                      <p:cBhvr>
                                        <p:cTn id="19" dur="500" fill="hold"/>
                                        <p:tgtEl>
                                          <p:spTgt spid="16"/>
                                        </p:tgtEl>
                                        <p:attrNameLst>
                                          <p:attrName>ppt_h</p:attrName>
                                        </p:attrNameLst>
                                      </p:cBhvr>
                                      <p:tavLst>
                                        <p:tav tm="0">
                                          <p:val>
                                            <p:fltVal val="0"/>
                                          </p:val>
                                        </p:tav>
                                        <p:tav tm="100000">
                                          <p:val>
                                            <p:strVal val="#ppt_h"/>
                                          </p:val>
                                        </p:tav>
                                      </p:tavLst>
                                    </p:anim>
                                    <p:animEffect transition="in" filter="fade">
                                      <p:cBhvr>
                                        <p:cTn id="20" dur="500"/>
                                        <p:tgtEl>
                                          <p:spTgt spid="16"/>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C37B9C38-4CC6-4E5E-8E1A-BE617FF1437E}"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200"/>
              <a:t>第</a:t>
            </a:r>
            <a:r>
              <a:rPr lang="en-US" sz="1200"/>
              <a:t>2</a:t>
            </a:r>
            <a:r>
              <a:rPr altLang="en-US" sz="1200"/>
              <a:t>课时　三角恒等变换的应用</a:t>
            </a:r>
            <a:endParaRPr sz="1200" dirty="0"/>
          </a:p>
        </p:txBody>
      </p:sp>
      <p:grpSp>
        <p:nvGrpSpPr>
          <p:cNvPr id="11" name="组合 18"/>
          <p:cNvGrpSpPr>
            <a:grpSpLocks/>
          </p:cNvGrpSpPr>
          <p:nvPr userDrawn="1"/>
        </p:nvGrpSpPr>
        <p:grpSpPr bwMode="auto">
          <a:xfrm>
            <a:off x="4589463" y="30163"/>
            <a:ext cx="1135062" cy="584200"/>
            <a:chOff x="95135" y="1624654"/>
            <a:chExt cx="1204286" cy="487312"/>
          </a:xfrm>
        </p:grpSpPr>
        <p:sp>
          <p:nvSpPr>
            <p:cNvPr id="12" name="TextBox 19"/>
            <p:cNvSpPr txBox="1"/>
            <p:nvPr userDrawn="1"/>
          </p:nvSpPr>
          <p:spPr>
            <a:xfrm>
              <a:off x="95135"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341045"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1"/>
          <p:cNvGrpSpPr>
            <a:grpSpLocks/>
          </p:cNvGrpSpPr>
          <p:nvPr userDrawn="1"/>
        </p:nvGrpSpPr>
        <p:grpSpPr bwMode="auto">
          <a:xfrm>
            <a:off x="6011863" y="-31750"/>
            <a:ext cx="1689100" cy="881063"/>
            <a:chOff x="5295052" y="-31750"/>
            <a:chExt cx="1689120" cy="880481"/>
          </a:xfrm>
        </p:grpSpPr>
        <p:pic>
          <p:nvPicPr>
            <p:cNvPr id="15" name="图片 54"/>
            <p:cNvPicPr>
              <a:picLocks noChangeAspect="1"/>
            </p:cNvPicPr>
            <p:nvPr userDrawn="1"/>
          </p:nvPicPr>
          <p:blipFill>
            <a:blip r:embed="rId4"/>
            <a:srcRect/>
            <a:stretch>
              <a:fillRect/>
            </a:stretch>
          </p:blipFill>
          <p:spPr bwMode="auto">
            <a:xfrm>
              <a:off x="5295052" y="-31750"/>
              <a:ext cx="1689120" cy="880481"/>
            </a:xfrm>
            <a:prstGeom prst="rect">
              <a:avLst/>
            </a:prstGeom>
            <a:noFill/>
            <a:ln w="9525">
              <a:noFill/>
              <a:miter lim="800000"/>
              <a:headEnd/>
              <a:tailEnd/>
            </a:ln>
          </p:spPr>
        </p:pic>
        <p:grpSp>
          <p:nvGrpSpPr>
            <p:cNvPr id="16" name="组合 21"/>
            <p:cNvGrpSpPr>
              <a:grpSpLocks/>
            </p:cNvGrpSpPr>
            <p:nvPr userDrawn="1"/>
          </p:nvGrpSpPr>
          <p:grpSpPr bwMode="auto">
            <a:xfrm>
              <a:off x="5379190" y="30123"/>
              <a:ext cx="1333516" cy="583814"/>
              <a:chOff x="29812" y="2277108"/>
              <a:chExt cx="1502639" cy="486511"/>
            </a:xfrm>
          </p:grpSpPr>
          <p:sp>
            <p:nvSpPr>
              <p:cNvPr id="17" name="TextBox 22"/>
              <p:cNvSpPr txBox="1"/>
              <p:nvPr userDrawn="1"/>
            </p:nvSpPr>
            <p:spPr>
              <a:xfrm>
                <a:off x="29812" y="2277108"/>
                <a:ext cx="1502639" cy="48651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Z</a:t>
                </a:r>
                <a:r>
                  <a:rPr lang="en-US" altLang="zh-CN" sz="1000">
                    <a:solidFill>
                      <a:schemeClr val="bg1"/>
                    </a:solidFill>
                    <a:latin typeface="+mn-lt"/>
                    <a:ea typeface="+mn-ea"/>
                  </a:rPr>
                  <a:t>HONGNAN JVJIAO</a:t>
                </a:r>
                <a:endParaRPr lang="zh-CN" altLang="en-US" sz="1000" dirty="0">
                  <a:solidFill>
                    <a:schemeClr val="bg1"/>
                  </a:solidFill>
                  <a:latin typeface="+mn-lt"/>
                  <a:ea typeface="+mn-ea"/>
                </a:endParaRPr>
              </a:p>
            </p:txBody>
          </p:sp>
          <p:sp>
            <p:nvSpPr>
              <p:cNvPr id="18" name="TextBox 23">
                <a:hlinkClick r:id="rId5" action="ppaction://hlinksldjump"/>
              </p:cNvPr>
              <p:cNvSpPr txBox="1"/>
              <p:nvPr userDrawn="1"/>
            </p:nvSpPr>
            <p:spPr>
              <a:xfrm>
                <a:off x="274886" y="2378904"/>
                <a:ext cx="1035747" cy="255154"/>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重难聚焦</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9" name="组合 27"/>
          <p:cNvGrpSpPr>
            <a:grpSpLocks/>
          </p:cNvGrpSpPr>
          <p:nvPr userDrawn="1"/>
        </p:nvGrpSpPr>
        <p:grpSpPr bwMode="auto">
          <a:xfrm>
            <a:off x="7718425" y="39688"/>
            <a:ext cx="1101725" cy="584200"/>
            <a:chOff x="29482" y="2927145"/>
            <a:chExt cx="1358552" cy="487312"/>
          </a:xfrm>
        </p:grpSpPr>
        <p:sp>
          <p:nvSpPr>
            <p:cNvPr id="20" name="TextBox 28"/>
            <p:cNvSpPr txBox="1"/>
            <p:nvPr userDrawn="1"/>
          </p:nvSpPr>
          <p:spPr>
            <a:xfrm>
              <a:off x="29482" y="2927145"/>
              <a:ext cx="129591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1" name="TextBox 29">
              <a:hlinkClick r:id="rId6" action="ppaction://hlinksldjump"/>
            </p:cNvPr>
            <p:cNvSpPr txBox="1"/>
            <p:nvPr userDrawn="1"/>
          </p:nvSpPr>
          <p:spPr>
            <a:xfrm>
              <a:off x="276136" y="3030434"/>
              <a:ext cx="1111898"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2" name="组合 51"/>
          <p:cNvGrpSpPr>
            <a:grpSpLocks/>
          </p:cNvGrpSpPr>
          <p:nvPr userDrawn="1"/>
        </p:nvGrpSpPr>
        <p:grpSpPr bwMode="auto">
          <a:xfrm>
            <a:off x="2967038"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additive="base">
                                        <p:cTn id="19" dur="500"/>
                                        <p:tgtEl>
                                          <p:spTgt spid="14"/>
                                        </p:tgtEl>
                                        <p:attrNameLst>
                                          <p:attrName>ppt_y</p:attrName>
                                        </p:attrNameLst>
                                      </p:cBhvr>
                                      <p:tavLst>
                                        <p:tav tm="0">
                                          <p:val>
                                            <p:strVal val="#ppt_y-#ppt_h*1.125000"/>
                                          </p:val>
                                        </p:tav>
                                        <p:tav tm="100000">
                                          <p:val>
                                            <p:strVal val="#ppt_y"/>
                                          </p:val>
                                        </p:tav>
                                      </p:tavLst>
                                    </p:anim>
                                    <p:animEffect transition="in" filter="wipe(down)">
                                      <p:cBhvr>
                                        <p:cTn id="20" dur="500"/>
                                        <p:tgtEl>
                                          <p:spTgt spid="1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9"/>
                                        </p:tgtEl>
                                        <p:attrNameLst>
                                          <p:attrName>style.visibility</p:attrName>
                                        </p:attrNameLst>
                                      </p:cBhvr>
                                      <p:to>
                                        <p:strVal val="visible"/>
                                      </p:to>
                                    </p:set>
                                    <p:anim calcmode="lin" valueType="num">
                                      <p:cBhvr>
                                        <p:cTn id="24" dur="500" fill="hold"/>
                                        <p:tgtEl>
                                          <p:spTgt spid="19"/>
                                        </p:tgtEl>
                                        <p:attrNameLst>
                                          <p:attrName>ppt_w</p:attrName>
                                        </p:attrNameLst>
                                      </p:cBhvr>
                                      <p:tavLst>
                                        <p:tav tm="0">
                                          <p:val>
                                            <p:fltVal val="0"/>
                                          </p:val>
                                        </p:tav>
                                        <p:tav tm="100000">
                                          <p:val>
                                            <p:strVal val="#ppt_w"/>
                                          </p:val>
                                        </p:tav>
                                      </p:tavLst>
                                    </p:anim>
                                    <p:anim calcmode="lin" valueType="num">
                                      <p:cBhvr>
                                        <p:cTn id="25" dur="500" fill="hold"/>
                                        <p:tgtEl>
                                          <p:spTgt spid="19"/>
                                        </p:tgtEl>
                                        <p:attrNameLst>
                                          <p:attrName>ppt_h</p:attrName>
                                        </p:attrNameLst>
                                      </p:cBhvr>
                                      <p:tavLst>
                                        <p:tav tm="0">
                                          <p:val>
                                            <p:fltVal val="0"/>
                                          </p:val>
                                        </p:tav>
                                        <p:tav tm="100000">
                                          <p:val>
                                            <p:strVal val="#ppt_h"/>
                                          </p:val>
                                        </p:tav>
                                      </p:tavLst>
                                    </p:anim>
                                    <p:animEffect transition="in" filter="fade">
                                      <p:cBhvr>
                                        <p:cTn id="26"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B68BDCD4-D071-4C1E-BBC6-811485CA25E4}"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200"/>
              <a:t>第</a:t>
            </a:r>
            <a:r>
              <a:rPr lang="en-US" sz="1200"/>
              <a:t>2</a:t>
            </a:r>
            <a:r>
              <a:rPr altLang="en-US" sz="1200"/>
              <a:t>课时　三角恒等变换的应用</a:t>
            </a:r>
            <a:endParaRPr sz="1200" dirty="0"/>
          </a:p>
        </p:txBody>
      </p:sp>
      <p:grpSp>
        <p:nvGrpSpPr>
          <p:cNvPr id="11" name="组合 18"/>
          <p:cNvGrpSpPr>
            <a:grpSpLocks/>
          </p:cNvGrpSpPr>
          <p:nvPr userDrawn="1"/>
        </p:nvGrpSpPr>
        <p:grpSpPr bwMode="auto">
          <a:xfrm>
            <a:off x="4589463" y="30163"/>
            <a:ext cx="1135062" cy="584200"/>
            <a:chOff x="29482" y="1624654"/>
            <a:chExt cx="1204286" cy="487312"/>
          </a:xfrm>
        </p:grpSpPr>
        <p:sp>
          <p:nvSpPr>
            <p:cNvPr id="12" name="TextBox 19"/>
            <p:cNvSpPr txBox="1"/>
            <p:nvPr userDrawn="1"/>
          </p:nvSpPr>
          <p:spPr>
            <a:xfrm>
              <a:off x="29482" y="1624654"/>
              <a:ext cx="1072909"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392" y="1727943"/>
              <a:ext cx="958376"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6118225" y="30163"/>
            <a:ext cx="1333500"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4648" y="2378767"/>
              <a:ext cx="1036139"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596188" y="-31750"/>
            <a:ext cx="1670050" cy="881063"/>
            <a:chOff x="6712361" y="-31750"/>
            <a:chExt cx="1669584" cy="880481"/>
          </a:xfrm>
        </p:grpSpPr>
        <p:pic>
          <p:nvPicPr>
            <p:cNvPr id="18" name="图片 55"/>
            <p:cNvPicPr>
              <a:picLocks noChangeAspect="1"/>
            </p:cNvPicPr>
            <p:nvPr userDrawn="1"/>
          </p:nvPicPr>
          <p:blipFill>
            <a:blip r:embed="rId5"/>
            <a:srcRect/>
            <a:stretch>
              <a:fillRect/>
            </a:stretch>
          </p:blipFill>
          <p:spPr bwMode="auto">
            <a:xfrm>
              <a:off x="6712361" y="-31750"/>
              <a:ext cx="1669584" cy="880481"/>
            </a:xfrm>
            <a:prstGeom prst="rect">
              <a:avLst/>
            </a:prstGeom>
            <a:noFill/>
            <a:ln w="9525">
              <a:noFill/>
              <a:miter lim="800000"/>
              <a:headEnd/>
              <a:tailEnd/>
            </a:ln>
          </p:spPr>
        </p:pic>
        <p:grpSp>
          <p:nvGrpSpPr>
            <p:cNvPr id="19" name="组合 27"/>
            <p:cNvGrpSpPr>
              <a:grpSpLocks/>
            </p:cNvGrpSpPr>
            <p:nvPr userDrawn="1"/>
          </p:nvGrpSpPr>
          <p:grpSpPr bwMode="auto">
            <a:xfrm>
              <a:off x="6853608" y="39641"/>
              <a:ext cx="1103006" cy="585399"/>
              <a:chOff x="28990" y="2927102"/>
              <a:chExt cx="1359336" cy="487832"/>
            </a:xfrm>
          </p:grpSpPr>
          <p:sp>
            <p:nvSpPr>
              <p:cNvPr id="20" name="TextBox 28"/>
              <p:cNvSpPr txBox="1"/>
              <p:nvPr userDrawn="1"/>
            </p:nvSpPr>
            <p:spPr>
              <a:xfrm>
                <a:off x="28990" y="2927102"/>
                <a:ext cx="1296747" cy="487832"/>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D</a:t>
                </a:r>
                <a:r>
                  <a:rPr lang="en-US" altLang="zh-CN" sz="1000">
                    <a:solidFill>
                      <a:schemeClr val="bg1"/>
                    </a:solidFill>
                    <a:latin typeface="+mn-lt"/>
                    <a:ea typeface="+mn-ea"/>
                  </a:rPr>
                  <a:t>IANLI TOUXI</a:t>
                </a:r>
                <a:endParaRPr lang="zh-CN" altLang="en-US" sz="1000" dirty="0">
                  <a:solidFill>
                    <a:schemeClr val="bg1"/>
                  </a:solidFill>
                  <a:latin typeface="+mn-lt"/>
                  <a:ea typeface="+mn-ea"/>
                </a:endParaRPr>
              </a:p>
            </p:txBody>
          </p:sp>
          <p:sp>
            <p:nvSpPr>
              <p:cNvPr id="21" name="TextBox 29">
                <a:hlinkClick r:id="rId6" action="ppaction://hlinksldjump"/>
              </p:cNvPr>
              <p:cNvSpPr txBox="1"/>
              <p:nvPr userDrawn="1"/>
            </p:nvSpPr>
            <p:spPr>
              <a:xfrm>
                <a:off x="275431" y="3030221"/>
                <a:ext cx="1112895" cy="256476"/>
              </a:xfrm>
              <a:prstGeom prst="rect">
                <a:avLst/>
              </a:prstGeom>
              <a:noFill/>
            </p:spPr>
            <p:txBody>
              <a:bodyPr wrap="none">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典例透析</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51"/>
          <p:cNvGrpSpPr>
            <a:grpSpLocks/>
          </p:cNvGrpSpPr>
          <p:nvPr userDrawn="1"/>
        </p:nvGrpSpPr>
        <p:grpSpPr bwMode="auto">
          <a:xfrm>
            <a:off x="2963863" y="30163"/>
            <a:ext cx="1289050" cy="584200"/>
            <a:chOff x="29482" y="1624654"/>
            <a:chExt cx="1368442" cy="487312"/>
          </a:xfrm>
        </p:grpSpPr>
        <p:sp>
          <p:nvSpPr>
            <p:cNvPr id="23"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4"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p:cTn id="7" dur="500" fill="hold"/>
                                        <p:tgtEl>
                                          <p:spTgt spid="22"/>
                                        </p:tgtEl>
                                        <p:attrNameLst>
                                          <p:attrName>ppt_w</p:attrName>
                                        </p:attrNameLst>
                                      </p:cBhvr>
                                      <p:tavLst>
                                        <p:tav tm="0">
                                          <p:val>
                                            <p:fltVal val="0"/>
                                          </p:val>
                                        </p:tav>
                                        <p:tav tm="100000">
                                          <p:val>
                                            <p:strVal val="#ppt_w"/>
                                          </p:val>
                                        </p:tav>
                                      </p:tavLst>
                                    </p:anim>
                                    <p:anim calcmode="lin" valueType="num">
                                      <p:cBhvr>
                                        <p:cTn id="8" dur="500" fill="hold"/>
                                        <p:tgtEl>
                                          <p:spTgt spid="22"/>
                                        </p:tgtEl>
                                        <p:attrNameLst>
                                          <p:attrName>ppt_h</p:attrName>
                                        </p:attrNameLst>
                                      </p:cBhvr>
                                      <p:tavLst>
                                        <p:tav tm="0">
                                          <p:val>
                                            <p:fltVal val="0"/>
                                          </p:val>
                                        </p:tav>
                                        <p:tav tm="100000">
                                          <p:val>
                                            <p:strVal val="#ppt_h"/>
                                          </p:val>
                                        </p:tav>
                                      </p:tavLst>
                                    </p:anim>
                                    <p:animEffect transition="in" filter="fade">
                                      <p:cBhvr>
                                        <p:cTn id="9" dur="500"/>
                                        <p:tgtEl>
                                          <p:spTgt spid="2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500"/>
                                        <p:tgtEl>
                                          <p:spTgt spid="17"/>
                                        </p:tgtEl>
                                        <p:attrNameLst>
                                          <p:attrName>ppt_y</p:attrName>
                                        </p:attrNameLst>
                                      </p:cBhvr>
                                      <p:tavLst>
                                        <p:tav tm="0">
                                          <p:val>
                                            <p:strVal val="#ppt_y-#ppt_h*1.125000"/>
                                          </p:val>
                                        </p:tav>
                                        <p:tav tm="100000">
                                          <p:val>
                                            <p:strVal val="#ppt_y"/>
                                          </p:val>
                                        </p:tav>
                                      </p:tavLst>
                                    </p:anim>
                                    <p:animEffect transition="in" filter="wipe(down)">
                                      <p:cBhvr>
                                        <p:cTn id="26"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2" name="组合 2"/>
          <p:cNvGrpSpPr>
            <a:grpSpLocks/>
          </p:cNvGrpSpPr>
          <p:nvPr/>
        </p:nvGrpSpPr>
        <p:grpSpPr bwMode="auto">
          <a:xfrm>
            <a:off x="0" y="-3175"/>
            <a:ext cx="9144000" cy="781050"/>
            <a:chOff x="2" y="-2948"/>
            <a:chExt cx="9143998" cy="650649"/>
          </a:xfrm>
        </p:grpSpPr>
        <p:sp>
          <p:nvSpPr>
            <p:cNvPr id="3"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4"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5"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6"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7"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8" name="图片 6"/>
          <p:cNvPicPr>
            <a:picLocks noChangeAspect="1"/>
          </p:cNvPicPr>
          <p:nvPr/>
        </p:nvPicPr>
        <p:blipFill>
          <a:blip r:embed="rId2"/>
          <a:srcRect/>
          <a:stretch>
            <a:fillRect/>
          </a:stretch>
        </p:blipFill>
        <p:spPr bwMode="auto">
          <a:xfrm>
            <a:off x="201613" y="115888"/>
            <a:ext cx="504825" cy="504825"/>
          </a:xfrm>
          <a:prstGeom prst="rect">
            <a:avLst/>
          </a:prstGeom>
          <a:noFill/>
          <a:ln w="9525">
            <a:noFill/>
            <a:miter lim="800000"/>
            <a:headEnd/>
            <a:tailEnd/>
          </a:ln>
        </p:spPr>
      </p:pic>
      <p:sp>
        <p:nvSpPr>
          <p:cNvPr id="9"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F8847420-04C4-46F2-924A-ADAA839D3A23}"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10"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200"/>
              <a:t>第</a:t>
            </a:r>
            <a:r>
              <a:rPr lang="en-US" sz="1200"/>
              <a:t>2</a:t>
            </a:r>
            <a:r>
              <a:rPr altLang="en-US" sz="1200"/>
              <a:t>课时　三角恒等变换的应用</a:t>
            </a:r>
            <a:endParaRPr sz="1200" dirty="0"/>
          </a:p>
        </p:txBody>
      </p:sp>
      <p:grpSp>
        <p:nvGrpSpPr>
          <p:cNvPr id="11" name="组合 18"/>
          <p:cNvGrpSpPr>
            <a:grpSpLocks/>
          </p:cNvGrpSpPr>
          <p:nvPr userDrawn="1"/>
        </p:nvGrpSpPr>
        <p:grpSpPr bwMode="auto">
          <a:xfrm>
            <a:off x="4244975" y="30163"/>
            <a:ext cx="1133475" cy="584200"/>
            <a:chOff x="29482" y="1624654"/>
            <a:chExt cx="1204286" cy="487312"/>
          </a:xfrm>
        </p:grpSpPr>
        <p:sp>
          <p:nvSpPr>
            <p:cNvPr id="12" name="TextBox 19"/>
            <p:cNvSpPr txBox="1"/>
            <p:nvPr userDrawn="1"/>
          </p:nvSpPr>
          <p:spPr>
            <a:xfrm>
              <a:off x="29482" y="1624654"/>
              <a:ext cx="1072725"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HISHI SHULI</a:t>
              </a:r>
              <a:endParaRPr lang="zh-CN" altLang="en-US" sz="1000" dirty="0">
                <a:solidFill>
                  <a:srgbClr val="333333"/>
                </a:solidFill>
                <a:latin typeface="+mn-lt"/>
                <a:ea typeface="+mn-ea"/>
              </a:endParaRPr>
            </a:p>
          </p:txBody>
        </p:sp>
        <p:sp>
          <p:nvSpPr>
            <p:cNvPr id="13" name="TextBox 20">
              <a:hlinkClick r:id="rId3" action="ppaction://hlinksldjump"/>
            </p:cNvPr>
            <p:cNvSpPr txBox="1"/>
            <p:nvPr userDrawn="1"/>
          </p:nvSpPr>
          <p:spPr>
            <a:xfrm>
              <a:off x="275737" y="1727943"/>
              <a:ext cx="958031"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知识梳理</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4" name="组合 21"/>
          <p:cNvGrpSpPr>
            <a:grpSpLocks/>
          </p:cNvGrpSpPr>
          <p:nvPr userDrawn="1"/>
        </p:nvGrpSpPr>
        <p:grpSpPr bwMode="auto">
          <a:xfrm>
            <a:off x="5378450" y="30163"/>
            <a:ext cx="1335088" cy="584200"/>
            <a:chOff x="29482" y="2276803"/>
            <a:chExt cx="1503207" cy="487312"/>
          </a:xfrm>
        </p:grpSpPr>
        <p:sp>
          <p:nvSpPr>
            <p:cNvPr id="15" name="TextBox 22"/>
            <p:cNvSpPr txBox="1"/>
            <p:nvPr userDrawn="1"/>
          </p:nvSpPr>
          <p:spPr>
            <a:xfrm>
              <a:off x="29482" y="2276803"/>
              <a:ext cx="1503207"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Z</a:t>
              </a:r>
              <a:r>
                <a:rPr lang="en-US" altLang="zh-CN" sz="1000">
                  <a:solidFill>
                    <a:srgbClr val="333333"/>
                  </a:solidFill>
                  <a:latin typeface="+mn-lt"/>
                  <a:ea typeface="+mn-ea"/>
                </a:rPr>
                <a:t>HONGNAN JVJIAO</a:t>
              </a:r>
              <a:endParaRPr lang="zh-CN" altLang="en-US" sz="1000" dirty="0">
                <a:solidFill>
                  <a:srgbClr val="333333"/>
                </a:solidFill>
                <a:latin typeface="+mn-lt"/>
                <a:ea typeface="+mn-ea"/>
              </a:endParaRPr>
            </a:p>
          </p:txBody>
        </p:sp>
        <p:sp>
          <p:nvSpPr>
            <p:cNvPr id="16" name="TextBox 23">
              <a:hlinkClick r:id="rId4" action="ppaction://hlinksldjump"/>
            </p:cNvPr>
            <p:cNvSpPr txBox="1"/>
            <p:nvPr userDrawn="1"/>
          </p:nvSpPr>
          <p:spPr>
            <a:xfrm>
              <a:off x="276144" y="2378767"/>
              <a:ext cx="1034907" cy="255574"/>
            </a:xfrm>
            <a:prstGeom prst="rect">
              <a:avLst/>
            </a:prstGeom>
            <a:noFill/>
          </p:spPr>
          <p:txBody>
            <a:bodyPr>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重难聚焦</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7" name="组合 1"/>
          <p:cNvGrpSpPr>
            <a:grpSpLocks/>
          </p:cNvGrpSpPr>
          <p:nvPr userDrawn="1"/>
        </p:nvGrpSpPr>
        <p:grpSpPr bwMode="auto">
          <a:xfrm>
            <a:off x="7956550" y="-25400"/>
            <a:ext cx="1271588" cy="874713"/>
            <a:chOff x="7956376" y="-6350"/>
            <a:chExt cx="1271445" cy="874131"/>
          </a:xfrm>
        </p:grpSpPr>
        <p:pic>
          <p:nvPicPr>
            <p:cNvPr id="18" name="图片 54"/>
            <p:cNvPicPr>
              <a:picLocks noChangeAspect="1"/>
            </p:cNvPicPr>
            <p:nvPr userDrawn="1"/>
          </p:nvPicPr>
          <p:blipFill>
            <a:blip r:embed="rId5"/>
            <a:srcRect/>
            <a:stretch>
              <a:fillRect/>
            </a:stretch>
          </p:blipFill>
          <p:spPr bwMode="auto">
            <a:xfrm>
              <a:off x="7956377" y="-6350"/>
              <a:ext cx="1271444" cy="874131"/>
            </a:xfrm>
            <a:prstGeom prst="rect">
              <a:avLst/>
            </a:prstGeom>
            <a:noFill/>
            <a:ln w="9525">
              <a:noFill/>
              <a:miter lim="800000"/>
              <a:headEnd/>
              <a:tailEnd/>
            </a:ln>
          </p:spPr>
        </p:pic>
        <p:grpSp>
          <p:nvGrpSpPr>
            <p:cNvPr id="19" name="组合 24"/>
            <p:cNvGrpSpPr>
              <a:grpSpLocks/>
            </p:cNvGrpSpPr>
            <p:nvPr userDrawn="1"/>
          </p:nvGrpSpPr>
          <p:grpSpPr bwMode="auto">
            <a:xfrm>
              <a:off x="7956376" y="39658"/>
              <a:ext cx="1266683" cy="585398"/>
              <a:chOff x="29482" y="2927115"/>
              <a:chExt cx="1561052" cy="487831"/>
            </a:xfrm>
          </p:grpSpPr>
          <p:sp>
            <p:nvSpPr>
              <p:cNvPr id="20" name="TextBox 25"/>
              <p:cNvSpPr txBox="1"/>
              <p:nvPr userDrawn="1"/>
            </p:nvSpPr>
            <p:spPr>
              <a:xfrm>
                <a:off x="29482" y="2927115"/>
                <a:ext cx="1561052" cy="487831"/>
              </a:xfrm>
              <a:prstGeom prst="rect">
                <a:avLst/>
              </a:prstGeom>
              <a:noFill/>
            </p:spPr>
            <p:txBody>
              <a:bodyPr wrap="none">
                <a:spAutoFit/>
              </a:bodyPr>
              <a:lstStyle/>
              <a:p>
                <a:pPr fontAlgn="auto">
                  <a:spcBef>
                    <a:spcPts val="0"/>
                  </a:spcBef>
                  <a:spcAft>
                    <a:spcPts val="0"/>
                  </a:spcAft>
                  <a:defRPr/>
                </a:pPr>
                <a:r>
                  <a:rPr lang="en-US" altLang="zh-CN" sz="3200">
                    <a:solidFill>
                      <a:schemeClr val="bg1"/>
                    </a:solidFill>
                    <a:latin typeface="黑体" panose="02010600030101010101" pitchFamily="2" charset="-122"/>
                    <a:ea typeface="黑体" panose="02010600030101010101" pitchFamily="2" charset="-122"/>
                  </a:rPr>
                  <a:t>S</a:t>
                </a:r>
                <a:r>
                  <a:rPr lang="en-US" altLang="zh-CN" sz="1000">
                    <a:solidFill>
                      <a:schemeClr val="bg1"/>
                    </a:solidFill>
                    <a:latin typeface="+mn-lt"/>
                    <a:ea typeface="+mn-ea"/>
                  </a:rPr>
                  <a:t>UITANGYANLIAN</a:t>
                </a:r>
                <a:endParaRPr lang="zh-CN" altLang="en-US" sz="1000" dirty="0">
                  <a:solidFill>
                    <a:schemeClr val="bg1"/>
                  </a:solidFill>
                  <a:latin typeface="+mn-lt"/>
                  <a:ea typeface="+mn-ea"/>
                </a:endParaRPr>
              </a:p>
            </p:txBody>
          </p:sp>
          <p:sp>
            <p:nvSpPr>
              <p:cNvPr id="21" name="TextBox 26"/>
              <p:cNvSpPr txBox="1"/>
              <p:nvPr userDrawn="1"/>
            </p:nvSpPr>
            <p:spPr>
              <a:xfrm>
                <a:off x="275964" y="3030234"/>
                <a:ext cx="1216760" cy="256475"/>
              </a:xfrm>
              <a:prstGeom prst="rect">
                <a:avLst/>
              </a:prstGeom>
              <a:noFill/>
            </p:spPr>
            <p:txBody>
              <a:bodyPr>
                <a:spAutoFit/>
              </a:bodyPr>
              <a:lstStyle/>
              <a:p>
                <a:pPr fontAlgn="auto">
                  <a:spcBef>
                    <a:spcPts val="0"/>
                  </a:spcBef>
                  <a:spcAft>
                    <a:spcPts val="0"/>
                  </a:spcAft>
                  <a:defRPr/>
                </a:pPr>
                <a:r>
                  <a:rPr lang="zh-CN" altLang="en-US" sz="140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2" name="组合 27"/>
          <p:cNvGrpSpPr>
            <a:grpSpLocks/>
          </p:cNvGrpSpPr>
          <p:nvPr userDrawn="1"/>
        </p:nvGrpSpPr>
        <p:grpSpPr bwMode="auto">
          <a:xfrm>
            <a:off x="6853238" y="39688"/>
            <a:ext cx="1103312" cy="584200"/>
            <a:chOff x="29482" y="2927145"/>
            <a:chExt cx="1358552" cy="487312"/>
          </a:xfrm>
        </p:grpSpPr>
        <p:sp>
          <p:nvSpPr>
            <p:cNvPr id="23" name="TextBox 28"/>
            <p:cNvSpPr txBox="1"/>
            <p:nvPr userDrawn="1"/>
          </p:nvSpPr>
          <p:spPr>
            <a:xfrm>
              <a:off x="29482" y="2927145"/>
              <a:ext cx="1296000" cy="487312"/>
            </a:xfrm>
            <a:prstGeom prst="rect">
              <a:avLst/>
            </a:prstGeom>
            <a:noFill/>
          </p:spPr>
          <p:txBody>
            <a:bodyPr wrap="none">
              <a:spAutoFit/>
            </a:bodyPr>
            <a:lstStyle/>
            <a:p>
              <a:pPr fontAlgn="auto">
                <a:spcBef>
                  <a:spcPts val="0"/>
                </a:spcBef>
                <a:spcAft>
                  <a:spcPts val="0"/>
                </a:spcAft>
                <a:defRPr/>
              </a:pPr>
              <a:r>
                <a:rPr lang="en-US" altLang="zh-CN" sz="3200">
                  <a:solidFill>
                    <a:srgbClr val="333333"/>
                  </a:solidFill>
                  <a:latin typeface="黑体" panose="02010600030101010101" pitchFamily="2" charset="-122"/>
                  <a:ea typeface="黑体" panose="02010600030101010101" pitchFamily="2" charset="-122"/>
                </a:rPr>
                <a:t>D</a:t>
              </a:r>
              <a:r>
                <a:rPr lang="en-US" altLang="zh-CN" sz="1000">
                  <a:solidFill>
                    <a:srgbClr val="333333"/>
                  </a:solidFill>
                  <a:latin typeface="+mn-lt"/>
                  <a:ea typeface="+mn-ea"/>
                </a:rPr>
                <a:t>IANLI TOUXI</a:t>
              </a:r>
              <a:endParaRPr lang="zh-CN" altLang="en-US" sz="1000" dirty="0">
                <a:solidFill>
                  <a:srgbClr val="333333"/>
                </a:solidFill>
                <a:latin typeface="+mn-lt"/>
                <a:ea typeface="+mn-ea"/>
              </a:endParaRPr>
            </a:p>
          </p:txBody>
        </p:sp>
        <p:sp>
          <p:nvSpPr>
            <p:cNvPr id="24" name="TextBox 29">
              <a:hlinkClick r:id="rId6" action="ppaction://hlinksldjump"/>
            </p:cNvPr>
            <p:cNvSpPr txBox="1"/>
            <p:nvPr userDrawn="1"/>
          </p:nvSpPr>
          <p:spPr>
            <a:xfrm>
              <a:off x="275781" y="3030434"/>
              <a:ext cx="1112253" cy="256898"/>
            </a:xfrm>
            <a:prstGeom prst="rect">
              <a:avLst/>
            </a:prstGeom>
            <a:noFill/>
          </p:spPr>
          <p:txBody>
            <a:bodyPr wrap="none">
              <a:spAutoFit/>
            </a:bodyPr>
            <a:lstStyle/>
            <a:p>
              <a:pPr fontAlgn="auto">
                <a:spcBef>
                  <a:spcPts val="0"/>
                </a:spcBef>
                <a:spcAft>
                  <a:spcPts val="0"/>
                </a:spcAft>
                <a:defRPr/>
              </a:pPr>
              <a:r>
                <a:rPr lang="zh-CN" altLang="en-US" sz="1400">
                  <a:solidFill>
                    <a:srgbClr val="333333"/>
                  </a:solidFill>
                  <a:latin typeface="黑体" panose="02010600030101010101" pitchFamily="2" charset="-122"/>
                  <a:ea typeface="黑体" panose="02010600030101010101" pitchFamily="2" charset="-122"/>
                </a:rPr>
                <a:t>典例透析</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5" name="组合 51"/>
          <p:cNvGrpSpPr>
            <a:grpSpLocks/>
          </p:cNvGrpSpPr>
          <p:nvPr userDrawn="1"/>
        </p:nvGrpSpPr>
        <p:grpSpPr bwMode="auto">
          <a:xfrm>
            <a:off x="2916238" y="30163"/>
            <a:ext cx="1289050" cy="584200"/>
            <a:chOff x="29482" y="1624654"/>
            <a:chExt cx="1368442" cy="487312"/>
          </a:xfrm>
        </p:grpSpPr>
        <p:sp>
          <p:nvSpPr>
            <p:cNvPr id="26" name="TextBox 52"/>
            <p:cNvSpPr txBox="1"/>
            <p:nvPr userDrawn="1"/>
          </p:nvSpPr>
          <p:spPr>
            <a:xfrm>
              <a:off x="29482" y="1624654"/>
              <a:ext cx="1368442" cy="487312"/>
            </a:xfrm>
            <a:prstGeom prst="rect">
              <a:avLst/>
            </a:prstGeom>
            <a:noFill/>
          </p:spPr>
          <p:txBody>
            <a:bodyPr wrap="none">
              <a:spAutoFit/>
            </a:bodyPr>
            <a:lstStyle/>
            <a:p>
              <a:pPr fontAlgn="auto">
                <a:spcBef>
                  <a:spcPts val="0"/>
                </a:spcBef>
                <a:spcAft>
                  <a:spcPts val="0"/>
                </a:spcAft>
                <a:defRPr/>
              </a:pPr>
              <a:r>
                <a:rPr lang="en-US" altLang="zh-CN" sz="3200">
                  <a:latin typeface="黑体" panose="02010600030101010101" pitchFamily="2" charset="-122"/>
                  <a:ea typeface="黑体" panose="02010600030101010101" pitchFamily="2" charset="-122"/>
                </a:rPr>
                <a:t>M</a:t>
              </a:r>
              <a:r>
                <a:rPr lang="en-US" altLang="zh-CN" sz="1000">
                  <a:latin typeface="+mn-lt"/>
                  <a:ea typeface="+mn-ea"/>
                </a:rPr>
                <a:t>UBIAODAOHANG</a:t>
              </a:r>
              <a:endParaRPr lang="zh-CN" altLang="en-US" sz="1000" dirty="0">
                <a:latin typeface="+mn-lt"/>
                <a:ea typeface="+mn-ea"/>
              </a:endParaRPr>
            </a:p>
          </p:txBody>
        </p:sp>
        <p:sp>
          <p:nvSpPr>
            <p:cNvPr id="27" name="TextBox 53">
              <a:hlinkClick r:id="rId7" action="ppaction://hlinksldjump"/>
            </p:cNvPr>
            <p:cNvSpPr txBox="1"/>
            <p:nvPr userDrawn="1"/>
          </p:nvSpPr>
          <p:spPr>
            <a:xfrm>
              <a:off x="275532" y="1727943"/>
              <a:ext cx="958920" cy="256898"/>
            </a:xfrm>
            <a:prstGeom prst="rect">
              <a:avLst/>
            </a:prstGeom>
            <a:noFill/>
          </p:spPr>
          <p:txBody>
            <a:bodyPr wrap="none">
              <a:spAutoFit/>
            </a:bodyPr>
            <a:lstStyle/>
            <a:p>
              <a:pPr fontAlgn="auto">
                <a:spcBef>
                  <a:spcPts val="0"/>
                </a:spcBef>
                <a:spcAft>
                  <a:spcPts val="0"/>
                </a:spcAft>
                <a:defRPr/>
              </a:pPr>
              <a:r>
                <a:rPr lang="zh-CN" altLang="en-US" sz="1400">
                  <a:latin typeface="黑体" panose="02010600030101010101" pitchFamily="2" charset="-122"/>
                  <a:ea typeface="黑体" panose="02010600030101010101" pitchFamily="2" charset="-122"/>
                </a:rPr>
                <a:t>目标导航</a:t>
              </a:r>
              <a:endParaRPr lang="zh-CN" altLang="en-US" sz="1400" dirty="0">
                <a:latin typeface="黑体" panose="02010600030101010101" pitchFamily="2" charset="-122"/>
                <a:ea typeface="黑体" panose="02010600030101010101" pitchFamily="2" charset="-122"/>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fltVal val="0"/>
                                          </p:val>
                                        </p:tav>
                                        <p:tav tm="100000">
                                          <p:val>
                                            <p:strVal val="#ppt_h"/>
                                          </p:val>
                                        </p:tav>
                                      </p:tavLst>
                                    </p:anim>
                                    <p:animEffect transition="in" filter="fade">
                                      <p:cBhvr>
                                        <p:cTn id="15" dur="500"/>
                                        <p:tgtEl>
                                          <p:spTgt spid="1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500" fill="hold"/>
                                        <p:tgtEl>
                                          <p:spTgt spid="14"/>
                                        </p:tgtEl>
                                        <p:attrNameLst>
                                          <p:attrName>ppt_w</p:attrName>
                                        </p:attrNameLst>
                                      </p:cBhvr>
                                      <p:tavLst>
                                        <p:tav tm="0">
                                          <p:val>
                                            <p:fltVal val="0"/>
                                          </p:val>
                                        </p:tav>
                                        <p:tav tm="100000">
                                          <p:val>
                                            <p:strVal val="#ppt_w"/>
                                          </p:val>
                                        </p:tav>
                                      </p:tavLst>
                                    </p:anim>
                                    <p:anim calcmode="lin" valueType="num">
                                      <p:cBhvr>
                                        <p:cTn id="20" dur="500" fill="hold"/>
                                        <p:tgtEl>
                                          <p:spTgt spid="14"/>
                                        </p:tgtEl>
                                        <p:attrNameLst>
                                          <p:attrName>ppt_h</p:attrName>
                                        </p:attrNameLst>
                                      </p:cBhvr>
                                      <p:tavLst>
                                        <p:tav tm="0">
                                          <p:val>
                                            <p:fltVal val="0"/>
                                          </p:val>
                                        </p:tav>
                                        <p:tav tm="100000">
                                          <p:val>
                                            <p:strVal val="#ppt_h"/>
                                          </p:val>
                                        </p:tav>
                                      </p:tavLst>
                                    </p:anim>
                                    <p:animEffect transition="in" filter="fade">
                                      <p:cBhvr>
                                        <p:cTn id="21" dur="500"/>
                                        <p:tgtEl>
                                          <p:spTgt spid="14"/>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childTnLst>
                          </p:cTn>
                        </p:par>
                        <p:par>
                          <p:cTn id="28" fill="hold">
                            <p:stCondLst>
                              <p:cond delay="2000"/>
                            </p:stCondLst>
                            <p:childTnLst>
                              <p:par>
                                <p:cTn id="29" presetID="12" presetClass="entr" presetSubtype="1" fill="hold" nodeType="afterEffect">
                                  <p:stCondLst>
                                    <p:cond delay="0"/>
                                  </p:stCondLst>
                                  <p:childTnLst>
                                    <p:set>
                                      <p:cBhvr>
                                        <p:cTn id="30" dur="1" fill="hold">
                                          <p:stCondLst>
                                            <p:cond delay="0"/>
                                          </p:stCondLst>
                                        </p:cTn>
                                        <p:tgtEl>
                                          <p:spTgt spid="17"/>
                                        </p:tgtEl>
                                        <p:attrNameLst>
                                          <p:attrName>style.visibility</p:attrName>
                                        </p:attrNameLst>
                                      </p:cBhvr>
                                      <p:to>
                                        <p:strVal val="visible"/>
                                      </p:to>
                                    </p:set>
                                    <p:anim calcmode="lin" valueType="num">
                                      <p:cBhvr additive="base">
                                        <p:cTn id="31" dur="500"/>
                                        <p:tgtEl>
                                          <p:spTgt spid="17"/>
                                        </p:tgtEl>
                                        <p:attrNameLst>
                                          <p:attrName>ppt_y</p:attrName>
                                        </p:attrNameLst>
                                      </p:cBhvr>
                                      <p:tavLst>
                                        <p:tav tm="0">
                                          <p:val>
                                            <p:strVal val="#ppt_y-#ppt_h*1.125000"/>
                                          </p:val>
                                        </p:tav>
                                        <p:tav tm="100000">
                                          <p:val>
                                            <p:strVal val="#ppt_y"/>
                                          </p:val>
                                        </p:tav>
                                      </p:tavLst>
                                    </p:anim>
                                    <p:animEffect transition="in" filter="wipe(down)">
                                      <p:cBhvr>
                                        <p:cTn id="32"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image" Target="../media/image2.png"/><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0"/>
          <a:srcRect/>
          <a:stretch>
            <a:fillRect/>
          </a:stretch>
        </a:blipFill>
        <a:effectLst/>
      </p:bgPr>
    </p:bg>
    <p:spTree>
      <p:nvGrpSpPr>
        <p:cNvPr id="1" name=""/>
        <p:cNvGrpSpPr/>
        <p:nvPr/>
      </p:nvGrpSpPr>
      <p:grpSpPr>
        <a:xfrm>
          <a:off x="0" y="0"/>
          <a:ext cx="0" cy="0"/>
          <a:chOff x="0" y="0"/>
          <a:chExt cx="0" cy="0"/>
        </a:xfrm>
      </p:grpSpPr>
      <p:grpSp>
        <p:nvGrpSpPr>
          <p:cNvPr id="3" name="组合 2"/>
          <p:cNvGrpSpPr>
            <a:grpSpLocks/>
          </p:cNvGrpSpPr>
          <p:nvPr/>
        </p:nvGrpSpPr>
        <p:grpSpPr bwMode="auto">
          <a:xfrm>
            <a:off x="0" y="-3175"/>
            <a:ext cx="9144000" cy="781050"/>
            <a:chOff x="2" y="-2948"/>
            <a:chExt cx="9143998" cy="650649"/>
          </a:xfrm>
        </p:grpSpPr>
        <p:sp>
          <p:nvSpPr>
            <p:cNvPr id="8" name="矩形 7"/>
            <p:cNvSpPr/>
            <p:nvPr userDrawn="1"/>
          </p:nvSpPr>
          <p:spPr>
            <a:xfrm rot="16200000">
              <a:off x="4247998" y="-4248300"/>
              <a:ext cx="648004"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cxnSp>
          <p:nvCxnSpPr>
            <p:cNvPr id="20" name="直接连接符 19"/>
            <p:cNvCxnSpPr/>
            <p:nvPr userDrawn="1"/>
          </p:nvCxnSpPr>
          <p:spPr>
            <a:xfrm rot="16200000">
              <a:off x="5687861"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7272186" y="323699"/>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p:nvPr userDrawn="1"/>
          </p:nvCxnSpPr>
          <p:spPr>
            <a:xfrm flipV="1">
              <a:off x="4427539" y="-2948"/>
              <a:ext cx="0" cy="637424"/>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4" name="直接连接符 23"/>
            <p:cNvCxnSpPr/>
            <p:nvPr userDrawn="1"/>
          </p:nvCxnSpPr>
          <p:spPr>
            <a:xfrm rot="16200000">
              <a:off x="2592237" y="321054"/>
              <a:ext cx="648004"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1"/>
          <a:srcRect/>
          <a:stretch>
            <a:fillRect/>
          </a:stretch>
        </p:blipFill>
        <p:spPr bwMode="auto">
          <a:xfrm>
            <a:off x="201613" y="115888"/>
            <a:ext cx="504825" cy="504825"/>
          </a:xfrm>
          <a:prstGeom prst="rect">
            <a:avLst/>
          </a:prstGeom>
          <a:noFill/>
          <a:ln w="9525">
            <a:noFill/>
            <a:miter lim="800000"/>
            <a:headEnd/>
            <a:tailEnd/>
          </a:ln>
        </p:spPr>
      </p:pic>
      <p:sp>
        <p:nvSpPr>
          <p:cNvPr id="27" name="矩形 26"/>
          <p:cNvSpPr/>
          <p:nvPr/>
        </p:nvSpPr>
        <p:spPr>
          <a:xfrm>
            <a:off x="8585200" y="6453188"/>
            <a:ext cx="504825" cy="365125"/>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sz="1400" dirty="0">
                <a:solidFill>
                  <a:srgbClr val="5F5F5F"/>
                </a:solidFill>
              </a:rPr>
              <a:t>-</a:t>
            </a:r>
            <a:fld id="{A37724E6-FBCD-4E06-A391-855F41E8A688}" type="slidenum">
              <a:rPr lang="zh-CN" altLang="en-US" sz="1400">
                <a:solidFill>
                  <a:srgbClr val="5F5F5F"/>
                </a:solidFill>
              </a:rPr>
              <a:pPr algn="ctr" fontAlgn="auto">
                <a:spcBef>
                  <a:spcPts val="0"/>
                </a:spcBef>
                <a:spcAft>
                  <a:spcPts val="0"/>
                </a:spcAft>
                <a:defRPr/>
              </a:pPr>
              <a:t>‹#›</a:t>
            </a:fld>
            <a:r>
              <a:rPr lang="en-US" altLang="zh-CN" sz="1400" dirty="0">
                <a:solidFill>
                  <a:srgbClr val="5F5F5F"/>
                </a:solidFill>
              </a:rPr>
              <a:t>-</a:t>
            </a:r>
            <a:endParaRPr lang="zh-CN" altLang="en-US" sz="1400" dirty="0">
              <a:solidFill>
                <a:srgbClr val="5F5F5F"/>
              </a:solidFill>
            </a:endParaRPr>
          </a:p>
        </p:txBody>
      </p:sp>
      <p:sp>
        <p:nvSpPr>
          <p:cNvPr id="28" name="标题占位符 1"/>
          <p:cNvSpPr txBox="1">
            <a:spLocks/>
          </p:cNvSpPr>
          <p:nvPr/>
        </p:nvSpPr>
        <p:spPr>
          <a:xfrm>
            <a:off x="696913" y="169863"/>
            <a:ext cx="2722562" cy="476250"/>
          </a:xfrm>
          <a:prstGeom prst="rect">
            <a:avLst/>
          </a:prstGeom>
        </p:spPr>
        <p:txBody>
          <a:bodyPr anchor="ct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fontAlgn="auto">
              <a:spcAft>
                <a:spcPts val="0"/>
              </a:spcAft>
              <a:defRPr/>
            </a:pPr>
            <a:r>
              <a:rPr altLang="en-US" sz="1200"/>
              <a:t>第</a:t>
            </a:r>
            <a:r>
              <a:rPr lang="en-US" sz="1200"/>
              <a:t>2</a:t>
            </a:r>
            <a:r>
              <a:rPr altLang="en-US" sz="1200"/>
              <a:t>课时　三角恒等变换的应用</a:t>
            </a:r>
            <a:endParaRPr sz="1200" dirty="0"/>
          </a:p>
        </p:txBody>
      </p:sp>
    </p:spTree>
  </p:cSld>
  <p:clrMap bg1="lt1" tx1="dk1" bg2="lt2" tx2="dk2" accent1="accent1" accent2="accent2" accent3="accent3" accent4="accent4" accent5="accent5" accent6="accent6" hlink="hlink" folHlink="folHlink"/>
  <p:sldLayoutIdLst>
    <p:sldLayoutId id="2147483657" r:id="rId1"/>
    <p:sldLayoutId id="2147483658" r:id="rId2"/>
    <p:sldLayoutId id="2147483659" r:id="rId3"/>
    <p:sldLayoutId id="2147483660" r:id="rId4"/>
    <p:sldLayoutId id="2147483661" r:id="rId5"/>
    <p:sldLayoutId id="2147483662" r:id="rId6"/>
    <p:sldLayoutId id="2147483663" r:id="rId7"/>
    <p:sldLayoutId id="2147483664"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rtl="0" fontAlgn="base">
        <a:spcBef>
          <a:spcPct val="0"/>
        </a:spcBef>
        <a:spcAft>
          <a:spcPct val="0"/>
        </a:spcAft>
        <a:defRPr lang="zh-CN" altLang="zh-CN" sz="900" kern="1200">
          <a:solidFill>
            <a:schemeClr val="tx1"/>
          </a:solidFill>
          <a:latin typeface="黑体" panose="02010600030101010101" pitchFamily="2" charset="-122"/>
          <a:ea typeface="黑体" panose="02010600030101010101" pitchFamily="2" charset="-122"/>
          <a:cs typeface="+mj-cs"/>
        </a:defRPr>
      </a:lvl1pPr>
      <a:lvl2pPr algn="ctr" rtl="0" fontAlgn="base">
        <a:spcBef>
          <a:spcPct val="0"/>
        </a:spcBef>
        <a:spcAft>
          <a:spcPct val="0"/>
        </a:spcAft>
        <a:defRPr sz="900">
          <a:solidFill>
            <a:schemeClr val="tx1"/>
          </a:solidFill>
          <a:latin typeface="黑体" pitchFamily="2" charset="-122"/>
          <a:ea typeface="黑体" pitchFamily="2" charset="-122"/>
        </a:defRPr>
      </a:lvl2pPr>
      <a:lvl3pPr algn="ctr" rtl="0" fontAlgn="base">
        <a:spcBef>
          <a:spcPct val="0"/>
        </a:spcBef>
        <a:spcAft>
          <a:spcPct val="0"/>
        </a:spcAft>
        <a:defRPr sz="900">
          <a:solidFill>
            <a:schemeClr val="tx1"/>
          </a:solidFill>
          <a:latin typeface="黑体" pitchFamily="2" charset="-122"/>
          <a:ea typeface="黑体" pitchFamily="2" charset="-122"/>
        </a:defRPr>
      </a:lvl3pPr>
      <a:lvl4pPr algn="ctr" rtl="0" fontAlgn="base">
        <a:spcBef>
          <a:spcPct val="0"/>
        </a:spcBef>
        <a:spcAft>
          <a:spcPct val="0"/>
        </a:spcAft>
        <a:defRPr sz="900">
          <a:solidFill>
            <a:schemeClr val="tx1"/>
          </a:solidFill>
          <a:latin typeface="黑体" pitchFamily="2" charset="-122"/>
          <a:ea typeface="黑体" pitchFamily="2" charset="-122"/>
        </a:defRPr>
      </a:lvl4pPr>
      <a:lvl5pPr algn="ctr" rtl="0" fontAlgn="base">
        <a:spcBef>
          <a:spcPct val="0"/>
        </a:spcBef>
        <a:spcAft>
          <a:spcPct val="0"/>
        </a:spcAft>
        <a:defRPr sz="900">
          <a:solidFill>
            <a:schemeClr val="tx1"/>
          </a:solidFill>
          <a:latin typeface="黑体" pitchFamily="2" charset="-122"/>
          <a:ea typeface="黑体" pitchFamily="2" charset="-122"/>
        </a:defRPr>
      </a:lvl5pPr>
      <a:lvl6pPr marL="457200" algn="ctr" rtl="0" fontAlgn="base">
        <a:spcBef>
          <a:spcPct val="0"/>
        </a:spcBef>
        <a:spcAft>
          <a:spcPct val="0"/>
        </a:spcAft>
        <a:defRPr sz="900">
          <a:solidFill>
            <a:schemeClr val="tx1"/>
          </a:solidFill>
          <a:latin typeface="黑体" pitchFamily="2" charset="-122"/>
          <a:ea typeface="黑体" pitchFamily="2" charset="-122"/>
        </a:defRPr>
      </a:lvl6pPr>
      <a:lvl7pPr marL="914400" algn="ctr" rtl="0" fontAlgn="base">
        <a:spcBef>
          <a:spcPct val="0"/>
        </a:spcBef>
        <a:spcAft>
          <a:spcPct val="0"/>
        </a:spcAft>
        <a:defRPr sz="900">
          <a:solidFill>
            <a:schemeClr val="tx1"/>
          </a:solidFill>
          <a:latin typeface="黑体" pitchFamily="2" charset="-122"/>
          <a:ea typeface="黑体" pitchFamily="2" charset="-122"/>
        </a:defRPr>
      </a:lvl7pPr>
      <a:lvl8pPr marL="1371600" algn="ctr" rtl="0" fontAlgn="base">
        <a:spcBef>
          <a:spcPct val="0"/>
        </a:spcBef>
        <a:spcAft>
          <a:spcPct val="0"/>
        </a:spcAft>
        <a:defRPr sz="900">
          <a:solidFill>
            <a:schemeClr val="tx1"/>
          </a:solidFill>
          <a:latin typeface="黑体" pitchFamily="2" charset="-122"/>
          <a:ea typeface="黑体" pitchFamily="2" charset="-122"/>
        </a:defRPr>
      </a:lvl8pPr>
      <a:lvl9pPr marL="1828800" algn="ctr" rtl="0" fontAlgn="base">
        <a:spcBef>
          <a:spcPct val="0"/>
        </a:spcBef>
        <a:spcAft>
          <a:spcPct val="0"/>
        </a:spcAft>
        <a:defRPr sz="900">
          <a:solidFill>
            <a:schemeClr val="tx1"/>
          </a:solidFill>
          <a:latin typeface="黑体" pitchFamily="2" charset="-122"/>
          <a:ea typeface="黑体" pitchFamily="2" charset="-122"/>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6.vml"/><Relationship Id="rId6" Type="http://schemas.openxmlformats.org/officeDocument/2006/relationships/package" Target="../embeddings/Microsoft_Word___66.docx"/><Relationship Id="rId5" Type="http://schemas.openxmlformats.org/officeDocument/2006/relationships/slide" Target="slide16.xml"/><Relationship Id="rId4" Type="http://schemas.openxmlformats.org/officeDocument/2006/relationships/slide" Target="slide12.xml"/></Relationships>
</file>

<file path=ppt/slides/_rels/slide11.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7.vml"/><Relationship Id="rId6" Type="http://schemas.openxmlformats.org/officeDocument/2006/relationships/package" Target="../embeddings/Microsoft_Word___77.docx"/><Relationship Id="rId5" Type="http://schemas.openxmlformats.org/officeDocument/2006/relationships/slide" Target="slide16.xml"/><Relationship Id="rId4" Type="http://schemas.openxmlformats.org/officeDocument/2006/relationships/slide" Target="slide12.xml"/></Relationships>
</file>

<file path=ppt/slides/_rels/slide12.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8.vml"/><Relationship Id="rId6" Type="http://schemas.openxmlformats.org/officeDocument/2006/relationships/package" Target="../embeddings/Microsoft_Word___88.docx"/><Relationship Id="rId5" Type="http://schemas.openxmlformats.org/officeDocument/2006/relationships/slide" Target="slide16.xml"/><Relationship Id="rId4" Type="http://schemas.openxmlformats.org/officeDocument/2006/relationships/slide" Target="slide12.xml"/></Relationships>
</file>

<file path=ppt/slides/_rels/slide13.xml.rels><?xml version="1.0" encoding="UTF-8" standalone="yes"?>
<Relationships xmlns="http://schemas.openxmlformats.org/package/2006/relationships"><Relationship Id="rId3" Type="http://schemas.openxmlformats.org/officeDocument/2006/relationships/slide" Target="slide7.xml"/><Relationship Id="rId7" Type="http://schemas.openxmlformats.org/officeDocument/2006/relationships/package" Target="../embeddings/Microsoft_Word___99.docx"/><Relationship Id="rId2" Type="http://schemas.openxmlformats.org/officeDocument/2006/relationships/slideLayout" Target="../slideLayouts/slideLayout7.xml"/><Relationship Id="rId1" Type="http://schemas.openxmlformats.org/officeDocument/2006/relationships/vmlDrawing" Target="../drawings/vmlDrawing9.vml"/><Relationship Id="rId6" Type="http://schemas.openxmlformats.org/officeDocument/2006/relationships/image" Target="../media/image15.jpeg"/><Relationship Id="rId5" Type="http://schemas.openxmlformats.org/officeDocument/2006/relationships/slide" Target="slide16.xml"/><Relationship Id="rId4" Type="http://schemas.openxmlformats.org/officeDocument/2006/relationships/slide" Target="slide12.xml"/></Relationships>
</file>

<file path=ppt/slides/_rels/slide14.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7.xml"/><Relationship Id="rId1" Type="http://schemas.openxmlformats.org/officeDocument/2006/relationships/slideLayout" Target="../slideLayouts/slideLayout7.xml"/><Relationship Id="rId4" Type="http://schemas.openxmlformats.org/officeDocument/2006/relationships/slide" Target="slide16.xml"/></Relationships>
</file>

<file path=ppt/slides/_rels/slide1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10.vml"/><Relationship Id="rId6" Type="http://schemas.openxmlformats.org/officeDocument/2006/relationships/package" Target="../embeddings/Microsoft_Word___1010.docx"/><Relationship Id="rId5" Type="http://schemas.openxmlformats.org/officeDocument/2006/relationships/slide" Target="slide16.xml"/><Relationship Id="rId4" Type="http://schemas.openxmlformats.org/officeDocument/2006/relationships/slide" Target="slide12.xml"/></Relationships>
</file>

<file path=ppt/slides/_rels/slide1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11.vml"/><Relationship Id="rId6" Type="http://schemas.openxmlformats.org/officeDocument/2006/relationships/package" Target="../embeddings/Microsoft_Word___1111.docx"/><Relationship Id="rId5" Type="http://schemas.openxmlformats.org/officeDocument/2006/relationships/slide" Target="slide16.xml"/><Relationship Id="rId4" Type="http://schemas.openxmlformats.org/officeDocument/2006/relationships/slide" Target="slide12.xml"/></Relationships>
</file>

<file path=ppt/slides/_rels/slide1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package" Target="../embeddings/Microsoft_Word___1212.docx"/><Relationship Id="rId5" Type="http://schemas.openxmlformats.org/officeDocument/2006/relationships/slide" Target="slide16.xml"/><Relationship Id="rId4" Type="http://schemas.openxmlformats.org/officeDocument/2006/relationships/slide" Target="slide12.xml"/></Relationships>
</file>

<file path=ppt/slides/_rels/slide1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13.vml"/><Relationship Id="rId6" Type="http://schemas.openxmlformats.org/officeDocument/2006/relationships/package" Target="../embeddings/Microsoft_Word___1313.docx"/><Relationship Id="rId5" Type="http://schemas.openxmlformats.org/officeDocument/2006/relationships/slide" Target="slide16.xml"/><Relationship Id="rId4" Type="http://schemas.openxmlformats.org/officeDocument/2006/relationships/slide" Target="slide12.xml"/></Relationships>
</file>

<file path=ppt/slides/_rels/slide1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package" Target="../embeddings/Microsoft_Word___11.docx"/><Relationship Id="rId2" Type="http://schemas.openxmlformats.org/officeDocument/2006/relationships/slideLayout" Target="../slideLayouts/slideLayout5.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3" Type="http://schemas.openxmlformats.org/officeDocument/2006/relationships/package" Target="../embeddings/Microsoft_Word___22.docx"/><Relationship Id="rId2" Type="http://schemas.openxmlformats.org/officeDocument/2006/relationships/slideLayout" Target="../slideLayouts/slideLayout5.xml"/><Relationship Id="rId1" Type="http://schemas.openxmlformats.org/officeDocument/2006/relationships/vmlDrawing" Target="../drawings/vmlDrawing2.v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3.vml"/><Relationship Id="rId6" Type="http://schemas.openxmlformats.org/officeDocument/2006/relationships/package" Target="../embeddings/Microsoft_Word___33.docx"/><Relationship Id="rId5" Type="http://schemas.openxmlformats.org/officeDocument/2006/relationships/slide" Target="slide16.xml"/><Relationship Id="rId4" Type="http://schemas.openxmlformats.org/officeDocument/2006/relationships/slide" Target="slide12.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4.vml"/><Relationship Id="rId6" Type="http://schemas.openxmlformats.org/officeDocument/2006/relationships/package" Target="../embeddings/Microsoft_Word___44.docx"/><Relationship Id="rId5" Type="http://schemas.openxmlformats.org/officeDocument/2006/relationships/slide" Target="slide16.xml"/><Relationship Id="rId4" Type="http://schemas.openxmlformats.org/officeDocument/2006/relationships/slide" Target="slide12.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Layout" Target="../slideLayouts/slideLayout7.xml"/><Relationship Id="rId1" Type="http://schemas.openxmlformats.org/officeDocument/2006/relationships/vmlDrawing" Target="../drawings/vmlDrawing5.vml"/><Relationship Id="rId6" Type="http://schemas.openxmlformats.org/officeDocument/2006/relationships/package" Target="../embeddings/Microsoft_Word___55.docx"/><Relationship Id="rId5" Type="http://schemas.openxmlformats.org/officeDocument/2006/relationships/slide" Target="slide16.xml"/><Relationship Id="rId4" Type="http://schemas.openxmlformats.org/officeDocument/2006/relationships/slide" Target="slide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标题 3"/>
          <p:cNvSpPr>
            <a:spLocks noGrp="1"/>
          </p:cNvSpPr>
          <p:nvPr>
            <p:ph type="title"/>
          </p:nvPr>
        </p:nvSpPr>
        <p:spPr bwMode="auto">
          <a:xfrm>
            <a:off x="1470025" y="2924175"/>
            <a:ext cx="6203950" cy="576263"/>
          </a:xfrm>
          <a:noFill/>
          <a:ln>
            <a:miter lim="800000"/>
            <a:headEnd/>
            <a:tailEnd/>
          </a:ln>
        </p:spPr>
        <p:txBody>
          <a:bodyPr vert="horz" wrap="square" lIns="91440" tIns="45720" rIns="91440" bIns="45720" numCol="1" anchor="t" anchorCtr="0" compatLnSpc="1">
            <a:prstTxWarp prst="textNoShape">
              <a:avLst/>
            </a:prstTxWarp>
          </a:bodyPr>
          <a:lstStyle/>
          <a:p>
            <a:r>
              <a:rPr smtClean="0"/>
              <a:t>第</a:t>
            </a:r>
            <a:r>
              <a:rPr lang="en-US" b="1" smtClean="0"/>
              <a:t>2</a:t>
            </a:r>
            <a:r>
              <a:rPr smtClean="0"/>
              <a:t>课时</a:t>
            </a:r>
            <a:r>
              <a:rPr i="1" smtClean="0"/>
              <a:t>　</a:t>
            </a:r>
            <a:r>
              <a:rPr smtClean="0"/>
              <a:t>三角恒等变换的应用</a:t>
            </a:r>
          </a:p>
        </p:txBody>
      </p:sp>
    </p:spTree>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6147" name="Object 3"/>
          <p:cNvGraphicFramePr>
            <a:graphicFrameLocks noChangeAspect="1"/>
          </p:cNvGraphicFramePr>
          <p:nvPr/>
        </p:nvGraphicFramePr>
        <p:xfrm>
          <a:off x="508000" y="2363788"/>
          <a:ext cx="8128000" cy="2384425"/>
        </p:xfrm>
        <a:graphic>
          <a:graphicData uri="http://schemas.openxmlformats.org/presentationml/2006/ole">
            <p:oleObj spid="_x0000_s6147" name="文档" r:id="rId6" imgW="3839157" imgH="1125201" progId="">
              <p:embed/>
            </p:oleObj>
          </a:graphicData>
        </a:graphic>
      </p:graphicFrame>
    </p:spTree>
  </p:cSld>
  <p:clrMapOvr>
    <a:masterClrMapping/>
  </p:clrMapOvr>
  <p:transition spd="slow">
    <p:fad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7171" name="Object 3"/>
          <p:cNvGraphicFramePr>
            <a:graphicFrameLocks noChangeAspect="1"/>
          </p:cNvGraphicFramePr>
          <p:nvPr/>
        </p:nvGraphicFramePr>
        <p:xfrm>
          <a:off x="508000" y="1484313"/>
          <a:ext cx="8128000" cy="4776787"/>
        </p:xfrm>
        <a:graphic>
          <a:graphicData uri="http://schemas.openxmlformats.org/presentationml/2006/ole">
            <p:oleObj spid="_x0000_s7171" name="文档" r:id="rId6" imgW="3839157" imgH="2255442" progId="">
              <p:embed/>
            </p:oleObj>
          </a:graphicData>
        </a:graphic>
      </p:graphicFrame>
    </p:spTree>
  </p:cSld>
  <p:clrMapOvr>
    <a:masterClrMapping/>
  </p:clrMapOvr>
  <p:transition spd="slow">
    <p:fad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8195" name="Object 3"/>
          <p:cNvGraphicFramePr>
            <a:graphicFrameLocks noChangeAspect="1"/>
          </p:cNvGraphicFramePr>
          <p:nvPr/>
        </p:nvGraphicFramePr>
        <p:xfrm>
          <a:off x="508000" y="2133600"/>
          <a:ext cx="8128000" cy="947738"/>
        </p:xfrm>
        <a:graphic>
          <a:graphicData uri="http://schemas.openxmlformats.org/presentationml/2006/ole">
            <p:oleObj spid="_x0000_s8195" name="文档" r:id="rId6" imgW="3948631" imgH="460162" progId="">
              <p:embed/>
            </p:oleObj>
          </a:graphicData>
        </a:graphic>
      </p:graphicFrame>
      <p:sp>
        <p:nvSpPr>
          <p:cNvPr id="8199" name="矩形 2"/>
          <p:cNvSpPr>
            <a:spLocks noChangeAspect="1"/>
          </p:cNvSpPr>
          <p:nvPr/>
        </p:nvSpPr>
        <p:spPr bwMode="auto">
          <a:xfrm>
            <a:off x="508000" y="2716213"/>
            <a:ext cx="8128000" cy="16795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【例</a:t>
            </a:r>
            <a:r>
              <a:rPr lang="en-US" altLang="zh-CN" sz="2200" b="1">
                <a:solidFill>
                  <a:srgbClr val="000000"/>
                </a:solidFill>
                <a:latin typeface="Times New Roman" pitchFamily="18" charset="0"/>
                <a:ea typeface="黑体" pitchFamily="2" charset="-122"/>
                <a:cs typeface="Times New Roman" pitchFamily="18" charset="0"/>
              </a:rPr>
              <a:t>2</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要把半径为</a:t>
            </a:r>
            <a:r>
              <a:rPr lang="en-US" altLang="zh-CN" sz="2200" i="1">
                <a:solidFill>
                  <a:srgbClr val="000000"/>
                </a:solidFill>
                <a:latin typeface="Times New Roman" pitchFamily="18" charset="0"/>
                <a:ea typeface="黑体" pitchFamily="2" charset="-122"/>
                <a:cs typeface="Times New Roman" pitchFamily="18" charset="0"/>
              </a:rPr>
              <a:t>R</a:t>
            </a:r>
            <a:r>
              <a:rPr lang="zh-CN" altLang="zh-CN" sz="2200">
                <a:solidFill>
                  <a:srgbClr val="000000"/>
                </a:solidFill>
                <a:latin typeface="Times New Roman" pitchFamily="18" charset="0"/>
                <a:ea typeface="黑体" pitchFamily="2" charset="-122"/>
                <a:cs typeface="Times New Roman" pitchFamily="18" charset="0"/>
              </a:rPr>
              <a:t>的半圆形木料截成长方形</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应怎样截取</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才能使长方形截面面积最大</a:t>
            </a:r>
            <a:r>
              <a:rPr lang="en-US" altLang="zh-CN" sz="2200">
                <a:solidFill>
                  <a:srgbClr val="000000"/>
                </a:solidFill>
                <a:latin typeface="Times New Roman" pitchFamily="18" charset="0"/>
                <a:ea typeface="黑体" pitchFamily="2" charset="-122"/>
                <a:cs typeface="Times New Roman" pitchFamily="18" charset="0"/>
              </a:rPr>
              <a:t>?</a:t>
            </a:r>
            <a:endParaRPr lang="zh-CN" altLang="zh-CN" sz="2200">
              <a:solidFill>
                <a:srgbClr val="000000"/>
              </a:solidFill>
              <a:latin typeface="NEU-BZ-S92"/>
              <a:ea typeface="黑体" pitchFamily="2" charset="-122"/>
              <a:cs typeface="Times New Roman" pitchFamily="18" charset="0"/>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分析</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用三角函数表示长方形的面积</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转化为求此三角函数式的最大值</a:t>
            </a:r>
            <a:r>
              <a:rPr lang="en-US" altLang="zh-CN" sz="2200" i="1">
                <a:solidFill>
                  <a:srgbClr val="000000"/>
                </a:solidFill>
                <a:latin typeface="Times New Roman" pitchFamily="18" charset="0"/>
                <a:ea typeface="黑体" pitchFamily="2" charset="-122"/>
                <a:cs typeface="Times New Roman" pitchFamily="18" charset="0"/>
              </a:rPr>
              <a:t>.</a:t>
            </a:r>
            <a:endParaRPr lang="zh-CN" altLang="zh-CN" sz="2200">
              <a:solidFill>
                <a:srgbClr val="000000"/>
              </a:solidFill>
              <a:latin typeface="NEU-BZ-S92"/>
              <a:ea typeface="黑体" pitchFamily="2" charset="-122"/>
              <a:cs typeface="Times New Roman" pitchFamily="18" charset="0"/>
            </a:endParaRPr>
          </a:p>
        </p:txBody>
      </p:sp>
      <p:sp>
        <p:nvSpPr>
          <p:cNvPr id="7" name="矩形 6"/>
          <p:cNvSpPr/>
          <p:nvPr/>
        </p:nvSpPr>
        <p:spPr>
          <a:xfrm>
            <a:off x="508000" y="3573463"/>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635125"/>
            <a:ext cx="8128000" cy="4154488"/>
          </a:xfrm>
          <a:prstGeom prst="rect">
            <a:avLst/>
          </a:prstGeom>
        </p:spPr>
        <p:txBody>
          <a:bodyPr>
            <a:spAutoFit/>
          </a:bodyPr>
          <a:lstStyle/>
          <a:p>
            <a:pPr indent="266700">
              <a:lnSpc>
                <a:spcPct val="120000"/>
              </a:lnSpc>
              <a:tabLst>
                <a:tab pos="1028700" algn="l"/>
                <a:tab pos="1849438" algn="l"/>
                <a:tab pos="2536825" algn="l"/>
                <a:tab pos="3221038" algn="l"/>
              </a:tabLst>
            </a:pPr>
            <a:r>
              <a:rPr lang="zh-CN" altLang="zh-CN" sz="2200">
                <a:solidFill>
                  <a:srgbClr val="FF0000"/>
                </a:solidFill>
                <a:latin typeface="Times New Roman" pitchFamily="18" charset="0"/>
                <a:ea typeface="黑体" pitchFamily="2" charset="-122"/>
                <a:cs typeface="Times New Roman" pitchFamily="18" charset="0"/>
              </a:rPr>
              <a:t>解</a:t>
            </a:r>
            <a:r>
              <a:rPr lang="en-US" altLang="zh-CN" sz="2200">
                <a:solidFill>
                  <a:srgbClr val="FF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楷体"/>
                <a:cs typeface="Times New Roman" pitchFamily="18" charset="0"/>
              </a:rPr>
              <a:t>如图</a:t>
            </a:r>
            <a:r>
              <a:rPr lang="en-US" altLang="zh-CN" sz="2200">
                <a:solidFill>
                  <a:srgbClr val="000000"/>
                </a:solidFill>
                <a:latin typeface="Times New Roman" pitchFamily="18" charset="0"/>
                <a:ea typeface="Microsoft Yi Baiti"/>
                <a:cs typeface="Times New Roman" pitchFamily="18" charset="0"/>
              </a:rPr>
              <a:t>,</a:t>
            </a:r>
            <a:r>
              <a:rPr lang="zh-CN" altLang="zh-CN" sz="2200">
                <a:solidFill>
                  <a:srgbClr val="000000"/>
                </a:solidFill>
                <a:latin typeface="Times New Roman" pitchFamily="18" charset="0"/>
                <a:ea typeface="楷体"/>
                <a:cs typeface="楷体"/>
              </a:rPr>
              <a:t>设圆心为</a:t>
            </a:r>
            <a:r>
              <a:rPr lang="en-US" altLang="zh-CN" sz="2200" i="1">
                <a:solidFill>
                  <a:srgbClr val="000000"/>
                </a:solidFill>
                <a:latin typeface="Times New Roman" pitchFamily="18" charset="0"/>
                <a:ea typeface="Microsoft Yi Baiti"/>
                <a:cs typeface="Microsoft Yi Baiti"/>
              </a:rPr>
              <a:t>O</a:t>
            </a:r>
            <a:r>
              <a:rPr lang="en-US" altLang="zh-CN" sz="2200">
                <a:solidFill>
                  <a:srgbClr val="000000"/>
                </a:solidFill>
                <a:latin typeface="Times New Roman" pitchFamily="18" charset="0"/>
                <a:ea typeface="Microsoft Yi Baiti"/>
                <a:cs typeface="Microsoft Yi Baiti"/>
              </a:rPr>
              <a:t>,</a:t>
            </a:r>
            <a:r>
              <a:rPr lang="zh-CN" altLang="zh-CN" sz="2200">
                <a:solidFill>
                  <a:srgbClr val="000000"/>
                </a:solidFill>
                <a:latin typeface="Times New Roman" pitchFamily="18" charset="0"/>
                <a:ea typeface="楷体"/>
                <a:cs typeface="楷体"/>
              </a:rPr>
              <a:t>长方形截面面积为</a:t>
            </a:r>
            <a:r>
              <a:rPr lang="en-US" altLang="zh-CN" sz="2200" i="1">
                <a:solidFill>
                  <a:srgbClr val="000000"/>
                </a:solidFill>
                <a:latin typeface="Times New Roman" pitchFamily="18" charset="0"/>
                <a:cs typeface="Times New Roman" pitchFamily="18" charset="0"/>
              </a:rPr>
              <a:t>S</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NEU-BZ-S92"/>
              </a:rPr>
              <a:t>∠</a:t>
            </a:r>
            <a:r>
              <a:rPr lang="en-US" altLang="zh-CN" sz="2200" i="1">
                <a:solidFill>
                  <a:srgbClr val="000000"/>
                </a:solidFill>
                <a:latin typeface="Times New Roman" pitchFamily="18" charset="0"/>
                <a:cs typeface="Times New Roman" pitchFamily="18" charset="0"/>
              </a:rPr>
              <a:t>AOB=</a:t>
            </a:r>
            <a:r>
              <a:rPr lang="en-US" altLang="zh-CN" sz="2200" i="1">
                <a:solidFill>
                  <a:srgbClr val="000000"/>
                </a:solidFill>
                <a:latin typeface="Times New Roman" pitchFamily="18" charset="0"/>
                <a:ea typeface="楷体"/>
                <a:cs typeface="楷体"/>
              </a:rPr>
              <a:t>α</a:t>
            </a:r>
            <a:r>
              <a:rPr lang="en-US" altLang="zh-CN" sz="2200">
                <a:solidFill>
                  <a:srgbClr val="000000"/>
                </a:solidFill>
                <a:latin typeface="Times New Roman" pitchFamily="18" charset="0"/>
                <a:ea typeface="楷体"/>
                <a:cs typeface="楷体"/>
              </a:rPr>
              <a:t>,</a:t>
            </a:r>
            <a:r>
              <a:rPr lang="zh-CN" altLang="zh-CN" sz="2200">
                <a:solidFill>
                  <a:srgbClr val="000000"/>
                </a:solidFill>
                <a:latin typeface="Times New Roman" pitchFamily="18" charset="0"/>
                <a:ea typeface="楷体"/>
                <a:cs typeface="楷体"/>
              </a:rPr>
              <a:t>则</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AB=R</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OB=R</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S=</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R</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R</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R</a:t>
            </a:r>
            <a:r>
              <a:rPr lang="en-US" altLang="zh-CN" sz="2200" baseline="30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a:solidFill>
                  <a:srgbClr val="000000"/>
                </a:solidFill>
                <a:latin typeface="Times New Roman" pitchFamily="18" charset="0"/>
                <a:cs typeface="Times New Roman" pitchFamily="18" charset="0"/>
              </a:rPr>
              <a:t>cos</a:t>
            </a:r>
            <a:r>
              <a:rPr lang="en-US" altLang="zh-CN" sz="2200">
                <a:solidFill>
                  <a:srgbClr val="000000"/>
                </a:solidFill>
                <a:latin typeface="Times New Roman" pitchFamily="18" charset="0"/>
                <a:ea typeface="楷体"/>
                <a:cs typeface="楷体"/>
              </a:rPr>
              <a:t> </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=R</a:t>
            </a:r>
            <a:r>
              <a:rPr lang="en-US" altLang="zh-CN" sz="2200" baseline="30000">
                <a:solidFill>
                  <a:srgbClr val="000000"/>
                </a:solidFill>
                <a:latin typeface="Times New Roman" pitchFamily="18" charset="0"/>
                <a:cs typeface="Times New Roman" pitchFamily="18" charset="0"/>
              </a:rPr>
              <a:t>2</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当</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zh-CN" altLang="zh-CN" sz="2200">
                <a:solidFill>
                  <a:srgbClr val="000000"/>
                </a:solidFill>
                <a:latin typeface="Times New Roman" pitchFamily="18" charset="0"/>
                <a:ea typeface="楷体"/>
                <a:cs typeface="楷体"/>
              </a:rPr>
              <a:t>取最大值</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即</a:t>
            </a:r>
            <a:r>
              <a:rPr lang="en-US" altLang="zh-CN" sz="2200">
                <a:solidFill>
                  <a:srgbClr val="000000"/>
                </a:solidFill>
                <a:latin typeface="Times New Roman" pitchFamily="18" charset="0"/>
                <a:cs typeface="Times New Roman" pitchFamily="18" charset="0"/>
              </a:rPr>
              <a:t>sin</a:t>
            </a:r>
            <a:r>
              <a:rPr lang="en-US" altLang="zh-CN" sz="2200">
                <a:solidFill>
                  <a:srgbClr val="000000"/>
                </a:solidFill>
                <a:latin typeface="Times New Roman" pitchFamily="18" charset="0"/>
                <a:ea typeface="楷体"/>
                <a:cs typeface="楷体"/>
              </a:rPr>
              <a:t> </a:t>
            </a:r>
            <a:r>
              <a:rPr lang="en-US" altLang="zh-CN" sz="2200">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ea typeface="Microsoft Yi Baiti"/>
                <a:cs typeface="Microsoft Yi Baiti"/>
              </a:rPr>
              <a:t>α</a:t>
            </a:r>
            <a:r>
              <a:rPr lang="en-US" altLang="zh-CN" sz="2200" i="1">
                <a:solidFill>
                  <a:srgbClr val="000000"/>
                </a:solidFill>
                <a:latin typeface="Times New Roman" pitchFamily="18" charset="0"/>
                <a:cs typeface="Times New Roman" pitchFamily="18" charset="0"/>
              </a:rPr>
              <a:t>=</a:t>
            </a:r>
            <a:r>
              <a:rPr lang="en-US" altLang="zh-CN" sz="2200">
                <a:solidFill>
                  <a:srgbClr val="000000"/>
                </a:solidFill>
                <a:latin typeface="Times New Roman" pitchFamily="18" charset="0"/>
                <a:cs typeface="Times New Roman" pitchFamily="18" charset="0"/>
              </a:rPr>
              <a:t>1</a:t>
            </a:r>
            <a:r>
              <a:rPr lang="zh-CN" altLang="zh-CN" sz="2200">
                <a:solidFill>
                  <a:srgbClr val="000000"/>
                </a:solidFill>
                <a:latin typeface="Times New Roman" pitchFamily="18" charset="0"/>
                <a:ea typeface="楷体"/>
                <a:cs typeface="楷体"/>
              </a:rPr>
              <a:t>时</a:t>
            </a:r>
            <a:r>
              <a:rPr lang="en-US" altLang="zh-CN" sz="2200">
                <a:solidFill>
                  <a:srgbClr val="000000"/>
                </a:solidFill>
                <a:latin typeface="Times New Roman" pitchFamily="18" charset="0"/>
                <a:cs typeface="Times New Roman" pitchFamily="18" charset="0"/>
              </a:rPr>
              <a:t>,</a:t>
            </a:r>
          </a:p>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楷体"/>
              </a:rPr>
              <a:t>长方形的截面面积最大</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endParaRPr lang="en-US" altLang="zh-CN" sz="2200" b="1">
              <a:solidFill>
                <a:srgbClr val="000000"/>
              </a:solidFill>
              <a:latin typeface="Times New Roman" pitchFamily="18" charset="0"/>
              <a:cs typeface="Times New Roman" pitchFamily="18" charset="0"/>
            </a:endParaRPr>
          </a:p>
          <a:p>
            <a:pPr indent="2667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楷体"/>
              </a:rPr>
              <a:t>在例题中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将长方形面积表示为三角函数式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利用三角恒等变换转化为讨论函数</a:t>
            </a:r>
            <a:r>
              <a:rPr lang="en-US" altLang="zh-CN" sz="2200" i="1">
                <a:solidFill>
                  <a:srgbClr val="000000"/>
                </a:solidFill>
                <a:latin typeface="Times New Roman" pitchFamily="18" charset="0"/>
                <a:cs typeface="Times New Roman" pitchFamily="18" charset="0"/>
              </a:rPr>
              <a:t>y=A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Microsoft Yi Baiti"/>
                <a:cs typeface="Microsoft Yi Baiti"/>
              </a:rPr>
              <a:t>ω</a:t>
            </a:r>
            <a:r>
              <a:rPr lang="en-US" altLang="zh-CN" sz="2200" i="1">
                <a:solidFill>
                  <a:srgbClr val="000000"/>
                </a:solidFill>
                <a:latin typeface="Times New Roman" pitchFamily="18" charset="0"/>
                <a:cs typeface="Times New Roman" pitchFamily="18" charset="0"/>
              </a:rPr>
              <a:t>x+</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+b</a:t>
            </a:r>
            <a:r>
              <a:rPr lang="zh-CN" altLang="zh-CN" sz="2200">
                <a:solidFill>
                  <a:srgbClr val="000000"/>
                </a:solidFill>
                <a:latin typeface="Times New Roman" pitchFamily="18" charset="0"/>
                <a:ea typeface="楷体"/>
                <a:cs typeface="楷体"/>
              </a:rPr>
              <a:t>的最值问题</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从而使问题得到简化</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这个过程蕴涵了化归思想</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pic>
        <p:nvPicPr>
          <p:cNvPr id="9224" name="图片 5" descr="id:2147520028;FounderCES"/>
          <p:cNvPicPr>
            <a:picLocks noChangeAspect="1" noChangeArrowheads="1"/>
          </p:cNvPicPr>
          <p:nvPr/>
        </p:nvPicPr>
        <p:blipFill>
          <a:blip r:embed="rId6"/>
          <a:srcRect/>
          <a:stretch>
            <a:fillRect/>
          </a:stretch>
        </p:blipFill>
        <p:spPr bwMode="auto">
          <a:xfrm>
            <a:off x="5219700" y="2420938"/>
            <a:ext cx="2089150" cy="1292225"/>
          </a:xfrm>
          <a:prstGeom prst="rect">
            <a:avLst/>
          </a:prstGeom>
          <a:noFill/>
          <a:ln w="9525">
            <a:noFill/>
            <a:miter lim="800000"/>
            <a:headEnd/>
            <a:tailEnd/>
          </a:ln>
        </p:spPr>
      </p:pic>
      <p:graphicFrame>
        <p:nvGraphicFramePr>
          <p:cNvPr id="9219" name="Object 3"/>
          <p:cNvGraphicFramePr>
            <a:graphicFrameLocks noChangeAspect="1"/>
          </p:cNvGraphicFramePr>
          <p:nvPr/>
        </p:nvGraphicFramePr>
        <p:xfrm>
          <a:off x="334963" y="4056063"/>
          <a:ext cx="8128000" cy="523875"/>
        </p:xfrm>
        <a:graphic>
          <a:graphicData uri="http://schemas.openxmlformats.org/presentationml/2006/ole">
            <p:oleObj spid="_x0000_s9219" name="文档" r:id="rId7" imgW="3839157" imgH="247004" progId="">
              <p:embed/>
            </p:oleObj>
          </a:graphicData>
        </a:graphic>
      </p:graphicFrame>
    </p:spTree>
  </p:cSld>
  <p:clrMapOvr>
    <a:masterClrMapping/>
  </p:clrMapOvr>
  <p:transition spd="slow">
    <p:fad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33796" name="矩形 1"/>
          <p:cNvSpPr>
            <a:spLocks noChangeAspect="1"/>
          </p:cNvSpPr>
          <p:nvPr/>
        </p:nvSpPr>
        <p:spPr bwMode="auto">
          <a:xfrm>
            <a:off x="508000" y="2919413"/>
            <a:ext cx="8128000" cy="1273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黑体" pitchFamily="2" charset="-122"/>
                <a:cs typeface="Times New Roman" pitchFamily="18" charset="0"/>
              </a:rPr>
              <a:t>【变式训练</a:t>
            </a:r>
            <a:r>
              <a:rPr lang="en-US" altLang="zh-CN" sz="2200" b="1">
                <a:solidFill>
                  <a:srgbClr val="000000"/>
                </a:solidFill>
                <a:latin typeface="Times New Roman" pitchFamily="18" charset="0"/>
                <a:ea typeface="黑体" pitchFamily="2" charset="-122"/>
                <a:cs typeface="Times New Roman" pitchFamily="18" charset="0"/>
              </a:rPr>
              <a:t>2</a:t>
            </a:r>
            <a:r>
              <a:rPr lang="zh-CN"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NEU-BZ-S92"/>
                <a:ea typeface="黑体" pitchFamily="2" charset="-122"/>
                <a:cs typeface="Times New Roman" pitchFamily="18" charset="0"/>
              </a:rPr>
              <a:t> </a:t>
            </a:r>
            <a:r>
              <a:rPr lang="zh-CN" altLang="zh-CN" sz="2200">
                <a:solidFill>
                  <a:srgbClr val="000000"/>
                </a:solidFill>
                <a:latin typeface="Times New Roman" pitchFamily="18" charset="0"/>
                <a:ea typeface="黑体" pitchFamily="2" charset="-122"/>
                <a:cs typeface="Times New Roman" pitchFamily="18" charset="0"/>
              </a:rPr>
              <a:t>在一个正方形内作一个内接正方形</a:t>
            </a:r>
            <a:r>
              <a:rPr lang="en-US" altLang="zh-CN" sz="2200">
                <a:solidFill>
                  <a:srgbClr val="000000"/>
                </a:solidFill>
                <a:latin typeface="Times New Roman" pitchFamily="18" charset="0"/>
                <a:ea typeface="黑体" pitchFamily="2" charset="-122"/>
                <a:cs typeface="Times New Roman" pitchFamily="18" charset="0"/>
              </a:rPr>
              <a:t>,</a:t>
            </a:r>
            <a:r>
              <a:rPr lang="zh-CN" altLang="zh-CN" sz="2200">
                <a:solidFill>
                  <a:srgbClr val="000000"/>
                </a:solidFill>
                <a:latin typeface="Times New Roman" pitchFamily="18" charset="0"/>
                <a:ea typeface="黑体" pitchFamily="2" charset="-122"/>
                <a:cs typeface="Times New Roman" pitchFamily="18" charset="0"/>
              </a:rPr>
              <a:t>使这两个正方形面积之比为</a:t>
            </a:r>
            <a:r>
              <a:rPr lang="en-US" altLang="zh-CN" sz="2200">
                <a:solidFill>
                  <a:srgbClr val="000000"/>
                </a:solidFill>
                <a:latin typeface="Times New Roman" pitchFamily="18" charset="0"/>
                <a:ea typeface="黑体" pitchFamily="2" charset="-122"/>
                <a:cs typeface="Times New Roman" pitchFamily="18" charset="0"/>
              </a:rPr>
              <a:t>3</a:t>
            </a:r>
            <a:r>
              <a:rPr lang="zh-CN" altLang="zh-CN" sz="2200" i="1">
                <a:solidFill>
                  <a:srgbClr val="000000"/>
                </a:solidFill>
                <a:latin typeface="NEU-BZ-S92"/>
                <a:cs typeface="Times New Roman" pitchFamily="18" charset="0"/>
              </a:rPr>
              <a:t>∶</a:t>
            </a:r>
            <a:r>
              <a:rPr lang="en-US" altLang="zh-CN" sz="2200">
                <a:solidFill>
                  <a:srgbClr val="000000"/>
                </a:solidFill>
                <a:latin typeface="Times New Roman" pitchFamily="18" charset="0"/>
                <a:cs typeface="Times New Roman" pitchFamily="18" charset="0"/>
              </a:rPr>
              <a:t>2,</a:t>
            </a:r>
            <a:r>
              <a:rPr lang="zh-CN" altLang="zh-CN" sz="2200">
                <a:solidFill>
                  <a:srgbClr val="000000"/>
                </a:solidFill>
                <a:latin typeface="Times New Roman" pitchFamily="18" charset="0"/>
                <a:cs typeface="Times New Roman" pitchFamily="18" charset="0"/>
              </a:rPr>
              <a:t>求内接正方形一边与原正方形一边之间所成的角</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cs typeface="Times New Roman" pitchFamily="18" charset="0"/>
            </a:endParaRPr>
          </a:p>
        </p:txBody>
      </p:sp>
    </p:spTree>
  </p:cSld>
  <p:clrMapOvr>
    <a:masterClrMapping/>
  </p:clrMapOvr>
  <p:transition spd="slow">
    <p:fad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38112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题型二</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10243" name="Object 3"/>
          <p:cNvGraphicFramePr>
            <a:graphicFrameLocks noChangeAspect="1"/>
          </p:cNvGraphicFramePr>
          <p:nvPr/>
        </p:nvGraphicFramePr>
        <p:xfrm>
          <a:off x="508000" y="1484313"/>
          <a:ext cx="8128000" cy="4881562"/>
        </p:xfrm>
        <a:graphic>
          <a:graphicData uri="http://schemas.openxmlformats.org/presentationml/2006/ole">
            <p:oleObj spid="_x0000_s10243" name="文档" r:id="rId6" imgW="3839157" imgH="2304411" progId="">
              <p:embed/>
            </p:oleObj>
          </a:graphicData>
        </a:graphic>
      </p:graphicFrame>
    </p:spTree>
  </p:cSld>
  <p:clrMapOvr>
    <a:masterClrMapping/>
  </p:clrMapOvr>
  <p:transition spd="slow">
    <p:fad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1267" name="Object 3"/>
          <p:cNvGraphicFramePr>
            <a:graphicFrameLocks noChangeAspect="1"/>
          </p:cNvGraphicFramePr>
          <p:nvPr/>
        </p:nvGraphicFramePr>
        <p:xfrm>
          <a:off x="508000" y="1412875"/>
          <a:ext cx="8128000" cy="4914900"/>
        </p:xfrm>
        <a:graphic>
          <a:graphicData uri="http://schemas.openxmlformats.org/presentationml/2006/ole">
            <p:oleObj spid="_x0000_s11267" name="文档" r:id="rId6" imgW="3948631" imgH="2386866" progId="">
              <p:embed/>
            </p:oleObj>
          </a:graphicData>
        </a:graphic>
      </p:graphicFrame>
    </p:spTree>
  </p:cSld>
  <p:clrMapOvr>
    <a:masterClrMapping/>
  </p:clrMapOvr>
  <p:transition spd="slow">
    <p:fad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2291" name="Object 3"/>
          <p:cNvGraphicFramePr>
            <a:graphicFrameLocks noChangeAspect="1"/>
          </p:cNvGraphicFramePr>
          <p:nvPr/>
        </p:nvGraphicFramePr>
        <p:xfrm>
          <a:off x="508000" y="1525588"/>
          <a:ext cx="8128000" cy="4060825"/>
        </p:xfrm>
        <a:graphic>
          <a:graphicData uri="http://schemas.openxmlformats.org/presentationml/2006/ole">
            <p:oleObj spid="_x0000_s12291" name="文档" r:id="rId6" imgW="3839157" imgH="1917702" progId="">
              <p:embed/>
            </p:oleObj>
          </a:graphicData>
        </a:graphic>
      </p:graphicFrame>
      <p:sp>
        <p:nvSpPr>
          <p:cNvPr id="8" name="矩形 7"/>
          <p:cNvSpPr/>
          <p:nvPr/>
        </p:nvSpPr>
        <p:spPr>
          <a:xfrm>
            <a:off x="342900" y="3294063"/>
            <a:ext cx="8458200" cy="28717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题型一</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题型三</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aphicFrame>
        <p:nvGraphicFramePr>
          <p:cNvPr id="13315" name="Object 3"/>
          <p:cNvGraphicFramePr>
            <a:graphicFrameLocks noChangeAspect="1"/>
          </p:cNvGraphicFramePr>
          <p:nvPr/>
        </p:nvGraphicFramePr>
        <p:xfrm>
          <a:off x="508000" y="2636838"/>
          <a:ext cx="8128000" cy="1492250"/>
        </p:xfrm>
        <a:graphic>
          <a:graphicData uri="http://schemas.openxmlformats.org/presentationml/2006/ole">
            <p:oleObj spid="_x0000_s13315" name="文档" r:id="rId6" imgW="4029656" imgH="739572" progId="">
              <p:embed/>
            </p:oleObj>
          </a:graphicData>
        </a:graphic>
      </p:graphicFrame>
    </p:spTree>
  </p:cSld>
  <p:clrMapOvr>
    <a:masterClrMapping/>
  </p:clrMapOvr>
  <p:transition spd="slow">
    <p:fad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50178" name="Picture 2" descr="扬帆文具书店照片模版"/>
          <p:cNvPicPr>
            <a:picLocks noChangeAspect="1" noChangeArrowheads="1"/>
          </p:cNvPicPr>
          <p:nvPr/>
        </p:nvPicPr>
        <p:blipFill>
          <a:blip r:embed="rId2"/>
          <a:srcRect/>
          <a:stretch>
            <a:fillRect/>
          </a:stretch>
        </p:blipFill>
        <p:spPr bwMode="auto">
          <a:xfrm>
            <a:off x="1476375" y="476250"/>
            <a:ext cx="6121400" cy="1917700"/>
          </a:xfrm>
          <a:prstGeom prst="rect">
            <a:avLst/>
          </a:prstGeom>
          <a:noFill/>
          <a:ln w="9525">
            <a:noFill/>
            <a:miter lim="800000"/>
            <a:headEnd/>
            <a:tailEnd/>
          </a:ln>
        </p:spPr>
      </p:pic>
      <p:pic>
        <p:nvPicPr>
          <p:cNvPr id="50179" name="Picture 3" descr="淘淘乐购网2"/>
          <p:cNvPicPr>
            <a:picLocks noChangeAspect="1" noChangeArrowheads="1"/>
          </p:cNvPicPr>
          <p:nvPr/>
        </p:nvPicPr>
        <p:blipFill>
          <a:blip r:embed="rId3"/>
          <a:srcRect/>
          <a:stretch>
            <a:fillRect/>
          </a:stretch>
        </p:blipFill>
        <p:spPr bwMode="auto">
          <a:xfrm>
            <a:off x="2987675" y="2349500"/>
            <a:ext cx="2944813" cy="431958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7" name="矩形 1"/>
          <p:cNvSpPr>
            <a:spLocks noChangeAspect="1"/>
          </p:cNvSpPr>
          <p:nvPr/>
        </p:nvSpPr>
        <p:spPr bwMode="auto">
          <a:xfrm>
            <a:off x="508000" y="3122613"/>
            <a:ext cx="8128000" cy="8667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1</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Times New Roman" pitchFamily="18" charset="0"/>
              </a:rPr>
              <a:t>掌握三角恒等变换的方法</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a:p>
            <a:pPr indent="266700">
              <a:lnSpc>
                <a:spcPct val="120000"/>
              </a:lnSpc>
              <a:tabLst>
                <a:tab pos="1028700" algn="l"/>
                <a:tab pos="1849438" algn="l"/>
                <a:tab pos="2536825" algn="l"/>
                <a:tab pos="3221038" algn="l"/>
              </a:tabLst>
            </a:pPr>
            <a:r>
              <a:rPr lang="en-US" altLang="zh-CN" sz="2200" b="1">
                <a:solidFill>
                  <a:srgbClr val="000000"/>
                </a:solidFill>
                <a:latin typeface="Times New Roman" pitchFamily="18" charset="0"/>
                <a:cs typeface="Times New Roman" pitchFamily="18" charset="0"/>
              </a:rPr>
              <a:t>2</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会利用三角恒等变换解决三角函数问题</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27" name="Object 3"/>
          <p:cNvGraphicFramePr>
            <a:graphicFrameLocks noChangeAspect="1"/>
          </p:cNvGraphicFramePr>
          <p:nvPr/>
        </p:nvGraphicFramePr>
        <p:xfrm>
          <a:off x="508000" y="1863725"/>
          <a:ext cx="8128000" cy="3384550"/>
        </p:xfrm>
        <a:graphic>
          <a:graphicData uri="http://schemas.openxmlformats.org/presentationml/2006/ole">
            <p:oleObj spid="_x0000_s1027" name="文档" r:id="rId3" imgW="3839157" imgH="1598685" progId="">
              <p:embed/>
            </p:oleObj>
          </a:graphicData>
        </a:graphic>
      </p:graphicFrame>
      <p:cxnSp>
        <p:nvCxnSpPr>
          <p:cNvPr id="3" name="直接连接符 2"/>
          <p:cNvCxnSpPr/>
          <p:nvPr/>
        </p:nvCxnSpPr>
        <p:spPr>
          <a:xfrm>
            <a:off x="6732588" y="4397375"/>
            <a:ext cx="1008062"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 name="矩形 6"/>
          <p:cNvSpPr/>
          <p:nvPr/>
        </p:nvSpPr>
        <p:spPr>
          <a:xfrm>
            <a:off x="6732588" y="3644900"/>
            <a:ext cx="1008062" cy="7207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p:nvSpPr>
        <p:spPr>
          <a:xfrm>
            <a:off x="2843213" y="4868863"/>
            <a:ext cx="1368425" cy="25558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51" name="Object 3"/>
          <p:cNvGraphicFramePr>
            <a:graphicFrameLocks noChangeAspect="1"/>
          </p:cNvGraphicFramePr>
          <p:nvPr/>
        </p:nvGraphicFramePr>
        <p:xfrm>
          <a:off x="508000" y="1403350"/>
          <a:ext cx="8128000" cy="4305300"/>
        </p:xfrm>
        <a:graphic>
          <a:graphicData uri="http://schemas.openxmlformats.org/presentationml/2006/ole">
            <p:oleObj spid="_x0000_s2051" name="文档" r:id="rId3" imgW="3839157" imgH="2034003" progId="">
              <p:embed/>
            </p:oleObj>
          </a:graphicData>
        </a:graphic>
      </p:graphicFrame>
      <p:sp>
        <p:nvSpPr>
          <p:cNvPr id="3" name="矩形 2"/>
          <p:cNvSpPr/>
          <p:nvPr/>
        </p:nvSpPr>
        <p:spPr>
          <a:xfrm>
            <a:off x="900113" y="2924175"/>
            <a:ext cx="6192837" cy="6492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4" name="矩形 3"/>
          <p:cNvSpPr/>
          <p:nvPr/>
        </p:nvSpPr>
        <p:spPr>
          <a:xfrm>
            <a:off x="900113" y="3573463"/>
            <a:ext cx="6192837" cy="4429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5" name="矩形 4"/>
          <p:cNvSpPr/>
          <p:nvPr/>
        </p:nvSpPr>
        <p:spPr>
          <a:xfrm>
            <a:off x="900113" y="4430713"/>
            <a:ext cx="6192837" cy="5207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
        <p:nvSpPr>
          <p:cNvPr id="6" name="矩形 5"/>
          <p:cNvSpPr/>
          <p:nvPr/>
        </p:nvSpPr>
        <p:spPr>
          <a:xfrm>
            <a:off x="900113" y="4951413"/>
            <a:ext cx="6192837" cy="1069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14" presetClass="exit" presetSubtype="10" fill="hold" grpId="0" nodeType="clickEffect">
                                  <p:stCondLst>
                                    <p:cond delay="0"/>
                                  </p:stCondLst>
                                  <p:childTnLst>
                                    <p:animEffect transition="out" filter="randombar(horizontal)">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4" presetClass="exit" presetSubtype="10" fill="hold" grpId="0" nodeType="clickEffect">
                                  <p:stCondLst>
                                    <p:cond delay="0"/>
                                  </p:stCondLst>
                                  <p:childTnLst>
                                    <p:animEffect transition="out" filter="randombar(horizontal)">
                                      <p:cBhvr>
                                        <p:cTn id="16" dur="500"/>
                                        <p:tgtEl>
                                          <p:spTgt spid="5"/>
                                        </p:tgtEl>
                                      </p:cBhvr>
                                    </p:animEffect>
                                    <p:set>
                                      <p:cBhvr>
                                        <p:cTn id="17" dur="1" fill="hold">
                                          <p:stCondLst>
                                            <p:cond delay="499"/>
                                          </p:stCondLst>
                                        </p:cTn>
                                        <p:tgtEl>
                                          <p:spTgt spid="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14" presetClass="exit" presetSubtype="10" fill="hold" grpId="0" nodeType="clickEffect">
                                  <p:stCondLst>
                                    <p:cond delay="0"/>
                                  </p:stCondLst>
                                  <p:childTnLst>
                                    <p:animEffect transition="out" filter="randombar(horizontal)">
                                      <p:cBhvr>
                                        <p:cTn id="21" dur="500"/>
                                        <p:tgtEl>
                                          <p:spTgt spid="6"/>
                                        </p:tgtEl>
                                      </p:cBhvr>
                                    </p:animEffect>
                                    <p:set>
                                      <p:cBhvr>
                                        <p:cTn id="2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spect="1"/>
          </p:cNvSpPr>
          <p:nvPr/>
        </p:nvSpPr>
        <p:spPr>
          <a:xfrm>
            <a:off x="508000" y="1701800"/>
            <a:ext cx="8128000" cy="3708400"/>
          </a:xfrm>
          <a:prstGeom prst="rect">
            <a:avLst/>
          </a:prstGeom>
        </p:spPr>
        <p:txBody>
          <a:bodyPr>
            <a:spAutoFit/>
          </a:bodyPr>
          <a:lstStyle/>
          <a:p>
            <a:pPr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三角恒等变换问题</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黑体" panose="02010609060101010101" pitchFamily="49" charset="-122"/>
                <a:cs typeface="Times New Roman" panose="02020603050405020304" pitchFamily="18" charset="0"/>
              </a:rPr>
              <a:t>剖析</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三角函数式的恒等变形或用三角函数式来代换代数式称为三角恒等变换</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a:p>
            <a:pPr indent="266700" fontAlgn="auto">
              <a:lnSpc>
                <a:spcPct val="120000"/>
              </a:lnSpc>
              <a:spcBef>
                <a:spcPts val="0"/>
              </a:spcBef>
              <a:spcAft>
                <a:spcPts val="0"/>
              </a:spcAft>
              <a:tabLst>
                <a:tab pos="1029335" algn="l"/>
                <a:tab pos="1850390" algn="l"/>
                <a:tab pos="2538095" algn="l"/>
                <a:tab pos="3221990" algn="l"/>
              </a:tabLst>
              <a:defRPr/>
            </a:pP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三角恒等变形是解决有关三角问题的重要环节</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它以同角三角公式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诱导公式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和、差、倍角公式</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和差化积和积化和差公式等为基础</a:t>
            </a:r>
            <a:r>
              <a:rPr lang="en-US" altLang="zh-CN" sz="2200" i="1">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在恒等变形中要注意三角函数式中的</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的特点</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即有没有特殊角</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有没有与特殊角相关联的角</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有没有互余、互补的角</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角与角之间有没有和、差、倍、半的关系</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什么角需要保留</a:t>
            </a:r>
            <a:r>
              <a:rPr lang="en-US" altLang="zh-CN" sz="2200">
                <a:solidFill>
                  <a:srgbClr val="000000"/>
                </a:solidFill>
                <a:latin typeface="Times New Roman" panose="02020603050405020304" pitchFamily="18" charset="0"/>
                <a:ea typeface="+mn-ea"/>
                <a:cs typeface="Times New Roman" panose="02020603050405020304" pitchFamily="18" charset="0"/>
              </a:rPr>
              <a:t>,</a:t>
            </a:r>
            <a:r>
              <a:rPr lang="zh-CN" altLang="zh-CN" sz="220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什么角需要化掉等</a:t>
            </a:r>
            <a:r>
              <a:rPr lang="en-US" altLang="zh-CN" sz="2200" i="1">
                <a:solidFill>
                  <a:srgbClr val="000000"/>
                </a:solidFill>
                <a:latin typeface="Times New Roman" panose="02020603050405020304" pitchFamily="18" charset="0"/>
                <a:ea typeface="+mn-ea"/>
                <a:cs typeface="Times New Roman" panose="02020603050405020304" pitchFamily="18" charset="0"/>
              </a:rPr>
              <a:t>.</a:t>
            </a:r>
            <a:endParaRPr lang="zh-CN" altLang="zh-CN" sz="2200">
              <a:solidFill>
                <a:srgbClr val="000000"/>
              </a:solidFill>
              <a:latin typeface="NEU-BZ-S92"/>
              <a:ea typeface="方正书宋_GBK" panose="03000509000000000000" pitchFamily="65" charset="-122"/>
              <a:cs typeface="Times New Roman" panose="02020603050405020304" pitchFamily="18" charset="0"/>
            </a:endParaRPr>
          </a:p>
        </p:txBody>
      </p:sp>
    </p:spTree>
  </p:cSld>
  <p:clrMapOvr>
    <a:masterClrMapping/>
  </p:clrMapOvr>
  <p:transition spd="slow">
    <p:fad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矩形 1"/>
          <p:cNvSpPr>
            <a:spLocks noChangeAspect="1"/>
          </p:cNvSpPr>
          <p:nvPr/>
        </p:nvSpPr>
        <p:spPr bwMode="auto">
          <a:xfrm>
            <a:off x="508000" y="1903413"/>
            <a:ext cx="8128000" cy="3305175"/>
          </a:xfrm>
          <a:prstGeom prst="rect">
            <a:avLst/>
          </a:prstGeom>
          <a:noFill/>
          <a:ln w="9525">
            <a:noFill/>
            <a:miter lim="800000"/>
            <a:headEnd/>
            <a:tailEnd/>
          </a:ln>
        </p:spPr>
        <p:txBody>
          <a:bodyPr>
            <a:spAutoFit/>
          </a:bodyPr>
          <a:lstStyle/>
          <a:p>
            <a:pPr indent="266700">
              <a:lnSpc>
                <a:spcPct val="120000"/>
              </a:lnSpc>
              <a:tabLst>
                <a:tab pos="1028700" algn="l"/>
                <a:tab pos="1849438" algn="l"/>
                <a:tab pos="2536825" algn="l"/>
                <a:tab pos="3221038" algn="l"/>
              </a:tabLst>
            </a:pPr>
            <a:r>
              <a:rPr lang="zh-CN" altLang="zh-CN" sz="2200">
                <a:solidFill>
                  <a:srgbClr val="000000"/>
                </a:solidFill>
                <a:latin typeface="Times New Roman" pitchFamily="18" charset="0"/>
                <a:ea typeface="楷体"/>
                <a:cs typeface="Times New Roman" pitchFamily="18" charset="0"/>
              </a:rPr>
              <a:t>在三角恒等变形中</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化简三角函数式是核心</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楷体"/>
                <a:cs typeface="Times New Roman" pitchFamily="18" charset="0"/>
              </a:rPr>
              <a:t>而化简的要求是</a:t>
            </a:r>
            <a:r>
              <a:rPr lang="en-US" altLang="zh-CN" sz="2200">
                <a:solidFill>
                  <a:srgbClr val="000000"/>
                </a:solidFill>
                <a:latin typeface="Times New Roman" pitchFamily="18" charset="0"/>
                <a:ea typeface="楷体"/>
                <a:cs typeface="Times New Roman" pitchFamily="18" charset="0"/>
              </a:rPr>
              <a:t>:</a:t>
            </a:r>
            <a:r>
              <a:rPr lang="zh-CN" altLang="zh-CN" sz="2200">
                <a:solidFill>
                  <a:srgbClr val="000000"/>
                </a:solidFill>
                <a:latin typeface="Times New Roman" pitchFamily="18" charset="0"/>
                <a:ea typeface="方正书宋_GBK"/>
                <a:cs typeface="Times New Roman" pitchFamily="18" charset="0"/>
              </a:rPr>
              <a:t>尽量减少三角函数式中角的个数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最好只含有相同的角</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尽量减少三角函数式中函数名称的种类</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最好只含有同名函数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在函数名称较多的情况下</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最好只保留正弦和余弦</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在选择使用三角变换公式时</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应根据三角函数式中角的特点选择恰当的公式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在化简过程中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要合理使用代数手段</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诸如整式、分式、根式运算以及因式分解</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对于化简的结果</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应该尽量减少项数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尽量减少函数种类和次数</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尽量化为整式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对于含有特殊角的三角函数要求写出其值来</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3075" name="Object 3"/>
          <p:cNvGraphicFramePr>
            <a:graphicFrameLocks noChangeAspect="1"/>
          </p:cNvGraphicFramePr>
          <p:nvPr/>
        </p:nvGraphicFramePr>
        <p:xfrm>
          <a:off x="508000" y="1822450"/>
          <a:ext cx="8128000" cy="3467100"/>
        </p:xfrm>
        <a:graphic>
          <a:graphicData uri="http://schemas.openxmlformats.org/presentationml/2006/ole">
            <p:oleObj spid="_x0000_s3075" name="文档" r:id="rId6" imgW="3948631" imgH="1685101" progId="">
              <p:embed/>
            </p:oleObj>
          </a:graphicData>
        </a:graphic>
      </p:graphicFrame>
      <p:sp>
        <p:nvSpPr>
          <p:cNvPr id="8" name="矩形 7"/>
          <p:cNvSpPr/>
          <p:nvPr/>
        </p:nvSpPr>
        <p:spPr>
          <a:xfrm>
            <a:off x="508000" y="3797300"/>
            <a:ext cx="8128000" cy="16478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xit" presetSubtype="10" fill="hold" grpId="0" nodeType="clickEffect">
                                  <p:stCondLst>
                                    <p:cond delay="0"/>
                                  </p:stCondLst>
                                  <p:childTnLst>
                                    <p:animEffect transition="out" filter="randombar(horizontal)">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4099" name="Object 3"/>
          <p:cNvGraphicFramePr>
            <a:graphicFrameLocks noChangeAspect="1"/>
          </p:cNvGraphicFramePr>
          <p:nvPr/>
        </p:nvGraphicFramePr>
        <p:xfrm>
          <a:off x="508000" y="1579563"/>
          <a:ext cx="8128000" cy="3952875"/>
        </p:xfrm>
        <a:graphic>
          <a:graphicData uri="http://schemas.openxmlformats.org/presentationml/2006/ole">
            <p:oleObj spid="_x0000_s4099" name="文档" r:id="rId6" imgW="3839157" imgH="1867293" progId="">
              <p:embed/>
            </p:oleObj>
          </a:graphicData>
        </a:graphic>
      </p:graphicFrame>
    </p:spTree>
  </p:cSld>
  <p:clrMapOvr>
    <a:masterClrMapping/>
  </p:clrMapOvr>
  <p:transition spd="slow">
    <p:fad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a:hlinkClick r:id="rId3" action="ppaction://hlinksldjump"/>
          </p:cNvPr>
          <p:cNvSpPr/>
          <p:nvPr/>
        </p:nvSpPr>
        <p:spPr>
          <a:xfrm>
            <a:off x="468313" y="1009650"/>
            <a:ext cx="863600" cy="258763"/>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chemeClr val="bg1"/>
                </a:solidFill>
                <a:latin typeface="微软雅黑" panose="020B0503020204020204" pitchFamily="34" charset="-122"/>
                <a:ea typeface="微软雅黑" panose="020B0503020204020204" pitchFamily="34" charset="-122"/>
              </a:rPr>
              <a:t>题型一</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6" name="矩形 5">
            <a:hlinkClick r:id="rId4" action="ppaction://hlinksldjump"/>
          </p:cNvPr>
          <p:cNvSpPr/>
          <p:nvPr/>
        </p:nvSpPr>
        <p:spPr>
          <a:xfrm>
            <a:off x="138112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题型二</a:t>
            </a:r>
            <a:endParaRPr lang="zh-CN" altLang="en-US" sz="1400" dirty="0">
              <a:solidFill>
                <a:srgbClr val="333333"/>
              </a:solidFill>
              <a:latin typeface="微软雅黑" panose="020B0503020204020204" pitchFamily="34" charset="-122"/>
              <a:ea typeface="微软雅黑" panose="020B0503020204020204" pitchFamily="34" charset="-122"/>
            </a:endParaRPr>
          </a:p>
        </p:txBody>
      </p:sp>
      <p:sp>
        <p:nvSpPr>
          <p:cNvPr id="7" name="矩形 6">
            <a:hlinkClick r:id="rId5" action="ppaction://hlinksldjump"/>
          </p:cNvPr>
          <p:cNvSpPr/>
          <p:nvPr/>
        </p:nvSpPr>
        <p:spPr>
          <a:xfrm>
            <a:off x="2251075" y="1009650"/>
            <a:ext cx="820738" cy="258763"/>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zh-CN" altLang="en-US" sz="1400">
                <a:solidFill>
                  <a:srgbClr val="333333"/>
                </a:solidFill>
                <a:latin typeface="微软雅黑" panose="020B0503020204020204" pitchFamily="34" charset="-122"/>
                <a:ea typeface="微软雅黑" panose="020B0503020204020204" pitchFamily="34" charset="-122"/>
              </a:rPr>
              <a:t>题型三</a:t>
            </a:r>
            <a:endParaRPr lang="zh-CN" altLang="en-US" sz="1400" dirty="0">
              <a:solidFill>
                <a:srgbClr val="333333"/>
              </a:solidFill>
              <a:latin typeface="微软雅黑" panose="020B0503020204020204" pitchFamily="34" charset="-122"/>
              <a:ea typeface="微软雅黑" panose="020B0503020204020204" pitchFamily="34" charset="-122"/>
            </a:endParaRPr>
          </a:p>
        </p:txBody>
      </p:sp>
      <p:graphicFrame>
        <p:nvGraphicFramePr>
          <p:cNvPr id="5123" name="Object 3"/>
          <p:cNvGraphicFramePr>
            <a:graphicFrameLocks noChangeAspect="1"/>
          </p:cNvGraphicFramePr>
          <p:nvPr/>
        </p:nvGraphicFramePr>
        <p:xfrm>
          <a:off x="508000" y="1916113"/>
          <a:ext cx="8128000" cy="2206625"/>
        </p:xfrm>
        <a:graphic>
          <a:graphicData uri="http://schemas.openxmlformats.org/presentationml/2006/ole">
            <p:oleObj spid="_x0000_s5123" name="文档" r:id="rId6" imgW="3839157" imgH="1040946" progId="">
              <p:embed/>
            </p:oleObj>
          </a:graphicData>
        </a:graphic>
      </p:graphicFrame>
      <p:sp>
        <p:nvSpPr>
          <p:cNvPr id="5127" name="矩形 2"/>
          <p:cNvSpPr>
            <a:spLocks noChangeAspect="1"/>
          </p:cNvSpPr>
          <p:nvPr/>
        </p:nvSpPr>
        <p:spPr bwMode="auto">
          <a:xfrm>
            <a:off x="508000" y="4122738"/>
            <a:ext cx="8128000" cy="1677987"/>
          </a:xfrm>
          <a:prstGeom prst="rect">
            <a:avLst/>
          </a:prstGeom>
          <a:noFill/>
          <a:ln w="9525">
            <a:noFill/>
            <a:miter lim="800000"/>
            <a:headEnd/>
            <a:tailEnd/>
          </a:ln>
        </p:spPr>
        <p:txBody>
          <a:bodyPr>
            <a:spAutoFit/>
          </a:bodyPr>
          <a:lstStyle/>
          <a:p>
            <a:pPr indent="254000">
              <a:lnSpc>
                <a:spcPct val="120000"/>
              </a:lnSpc>
              <a:tabLst>
                <a:tab pos="1028700" algn="l"/>
                <a:tab pos="1849438" algn="l"/>
                <a:tab pos="2536825" algn="l"/>
                <a:tab pos="3221038" algn="l"/>
              </a:tabLst>
            </a:pPr>
            <a:r>
              <a:rPr lang="zh-CN" altLang="zh-CN" sz="2200" b="1">
                <a:solidFill>
                  <a:srgbClr val="000000"/>
                </a:solidFill>
                <a:latin typeface="Times New Roman" pitchFamily="18" charset="0"/>
                <a:cs typeface="Times New Roman" pitchFamily="18" charset="0"/>
              </a:rPr>
              <a:t>反思</a:t>
            </a:r>
            <a:r>
              <a:rPr lang="zh-CN" altLang="zh-CN" sz="2200">
                <a:solidFill>
                  <a:srgbClr val="000000"/>
                </a:solidFill>
                <a:latin typeface="Times New Roman" pitchFamily="18" charset="0"/>
                <a:ea typeface="楷体"/>
                <a:cs typeface="Times New Roman" pitchFamily="18" charset="0"/>
              </a:rPr>
              <a:t>解答此类综合题的关键是先利用三角函数的和、差、倍角、半角公式化成</a:t>
            </a:r>
            <a:r>
              <a:rPr lang="en-US" altLang="zh-CN" sz="2200" i="1">
                <a:solidFill>
                  <a:srgbClr val="000000"/>
                </a:solidFill>
                <a:latin typeface="Times New Roman" pitchFamily="18" charset="0"/>
                <a:cs typeface="Times New Roman" pitchFamily="18" charset="0"/>
              </a:rPr>
              <a:t>f</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=A</a:t>
            </a:r>
            <a:r>
              <a:rPr lang="en-US" altLang="zh-CN" sz="2200">
                <a:solidFill>
                  <a:srgbClr val="000000"/>
                </a:solidFill>
                <a:latin typeface="Times New Roman" pitchFamily="18" charset="0"/>
                <a:cs typeface="Times New Roman" pitchFamily="18" charset="0"/>
              </a:rPr>
              <a:t>sin(</a:t>
            </a:r>
            <a:r>
              <a:rPr lang="en-US" altLang="zh-CN" sz="2200" i="1">
                <a:solidFill>
                  <a:srgbClr val="000000"/>
                </a:solidFill>
                <a:latin typeface="Times New Roman" pitchFamily="18" charset="0"/>
                <a:ea typeface="楷体"/>
                <a:cs typeface="楷体"/>
              </a:rPr>
              <a:t>ω</a:t>
            </a:r>
            <a:r>
              <a:rPr lang="en-US" altLang="zh-CN" sz="2200" i="1">
                <a:solidFill>
                  <a:srgbClr val="000000"/>
                </a:solidFill>
                <a:latin typeface="Times New Roman" pitchFamily="18" charset="0"/>
                <a:cs typeface="Times New Roman" pitchFamily="18" charset="0"/>
              </a:rPr>
              <a:t>x+</a:t>
            </a:r>
            <a:r>
              <a:rPr lang="en-US" altLang="zh-CN" sz="2200" i="1">
                <a:solidFill>
                  <a:srgbClr val="000000"/>
                </a:solidFill>
                <a:latin typeface="Times New Roman" pitchFamily="18" charset="0"/>
                <a:ea typeface="Microsoft Yi Baiti"/>
                <a:cs typeface="Microsoft Yi Baiti"/>
              </a:rPr>
              <a:t>φ</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的形式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然后借助于三角函数的图象及性质去研究</a:t>
            </a:r>
            <a:r>
              <a:rPr lang="en-US" altLang="zh-CN" sz="2200" i="1">
                <a:solidFill>
                  <a:srgbClr val="000000"/>
                </a:solidFill>
                <a:latin typeface="Times New Roman" pitchFamily="18" charset="0"/>
                <a:cs typeface="Times New Roman" pitchFamily="18" charset="0"/>
              </a:rPr>
              <a:t>f</a:t>
            </a:r>
            <a:r>
              <a:rPr lang="en-US" altLang="zh-CN" sz="2200">
                <a:solidFill>
                  <a:srgbClr val="000000"/>
                </a:solidFill>
                <a:latin typeface="Times New Roman" pitchFamily="18" charset="0"/>
                <a:cs typeface="Times New Roman" pitchFamily="18" charset="0"/>
              </a:rPr>
              <a:t>(</a:t>
            </a:r>
            <a:r>
              <a:rPr lang="en-US" altLang="zh-CN" sz="2200" i="1">
                <a:solidFill>
                  <a:srgbClr val="000000"/>
                </a:solidFill>
                <a:latin typeface="Times New Roman" pitchFamily="18" charset="0"/>
                <a:cs typeface="Times New Roman" pitchFamily="18" charset="0"/>
              </a:rPr>
              <a:t>x</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的相应性质</a:t>
            </a:r>
            <a:r>
              <a:rPr lang="en-US" altLang="zh-CN" sz="2200" i="1">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在解答过程中</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一定要注意公式的合理应用</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以免错用公式</a:t>
            </a:r>
            <a:r>
              <a:rPr lang="en-US" altLang="zh-CN" sz="2200">
                <a:solidFill>
                  <a:srgbClr val="000000"/>
                </a:solidFill>
                <a:latin typeface="Times New Roman" pitchFamily="18" charset="0"/>
                <a:cs typeface="Times New Roman" pitchFamily="18" charset="0"/>
              </a:rPr>
              <a:t>,</a:t>
            </a:r>
            <a:r>
              <a:rPr lang="zh-CN" altLang="zh-CN" sz="2200">
                <a:solidFill>
                  <a:srgbClr val="000000"/>
                </a:solidFill>
                <a:latin typeface="Times New Roman" pitchFamily="18" charset="0"/>
                <a:ea typeface="楷体"/>
                <a:cs typeface="楷体"/>
              </a:rPr>
              <a:t>导致化简失误</a:t>
            </a:r>
            <a:r>
              <a:rPr lang="en-US" altLang="zh-CN" sz="2200" i="1">
                <a:solidFill>
                  <a:srgbClr val="000000"/>
                </a:solidFill>
                <a:latin typeface="Times New Roman" pitchFamily="18" charset="0"/>
                <a:cs typeface="Times New Roman" pitchFamily="18" charset="0"/>
              </a:rPr>
              <a:t>.</a:t>
            </a:r>
            <a:endParaRPr lang="zh-CN" altLang="zh-CN" sz="2200">
              <a:solidFill>
                <a:srgbClr val="000000"/>
              </a:solidFill>
              <a:latin typeface="NEU-BZ-S92"/>
              <a:ea typeface="方正书宋_GBK"/>
              <a:cs typeface="方正书宋_GBK"/>
            </a:endParaRPr>
          </a:p>
        </p:txBody>
      </p:sp>
    </p:spTree>
  </p:cSld>
  <p:clrMapOvr>
    <a:masterClrMapping/>
  </p:clrMapOvr>
  <p:transition spd="slow">
    <p:fade/>
  </p:transition>
  <p:timing>
    <p:tnLst>
      <p:par>
        <p:cTn id="1" dur="indefinite" restart="never" nodeType="tmRoot"/>
      </p:par>
    </p:tnLst>
  </p:timing>
</p:sld>
</file>

<file path=ppt/theme/theme1.xml><?xml version="1.0" encoding="utf-8"?>
<a:theme xmlns:a="http://schemas.openxmlformats.org/drawingml/2006/main" name="无首页五模块">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无首页五模块</Template>
  <TotalTime>37</TotalTime>
  <Words>856</Words>
  <Application>Microsoft Office PowerPoint</Application>
  <PresentationFormat>全屏显示(4:3)</PresentationFormat>
  <Paragraphs>55</Paragraphs>
  <Slides>19</Slides>
  <Notes>0</Notes>
  <HiddenSlides>0</HiddenSlides>
  <MMClips>0</MMClips>
  <ScaleCrop>false</ScaleCrop>
  <HeadingPairs>
    <vt:vector size="8" baseType="variant">
      <vt:variant>
        <vt:lpstr>已用的字体</vt:lpstr>
      </vt:variant>
      <vt:variant>
        <vt:i4>10</vt:i4>
      </vt:variant>
      <vt:variant>
        <vt:lpstr>演示文稿设计模板</vt:lpstr>
      </vt:variant>
      <vt:variant>
        <vt:i4>9</vt:i4>
      </vt:variant>
      <vt:variant>
        <vt:lpstr>嵌入 OLE 服务器</vt:lpstr>
      </vt:variant>
      <vt:variant>
        <vt:i4>1</vt:i4>
      </vt:variant>
      <vt:variant>
        <vt:lpstr>幻灯片标题</vt:lpstr>
      </vt:variant>
      <vt:variant>
        <vt:i4>19</vt:i4>
      </vt:variant>
    </vt:vector>
  </HeadingPairs>
  <TitlesOfParts>
    <vt:vector size="39" baseType="lpstr">
      <vt:lpstr>Calibri</vt:lpstr>
      <vt:lpstr>宋体</vt:lpstr>
      <vt:lpstr>Arial</vt:lpstr>
      <vt:lpstr>黑体</vt:lpstr>
      <vt:lpstr>微软雅黑</vt:lpstr>
      <vt:lpstr>Times New Roman</vt:lpstr>
      <vt:lpstr>楷体</vt:lpstr>
      <vt:lpstr>NEU-BZ-S92</vt:lpstr>
      <vt:lpstr>方正书宋_GBK</vt:lpstr>
      <vt:lpstr>Microsoft Yi Baiti</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无首页五模块</vt:lpstr>
      <vt:lpstr>文档</vt:lpstr>
      <vt:lpstr>第2课时　三角恒等变换的应用</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第2课时　三角恒等变换的应用</dc:title>
  <cp:lastModifiedBy>微软用户</cp:lastModifiedBy>
  <cp:revision>1</cp:revision>
  <dcterms:created xsi:type="dcterms:W3CDTF">2014-05-17T06:26:39Z</dcterms:created>
  <dcterms:modified xsi:type="dcterms:W3CDTF">2017-06-16T13:57:48Z</dcterms:modified>
</cp:coreProperties>
</file>