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3" r:id="rId2"/>
    <p:sldId id="289" r:id="rId3"/>
    <p:sldId id="263" r:id="rId4"/>
    <p:sldId id="264" r:id="rId5"/>
    <p:sldId id="290" r:id="rId6"/>
    <p:sldId id="291" r:id="rId7"/>
    <p:sldId id="292" r:id="rId8"/>
    <p:sldId id="293" r:id="rId9"/>
    <p:sldId id="282" r:id="rId10"/>
    <p:sldId id="294" r:id="rId11"/>
    <p:sldId id="295" r:id="rId12"/>
    <p:sldId id="265" r:id="rId13"/>
    <p:sldId id="296" r:id="rId14"/>
    <p:sldId id="297" r:id="rId15"/>
    <p:sldId id="298" r:id="rId16"/>
    <p:sldId id="301" r:id="rId17"/>
    <p:sldId id="275" r:id="rId18"/>
    <p:sldId id="302" r:id="rId19"/>
    <p:sldId id="303" r:id="rId20"/>
    <p:sldId id="304" r:id="rId21"/>
    <p:sldId id="280" r:id="rId22"/>
    <p:sldId id="305" r:id="rId23"/>
    <p:sldId id="306" r:id="rId24"/>
    <p:sldId id="307" r:id="rId25"/>
    <p:sldId id="281" r:id="rId26"/>
    <p:sldId id="308" r:id="rId27"/>
    <p:sldId id="309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592A9AB-8F33-4C60-B5E7-E3ED73E4DB44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D83AA65-541F-42A6-A345-DEF8C6277A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7.xml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2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809A78BC-4CD1-4C3F-93ED-05A7FBE40A77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E1F51F4-BAF3-434C-B95E-9F5D63C0A11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8F9E91C-D04E-44F5-B1A8-AA500520140E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31825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三角恒等变换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0EF3393-B0D4-48D7-8C76-FADA0AED649E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31825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三角恒等变换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AD17069C-3914-441A-B84A-0E1B7985F2A7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31825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三角恒等变换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396E187-6753-44E0-859B-FF0552520008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31825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三角恒等变换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8A59C337-5E9D-420F-9E6D-50CA1D194DED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31825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三角恒等变换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1CBB4D3-4A64-45A2-9789-DF8BE238617C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31825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三角恒等变换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Word___77.docx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Word___88.docx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Word___1414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Word___1515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Word___1616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Word___1717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Word___1818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Word___1919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Word___2020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Word___2121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Word___2222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Word___2323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Word___11.docx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Word___22.docx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Word___33.docx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Word___44.docx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Word___55.docx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Word___66.docx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3</a:t>
            </a:r>
            <a:r>
              <a:rPr lang="en-US" smtClean="0"/>
              <a:t>.</a:t>
            </a:r>
            <a:r>
              <a:rPr lang="en-US" b="1" smtClean="0"/>
              <a:t>2</a:t>
            </a:r>
            <a:r>
              <a:rPr smtClean="0"/>
              <a:t>　</a:t>
            </a:r>
            <a:r>
              <a:rPr b="1" smtClean="0"/>
              <a:t>简单的三角恒等变换</a:t>
            </a:r>
            <a:endParaRPr smtClean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08000" y="1460500"/>
          <a:ext cx="8128000" cy="4191000"/>
        </p:xfrm>
        <a:graphic>
          <a:graphicData uri="http://schemas.openxmlformats.org/presentationml/2006/ole">
            <p:oleObj spid="_x0000_s7172" name="文档" r:id="rId5" imgW="3839157" imgH="1979633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2997200"/>
            <a:ext cx="8128000" cy="2232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988" y="5229225"/>
            <a:ext cx="16002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8000" y="1541463"/>
          <a:ext cx="8128000" cy="4029075"/>
        </p:xfrm>
        <a:graphic>
          <a:graphicData uri="http://schemas.openxmlformats.org/presentationml/2006/ole">
            <p:oleObj spid="_x0000_s8196" name="文档" r:id="rId5" imgW="3839157" imgH="190366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3141663"/>
            <a:ext cx="8128000" cy="1954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9138" y="5095875"/>
            <a:ext cx="1601787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508000" y="2179638"/>
          <a:ext cx="8128000" cy="2752725"/>
        </p:xfrm>
        <a:graphic>
          <a:graphicData uri="http://schemas.openxmlformats.org/presentationml/2006/ole">
            <p:oleObj spid="_x0000_s9220" name="文档" r:id="rId3" imgW="3839157" imgH="129983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508000" y="1763713"/>
          <a:ext cx="8128000" cy="3584575"/>
        </p:xfrm>
        <a:graphic>
          <a:graphicData uri="http://schemas.openxmlformats.org/presentationml/2006/ole">
            <p:oleObj spid="_x0000_s10244" name="文档" r:id="rId3" imgW="3839157" imgH="169194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508000" y="2133600"/>
          <a:ext cx="8128000" cy="2844800"/>
        </p:xfrm>
        <a:graphic>
          <a:graphicData uri="http://schemas.openxmlformats.org/presentationml/2006/ole">
            <p:oleObj spid="_x0000_s11268" name="文档" r:id="rId3" imgW="3839157" imgH="134304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508000" y="1978025"/>
          <a:ext cx="8128000" cy="3155950"/>
        </p:xfrm>
        <a:graphic>
          <a:graphicData uri="http://schemas.openxmlformats.org/presentationml/2006/ole">
            <p:oleObj spid="_x0000_s12292" name="文档" r:id="rId3" imgW="3839157" imgH="149030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508000" y="1990725"/>
          <a:ext cx="8128000" cy="3130550"/>
        </p:xfrm>
        <a:graphic>
          <a:graphicData uri="http://schemas.openxmlformats.org/presentationml/2006/ole">
            <p:oleObj spid="_x0000_s13316" name="文档" r:id="rId3" imgW="3839157" imgH="147770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508000" y="2790825"/>
          <a:ext cx="8128000" cy="1530350"/>
        </p:xfrm>
        <a:graphic>
          <a:graphicData uri="http://schemas.openxmlformats.org/presentationml/2006/ole">
            <p:oleObj spid="_x0000_s14340" name="文档" r:id="rId6" imgW="3948631" imgH="743533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388778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508000" y="1400175"/>
          <a:ext cx="8128000" cy="4311650"/>
        </p:xfrm>
        <a:graphic>
          <a:graphicData uri="http://schemas.openxmlformats.org/presentationml/2006/ole">
            <p:oleObj spid="_x0000_s15364" name="文档" r:id="rId6" imgW="3839157" imgH="203616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508000" y="2811463"/>
          <a:ext cx="8128000" cy="1489075"/>
        </p:xfrm>
        <a:graphic>
          <a:graphicData uri="http://schemas.openxmlformats.org/presentationml/2006/ole">
            <p:oleObj spid="_x0000_s16388" name="文档" r:id="rId6" imgW="4029656" imgH="73849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smtClean="0"/>
              <a:t>第</a:t>
            </a:r>
            <a:r>
              <a:rPr lang="en-US" b="1" smtClean="0"/>
              <a:t>1</a:t>
            </a:r>
            <a:r>
              <a:rPr smtClean="0"/>
              <a:t>课时</a:t>
            </a:r>
            <a:r>
              <a:rPr i="1" smtClean="0"/>
              <a:t>　</a:t>
            </a:r>
            <a:r>
              <a:rPr smtClean="0"/>
              <a:t>三角恒等变换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508000" y="2066925"/>
          <a:ext cx="8128000" cy="2978150"/>
        </p:xfrm>
        <a:graphic>
          <a:graphicData uri="http://schemas.openxmlformats.org/presentationml/2006/ole">
            <p:oleObj spid="_x0000_s17412" name="文档" r:id="rId6" imgW="3839157" imgH="1406771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3008313"/>
            <a:ext cx="8128000" cy="2366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508000" y="2667000"/>
          <a:ext cx="8128000" cy="1778000"/>
        </p:xfrm>
        <a:graphic>
          <a:graphicData uri="http://schemas.openxmlformats.org/presentationml/2006/ole">
            <p:oleObj spid="_x0000_s18436" name="文档" r:id="rId6" imgW="3948631" imgH="86379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508000" y="2297113"/>
          <a:ext cx="8128000" cy="2517775"/>
        </p:xfrm>
        <a:graphic>
          <a:graphicData uri="http://schemas.openxmlformats.org/presentationml/2006/ole">
            <p:oleObj spid="_x0000_s19460" name="文档" r:id="rId6" imgW="3839157" imgH="118929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508000" y="1350963"/>
          <a:ext cx="8128000" cy="3089275"/>
        </p:xfrm>
        <a:graphic>
          <a:graphicData uri="http://schemas.openxmlformats.org/presentationml/2006/ole">
            <p:oleObj spid="_x0000_s20484" name="文档" r:id="rId6" imgW="3839157" imgH="1459700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440238"/>
            <a:ext cx="8385175" cy="17176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对三角函数式的化简一般有如下要求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能求值的求值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不能求值的要保证三角函数名种类最少、项数最少、次数最低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分式分母中尽量不含根号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508000" y="1509713"/>
          <a:ext cx="8128000" cy="4511675"/>
        </p:xfrm>
        <a:graphic>
          <a:graphicData uri="http://schemas.openxmlformats.org/presentationml/2006/ole">
            <p:oleObj spid="_x0000_s21508" name="文档" r:id="rId6" imgW="3839157" imgH="213086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00" y="2781300"/>
            <a:ext cx="8128000" cy="3600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508000" y="1781175"/>
          <a:ext cx="8128000" cy="3549650"/>
        </p:xfrm>
        <a:graphic>
          <a:graphicData uri="http://schemas.openxmlformats.org/presentationml/2006/ole">
            <p:oleObj spid="_x0000_s22531" name="文档" r:id="rId6" imgW="3948631" imgH="1724348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2830513"/>
            <a:ext cx="8128000" cy="3119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508000" y="2455863"/>
          <a:ext cx="8128000" cy="2200275"/>
        </p:xfrm>
        <a:graphic>
          <a:graphicData uri="http://schemas.openxmlformats.org/presentationml/2006/ole">
            <p:oleObj spid="_x0000_s23555" name="文档" r:id="rId6" imgW="3839157" imgH="1040226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2924175"/>
            <a:ext cx="8128000" cy="2592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了解半角公式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不要求记忆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的推导过程及其应用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能利用两角和与差公式、二倍角公式进行简单的三角函数式的求值、化简与证明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08000" y="2651125"/>
          <a:ext cx="8128000" cy="1809750"/>
        </p:xfrm>
        <a:graphic>
          <a:graphicData uri="http://schemas.openxmlformats.org/presentationml/2006/ole">
            <p:oleObj spid="_x0000_s1028" name="文档" r:id="rId5" imgW="3839157" imgH="854072" progId="">
              <p:embed/>
            </p:oleObj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1881188" y="3800475"/>
            <a:ext cx="11334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200525" y="3860800"/>
            <a:ext cx="11334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83338" y="3860800"/>
            <a:ext cx="11334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908175" y="3068638"/>
            <a:ext cx="1150938" cy="731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19563" y="3068638"/>
            <a:ext cx="1214437" cy="731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94450" y="3068638"/>
            <a:ext cx="1214438" cy="731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79438" y="1341438"/>
          <a:ext cx="7737475" cy="5135562"/>
        </p:xfrm>
        <a:graphic>
          <a:graphicData uri="http://schemas.openxmlformats.org/presentationml/2006/ole">
            <p:oleObj spid="_x0000_s2052" name="文档" r:id="rId5" imgW="4029656" imgH="2674197" progId="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08000" y="1920875"/>
          <a:ext cx="8128000" cy="3270250"/>
        </p:xfrm>
        <a:graphic>
          <a:graphicData uri="http://schemas.openxmlformats.org/presentationml/2006/ole">
            <p:oleObj spid="_x0000_s3076" name="文档" r:id="rId5" imgW="3839157" imgH="1545036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8000" y="3417888"/>
            <a:ext cx="8128000" cy="1368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550" y="4786313"/>
            <a:ext cx="1601788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08000" y="1924050"/>
          <a:ext cx="8128000" cy="3263900"/>
        </p:xfrm>
        <a:graphic>
          <a:graphicData uri="http://schemas.openxmlformats.org/presentationml/2006/ole">
            <p:oleObj spid="_x0000_s4100" name="文档" r:id="rId5" imgW="3839157" imgH="1541795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8000" y="3767138"/>
            <a:ext cx="8128000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724400"/>
            <a:ext cx="8128000" cy="927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08000" y="1914525"/>
          <a:ext cx="8128000" cy="3282950"/>
        </p:xfrm>
        <a:graphic>
          <a:graphicData uri="http://schemas.openxmlformats.org/presentationml/2006/ole">
            <p:oleObj spid="_x0000_s5124" name="文档" r:id="rId5" imgW="3839157" imgH="1551157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8000" y="3452813"/>
            <a:ext cx="8128000" cy="1335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313" y="478790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2286000"/>
          <a:ext cx="8128000" cy="2540000"/>
        </p:xfrm>
        <a:graphic>
          <a:graphicData uri="http://schemas.openxmlformats.org/presentationml/2006/ole">
            <p:oleObj spid="_x0000_s6148" name="文档" r:id="rId5" imgW="3839157" imgH="1200814" progId="">
              <p:embed/>
            </p:oleObj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4265613" y="4826000"/>
            <a:ext cx="8493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97675" y="4826000"/>
            <a:ext cx="8493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237038" y="4149725"/>
            <a:ext cx="877887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13538" y="4149725"/>
            <a:ext cx="998537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43</TotalTime>
  <Words>244</Words>
  <Application>Microsoft Office PowerPoint</Application>
  <PresentationFormat>全屏显示(4:3)</PresentationFormat>
  <Paragraphs>54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3.2　简单的三角恒等变换</vt:lpstr>
      <vt:lpstr>第1课时　三角恒等变换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3.2　简单的三角恒等变换</dc:title>
  <cp:lastModifiedBy>微软用户</cp:lastModifiedBy>
  <cp:revision>1</cp:revision>
  <dcterms:created xsi:type="dcterms:W3CDTF">2014-05-17T06:26:39Z</dcterms:created>
  <dcterms:modified xsi:type="dcterms:W3CDTF">2017-06-16T13:58:27Z</dcterms:modified>
</cp:coreProperties>
</file>