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3" r:id="rId2"/>
    <p:sldId id="263" r:id="rId3"/>
    <p:sldId id="264" r:id="rId4"/>
    <p:sldId id="290" r:id="rId5"/>
    <p:sldId id="291" r:id="rId6"/>
    <p:sldId id="265" r:id="rId7"/>
    <p:sldId id="289" r:id="rId8"/>
    <p:sldId id="275" r:id="rId9"/>
    <p:sldId id="292" r:id="rId10"/>
    <p:sldId id="293" r:id="rId11"/>
    <p:sldId id="294" r:id="rId12"/>
    <p:sldId id="280" r:id="rId13"/>
    <p:sldId id="295" r:id="rId14"/>
    <p:sldId id="296" r:id="rId15"/>
    <p:sldId id="297" r:id="rId16"/>
    <p:sldId id="298" r:id="rId17"/>
    <p:sldId id="281" r:id="rId18"/>
    <p:sldId id="299" r:id="rId19"/>
    <p:sldId id="300" r:id="rId20"/>
    <p:sldId id="301" r:id="rId21"/>
    <p:sldId id="286" r:id="rId22"/>
    <p:sldId id="302" r:id="rId23"/>
    <p:sldId id="303" r:id="rId24"/>
    <p:sldId id="304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F2936E9-FFB3-42FB-8FD3-E2398BF2B045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74B6CD3-8255-406C-9599-C3B046134C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8.xml"/><Relationship Id="rId4" Type="http://schemas.openxmlformats.org/officeDocument/2006/relationships/slide" Target="../slides/slide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slide" Target="../slides/slide6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5.png"/><Relationship Id="rId4" Type="http://schemas.openxmlformats.org/officeDocument/2006/relationships/slide" Target="../slides/slide6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5.png"/><Relationship Id="rId4" Type="http://schemas.openxmlformats.org/officeDocument/2006/relationships/slide" Target="../slides/slide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EF5EF08-F4E3-4C84-A2A1-1C0241E070C1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F5A74631-C70F-4F56-8BEA-2797183B7CDC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FE168EFB-F98B-49C6-85BC-B1301A028091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3.1.3</a:t>
            </a:r>
            <a:r>
              <a:rPr altLang="en-US" sz="1600"/>
              <a:t>　二倍角的正弦、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余弦、正切公式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E4B69E9E-3690-42F7-BFDD-F0DA6291EE0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3.1.3</a:t>
            </a:r>
            <a:r>
              <a:rPr altLang="en-US" sz="1600"/>
              <a:t>　二倍角的正弦、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余弦、正切公式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47984D53-D819-484B-98B1-7EDFFE1D83FF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3.1.3</a:t>
            </a:r>
            <a:r>
              <a:rPr altLang="en-US" sz="1600"/>
              <a:t>　二倍角的正弦、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余弦、正切公式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F1882E6A-2F7A-458D-89EB-4D64A612733E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3.1.3</a:t>
            </a:r>
            <a:r>
              <a:rPr altLang="en-US" sz="1600"/>
              <a:t>　二倍角的正弦、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余弦、正切公式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4C2F2CD4-CEE4-497E-957A-9E193A438336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3.1.3</a:t>
            </a:r>
            <a:r>
              <a:rPr altLang="en-US" sz="1600"/>
              <a:t>　二倍角的正弦、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余弦、正切公式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CB882755-9355-498A-A227-4525224531FF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3.1.3</a:t>
            </a:r>
            <a:r>
              <a:rPr altLang="en-US" sz="1600"/>
              <a:t>　二倍角的正弦、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余弦、正切公式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10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1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12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13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14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15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16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17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18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19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20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Word___2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21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702425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3</a:t>
            </a:r>
            <a:r>
              <a:rPr lang="en-US" smtClean="0"/>
              <a:t>.</a:t>
            </a:r>
            <a:r>
              <a:rPr lang="en-US" b="1" smtClean="0"/>
              <a:t>1</a:t>
            </a:r>
            <a:r>
              <a:rPr lang="en-US" smtClean="0"/>
              <a:t>.</a:t>
            </a:r>
            <a:r>
              <a:rPr lang="en-US" b="1" smtClean="0"/>
              <a:t>3</a:t>
            </a:r>
            <a:r>
              <a:rPr smtClean="0"/>
              <a:t>　二倍角的正弦、余弦、正切公式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2792413"/>
          <a:ext cx="8128000" cy="1527175"/>
        </p:xfrm>
        <a:graphic>
          <a:graphicData uri="http://schemas.openxmlformats.org/presentationml/2006/ole">
            <p:oleObj spid="_x0000_s8195" name="文档" r:id="rId7" imgW="4029656" imgH="757935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08000" y="1422400"/>
          <a:ext cx="8128000" cy="5102225"/>
        </p:xfrm>
        <a:graphic>
          <a:graphicData uri="http://schemas.openxmlformats.org/presentationml/2006/ole">
            <p:oleObj spid="_x0000_s9219" name="文档" r:id="rId7" imgW="3839157" imgH="2409550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3284538"/>
            <a:ext cx="8128000" cy="3394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2430463"/>
          <a:ext cx="8128000" cy="2251075"/>
        </p:xfrm>
        <a:graphic>
          <a:graphicData uri="http://schemas.openxmlformats.org/presentationml/2006/ole">
            <p:oleObj spid="_x0000_s10243" name="文档" r:id="rId7" imgW="3948631" imgH="1093875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3536950"/>
            <a:ext cx="8128000" cy="1697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1935163"/>
          <a:ext cx="8128000" cy="3241675"/>
        </p:xfrm>
        <a:graphic>
          <a:graphicData uri="http://schemas.openxmlformats.org/presentationml/2006/ole">
            <p:oleObj spid="_x0000_s11267" name="文档" r:id="rId7" imgW="3839157" imgH="153063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5" name="矩形 1"/>
          <p:cNvSpPr>
            <a:spLocks noChangeAspect="1"/>
          </p:cNvSpPr>
          <p:nvPr/>
        </p:nvSpPr>
        <p:spPr bwMode="auto">
          <a:xfrm>
            <a:off x="508000" y="291941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已知某角的三角函数值求值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要认真观察已知角与所求角有没有特殊关系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和或差是特殊角或二倍角等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用诱导公式变形后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利用有关公式求值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08000" y="2498725"/>
          <a:ext cx="8128000" cy="2114550"/>
        </p:xfrm>
        <a:graphic>
          <a:graphicData uri="http://schemas.openxmlformats.org/presentationml/2006/ole">
            <p:oleObj spid="_x0000_s12291" name="文档" r:id="rId7" imgW="3839157" imgH="998818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1341438"/>
          <a:ext cx="8128000" cy="5065712"/>
        </p:xfrm>
        <a:graphic>
          <a:graphicData uri="http://schemas.openxmlformats.org/presentationml/2006/ole">
            <p:oleObj spid="_x0000_s13315" name="文档" r:id="rId7" imgW="3839157" imgH="2392987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5805488"/>
            <a:ext cx="8128000" cy="64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508000" y="2446338"/>
          <a:ext cx="8128000" cy="2219325"/>
        </p:xfrm>
        <a:graphic>
          <a:graphicData uri="http://schemas.openxmlformats.org/presentationml/2006/ole">
            <p:oleObj spid="_x0000_s14339" name="文档" r:id="rId7" imgW="3948631" imgH="1077672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423703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508000" y="1414463"/>
          <a:ext cx="8128000" cy="5183187"/>
        </p:xfrm>
        <a:graphic>
          <a:graphicData uri="http://schemas.openxmlformats.org/presentationml/2006/ole">
            <p:oleObj spid="_x0000_s15363" name="文档" r:id="rId7" imgW="3839157" imgH="2448077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3" name="矩形 1"/>
          <p:cNvSpPr>
            <a:spLocks noChangeAspect="1"/>
          </p:cNvSpPr>
          <p:nvPr/>
        </p:nvSpPr>
        <p:spPr bwMode="auto">
          <a:xfrm>
            <a:off x="508000" y="291941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化简三角函数式与证明三角等式的实质是一样的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那就是化繁为简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在解答这类问题时可从三个方面考虑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一是角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二是函数名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三是结构式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从而消除差异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达到化简的目的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2"/>
          <p:cNvSpPr>
            <a:spLocks noChangeAspect="1"/>
          </p:cNvSpPr>
          <p:nvPr/>
        </p:nvSpPr>
        <p:spPr bwMode="auto">
          <a:xfrm>
            <a:off x="508000" y="291941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会推导二倍角的正弦、余弦、正切公式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灵活应用二倍角的正弦、余弦、正切公式解决有关的求值、化简、证明等问题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508000" y="1412875"/>
          <a:ext cx="8128000" cy="4816475"/>
        </p:xfrm>
        <a:graphic>
          <a:graphicData uri="http://schemas.openxmlformats.org/presentationml/2006/ole">
            <p:oleObj spid="_x0000_s16387" name="文档" r:id="rId7" imgW="3839157" imgH="2275246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2698750"/>
            <a:ext cx="8128000" cy="353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508000" y="1484313"/>
          <a:ext cx="8128000" cy="4791075"/>
        </p:xfrm>
        <a:graphic>
          <a:graphicData uri="http://schemas.openxmlformats.org/presentationml/2006/ole">
            <p:oleObj spid="_x0000_s17411" name="文档" r:id="rId7" imgW="3948631" imgH="2327815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508000" y="1804988"/>
          <a:ext cx="8128000" cy="3502025"/>
        </p:xfrm>
        <a:graphic>
          <a:graphicData uri="http://schemas.openxmlformats.org/presentationml/2006/ole">
            <p:oleObj spid="_x0000_s18435" name="文档" r:id="rId7" imgW="3839157" imgH="1654495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508000" y="2411413"/>
          <a:ext cx="8128000" cy="2289175"/>
        </p:xfrm>
        <a:graphic>
          <a:graphicData uri="http://schemas.openxmlformats.org/presentationml/2006/ole">
            <p:oleObj spid="_x0000_s19459" name="文档" r:id="rId7" imgW="4029656" imgH="113528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矩形 5"/>
          <p:cNvSpPr>
            <a:spLocks noChangeAspect="1"/>
          </p:cNvSpPr>
          <p:nvPr/>
        </p:nvSpPr>
        <p:spPr bwMode="auto">
          <a:xfrm>
            <a:off x="508000" y="1346200"/>
            <a:ext cx="53213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二倍角的正弦、余弦、正切公式如下表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508000" y="1844675"/>
          <a:ext cx="8128000" cy="2811463"/>
        </p:xfrm>
        <a:graphic>
          <a:graphicData uri="http://schemas.openxmlformats.org/presentationml/2006/ole">
            <p:oleObj spid="_x0000_s1028" name="文档" r:id="rId3" imgW="3896414" imgH="1347360" progId="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508000" y="4221163"/>
          <a:ext cx="8128000" cy="1489075"/>
        </p:xfrm>
        <a:graphic>
          <a:graphicData uri="http://schemas.openxmlformats.org/presentationml/2006/ole">
            <p:oleObj spid="_x0000_s1029" name="文档" r:id="rId4" imgW="4029656" imgH="737412" progId="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963988" y="2343150"/>
            <a:ext cx="1727200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76600" y="3113088"/>
            <a:ext cx="1008063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27538" y="3113088"/>
            <a:ext cx="1008062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08000" y="1460500"/>
          <a:ext cx="8128000" cy="4191000"/>
        </p:xfrm>
        <a:graphic>
          <a:graphicData uri="http://schemas.openxmlformats.org/presentationml/2006/ole">
            <p:oleObj spid="_x0000_s2051" name="文档" r:id="rId3" imgW="3839157" imgH="1978913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08000" y="2565400"/>
            <a:ext cx="8128000" cy="5032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000" y="3048000"/>
            <a:ext cx="8128000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652963"/>
            <a:ext cx="8128000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5148263"/>
            <a:ext cx="8128000" cy="504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08000" y="2533650"/>
          <a:ext cx="8128000" cy="2044700"/>
        </p:xfrm>
        <a:graphic>
          <a:graphicData uri="http://schemas.openxmlformats.org/presentationml/2006/ole">
            <p:oleObj spid="_x0000_s3075" name="文档" r:id="rId3" imgW="3839157" imgH="965692" progId="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08000" y="3451225"/>
            <a:ext cx="8128000" cy="698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000" y="4149725"/>
            <a:ext cx="8128000" cy="6969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08000" y="2084388"/>
          <a:ext cx="8128000" cy="2943225"/>
        </p:xfrm>
        <a:graphic>
          <a:graphicData uri="http://schemas.openxmlformats.org/presentationml/2006/ole">
            <p:oleObj spid="_x0000_s4099" name="文档" r:id="rId3" imgW="3839157" imgH="1390208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508000" y="1389063"/>
          <a:ext cx="8128000" cy="4333875"/>
        </p:xfrm>
        <a:graphic>
          <a:graphicData uri="http://schemas.openxmlformats.org/presentationml/2006/ole">
            <p:oleObj spid="_x0000_s5123" name="文档" r:id="rId3" imgW="3839157" imgH="2046965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08000" y="1762125"/>
          <a:ext cx="8128000" cy="3587750"/>
        </p:xfrm>
        <a:graphic>
          <a:graphicData uri="http://schemas.openxmlformats.org/presentationml/2006/ole">
            <p:oleObj spid="_x0000_s6147" name="文档" r:id="rId7" imgW="3948631" imgH="1743071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4354513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458913"/>
          <a:ext cx="8128000" cy="4194175"/>
        </p:xfrm>
        <a:graphic>
          <a:graphicData uri="http://schemas.openxmlformats.org/presentationml/2006/ole">
            <p:oleObj spid="_x0000_s7171" name="文档" r:id="rId7" imgW="3839157" imgH="198071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40</TotalTime>
  <Words>400</Words>
  <Application>Microsoft Office PowerPoint</Application>
  <PresentationFormat>全屏显示(4:3)</PresentationFormat>
  <Paragraphs>70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3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NEU-BZ-S92</vt:lpstr>
      <vt:lpstr>方正书宋_GBK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3.1.3　二倍角的正弦、余弦、正切公式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3.1.3　二倍角的正弦、余弦、正切公式</dc:title>
  <cp:lastModifiedBy>微软用户</cp:lastModifiedBy>
  <cp:revision>1</cp:revision>
  <dcterms:created xsi:type="dcterms:W3CDTF">2014-05-17T06:26:39Z</dcterms:created>
  <dcterms:modified xsi:type="dcterms:W3CDTF">2017-06-16T13:58:54Z</dcterms:modified>
</cp:coreProperties>
</file>