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63" r:id="rId3"/>
    <p:sldId id="264" r:id="rId4"/>
    <p:sldId id="282" r:id="rId5"/>
    <p:sldId id="289" r:id="rId6"/>
    <p:sldId id="290" r:id="rId7"/>
    <p:sldId id="265" r:id="rId8"/>
    <p:sldId id="291" r:id="rId9"/>
    <p:sldId id="292" r:id="rId10"/>
    <p:sldId id="275" r:id="rId11"/>
    <p:sldId id="293" r:id="rId12"/>
    <p:sldId id="294" r:id="rId13"/>
    <p:sldId id="280" r:id="rId14"/>
    <p:sldId id="295" r:id="rId15"/>
    <p:sldId id="296" r:id="rId16"/>
    <p:sldId id="297" r:id="rId17"/>
    <p:sldId id="281" r:id="rId18"/>
    <p:sldId id="298" r:id="rId19"/>
    <p:sldId id="299" r:id="rId20"/>
    <p:sldId id="300" r:id="rId21"/>
    <p:sldId id="286" r:id="rId22"/>
    <p:sldId id="301" r:id="rId23"/>
    <p:sldId id="302" r:id="rId24"/>
    <p:sldId id="30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5FACB00-97F7-411C-ABB5-05976FA20881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FA2E78D-AD4E-4BBD-8D30-1C23AF8EEF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E720C85-F46A-468D-97B7-A0851B007C3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956333B-CA16-488F-AE84-FC79DDBBA1B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20DC0A9-9F35-4043-ABDB-2118411126B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8388D89-865D-4BAA-933A-609CD611B95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5FE2813-62C3-4B9B-98EE-11ACADBCF64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7AF94F0-E931-4E75-8AA6-BA5FDD4633C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CC97668-BD4B-4FF6-8964-2ECD6C9DF66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175C27F-3552-4327-B90B-35D8AB8DAF6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3.1.2</a:t>
            </a:r>
            <a:r>
              <a:rPr altLang="en-US" sz="1600"/>
              <a:t>　两角和与差的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正弦、余弦、正切公式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3"/>
          <p:cNvSpPr>
            <a:spLocks noGrp="1"/>
          </p:cNvSpPr>
          <p:nvPr>
            <p:ph type="title"/>
          </p:nvPr>
        </p:nvSpPr>
        <p:spPr bwMode="auto">
          <a:xfrm>
            <a:off x="1116013" y="2924175"/>
            <a:ext cx="7205662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3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两角和与差的正弦、余弦、正切公式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273300"/>
          <a:ext cx="8128000" cy="2565400"/>
        </p:xfrm>
        <a:graphic>
          <a:graphicData uri="http://schemas.openxmlformats.org/presentationml/2006/ole">
            <p:oleObj spid="_x0000_s8195" name="文档" r:id="rId7" imgW="3948631" imgH="1246182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40132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3538537"/>
        </p:xfrm>
        <a:graphic>
          <a:graphicData uri="http://schemas.openxmlformats.org/presentationml/2006/ole">
            <p:oleObj spid="_x0000_s9219" name="文档" r:id="rId7" imgW="3839157" imgH="1671778" progId="">
              <p:embed/>
            </p:oleObj>
          </a:graphicData>
        </a:graphic>
      </p:graphicFrame>
      <p:sp>
        <p:nvSpPr>
          <p:cNvPr id="9224" name="矩形 2"/>
          <p:cNvSpPr>
            <a:spLocks noChangeAspect="1"/>
          </p:cNvSpPr>
          <p:nvPr/>
        </p:nvSpPr>
        <p:spPr bwMode="auto">
          <a:xfrm>
            <a:off x="508000" y="5095875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解答此类题目的方法就是活用、逆用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在解答过程中常利用诱导公式实现角的前后统一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624138"/>
          <a:ext cx="8128000" cy="1863725"/>
        </p:xfrm>
        <a:graphic>
          <a:graphicData uri="http://schemas.openxmlformats.org/presentationml/2006/ole">
            <p:oleObj spid="_x0000_s10243" name="文档" r:id="rId7" imgW="3839157" imgH="879637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4290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2611438"/>
          <a:ext cx="8128000" cy="1889125"/>
        </p:xfrm>
        <a:graphic>
          <a:graphicData uri="http://schemas.openxmlformats.org/presentationml/2006/ole">
            <p:oleObj spid="_x0000_s11267" name="文档" r:id="rId7" imgW="3948631" imgH="917444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95288" y="40735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309688"/>
          <a:ext cx="8128000" cy="5143500"/>
        </p:xfrm>
        <a:graphic>
          <a:graphicData uri="http://schemas.openxmlformats.org/presentationml/2006/ole">
            <p:oleObj spid="_x0000_s12291" name="文档" r:id="rId7" imgW="3839157" imgH="242863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3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分别已知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的某一三角函数值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),tan(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其步骤是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利用同角三角函数基本关系式求出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其余的三角函数值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代入公式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计算即可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864100"/>
        </p:xfrm>
        <a:graphic>
          <a:graphicData uri="http://schemas.openxmlformats.org/presentationml/2006/ole">
            <p:oleObj spid="_x0000_s13315" name="文档" r:id="rId7" imgW="3839157" imgH="229649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032125"/>
            <a:ext cx="8128000" cy="363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2381250"/>
          <a:ext cx="8128000" cy="2349500"/>
        </p:xfrm>
        <a:graphic>
          <a:graphicData uri="http://schemas.openxmlformats.org/presentationml/2006/ole">
            <p:oleObj spid="_x0000_s14339" name="文档" r:id="rId7" imgW="3948631" imgH="1141044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87985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543050"/>
          <a:ext cx="8128000" cy="4025900"/>
        </p:xfrm>
        <a:graphic>
          <a:graphicData uri="http://schemas.openxmlformats.org/presentationml/2006/ole">
            <p:oleObj spid="_x0000_s15363" name="文档" r:id="rId7" imgW="3839157" imgH="190257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解此类问题的关键是把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所求角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表示出来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有两个时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所求角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一般表示为两个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的和或差的形式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如本题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有一个时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此时应着眼于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所求角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的和或差的关系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然后应用诱导公式把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所求角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变成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角的拆分方法不唯一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可根据题目合理地选择拆分方式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能根据两角差的余弦公式导出并记住两角和与差的正弦、余弦、正切公式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并灵活运用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能熟练地把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化为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的形式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49275" y="1487488"/>
          <a:ext cx="8094663" cy="4767262"/>
        </p:xfrm>
        <a:graphic>
          <a:graphicData uri="http://schemas.openxmlformats.org/presentationml/2006/ole">
            <p:oleObj spid="_x0000_s16387" name="文档" r:id="rId7" imgW="3839157" imgH="2259043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68300" y="2614613"/>
            <a:ext cx="8456613" cy="3767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729162"/>
        </p:xfrm>
        <a:graphic>
          <a:graphicData uri="http://schemas.openxmlformats.org/presentationml/2006/ole">
            <p:oleObj spid="_x0000_s17411" name="文档" r:id="rId7" imgW="3948631" imgH="229649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414837"/>
        </p:xfrm>
        <a:graphic>
          <a:graphicData uri="http://schemas.openxmlformats.org/presentationml/2006/ole">
            <p:oleObj spid="_x0000_s18435" name="文档" r:id="rId7" imgW="3839157" imgH="208477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84175" y="3429000"/>
            <a:ext cx="8375650" cy="302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7" name="矩形 6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此类题目是给值求角问题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一般步骤是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先确定角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的范围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且使这个范围尽量小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所得范围来确定求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中的一个值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尽量使所选函数在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得到的范围内是单调函数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的一个三角值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写出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的大小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5"/>
          <p:cNvSpPr>
            <a:spLocks noChangeAspect="1"/>
          </p:cNvSpPr>
          <p:nvPr/>
        </p:nvSpPr>
        <p:spPr bwMode="auto">
          <a:xfrm>
            <a:off x="508000" y="908050"/>
            <a:ext cx="34242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和角、差角公式如下表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1525588"/>
          <a:ext cx="8128000" cy="5051425"/>
        </p:xfrm>
        <a:graphic>
          <a:graphicData uri="http://schemas.openxmlformats.org/presentationml/2006/ole">
            <p:oleObj spid="_x0000_s1028" name="文档" r:id="rId3" imgW="3896414" imgH="2420352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355975" y="2028825"/>
            <a:ext cx="25844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5663" y="2486025"/>
            <a:ext cx="258445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9000" y="3579813"/>
            <a:ext cx="25828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2500" y="4025900"/>
            <a:ext cx="25828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20713" y="2665413"/>
          <a:ext cx="8128000" cy="466725"/>
        </p:xfrm>
        <a:graphic>
          <a:graphicData uri="http://schemas.openxmlformats.org/presentationml/2006/ole">
            <p:oleObj spid="_x0000_s2052" name="文档" r:id="rId3" imgW="3839157" imgH="221079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1025525"/>
            <a:ext cx="8128000" cy="49672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归纳总结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与差角的余弦公式一样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在一般情况下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)≠sin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)≠cos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,tan(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)≠tan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和差角公式是诱导公式的推广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诱导公式是和差角公式的特例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 i="1">
              <a:solidFill>
                <a:srgbClr val="000000"/>
              </a:solidFill>
              <a:latin typeface="Times New Roman" pitchFamily="18" charset="0"/>
              <a:ea typeface="Microsoft Yi Baiti"/>
              <a:cs typeface="Microsoft Yi Baiti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使用公式时不仅要会正用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还要能够逆用公式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如化简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不要将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展开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而应采用整体思想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进行如下变形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这也体现了数学中的整体原则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注意公式的结构特征和符号规律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可记为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同名相乘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符号反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可记为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异名相乘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符号同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908050"/>
          <a:ext cx="8128000" cy="5516563"/>
        </p:xfrm>
        <a:graphic>
          <a:graphicData uri="http://schemas.openxmlformats.org/presentationml/2006/ole">
            <p:oleObj spid="_x0000_s3076" name="文档" r:id="rId3" imgW="3839157" imgH="2604345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84213" y="1982788"/>
            <a:ext cx="5400675" cy="935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113" y="2917825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25" y="4991100"/>
            <a:ext cx="8291513" cy="1008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650" y="5999163"/>
            <a:ext cx="16017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2520950"/>
          <a:ext cx="8128000" cy="2070100"/>
        </p:xfrm>
        <a:graphic>
          <a:graphicData uri="http://schemas.openxmlformats.org/presentationml/2006/ole">
            <p:oleObj spid="_x0000_s4100" name="文档" r:id="rId3" imgW="3839157" imgH="978295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508000" y="2922588"/>
            <a:ext cx="8128000" cy="1049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3971925"/>
            <a:ext cx="8128000" cy="105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196975"/>
          <a:ext cx="8128000" cy="4718050"/>
        </p:xfrm>
        <a:graphic>
          <a:graphicData uri="http://schemas.openxmlformats.org/presentationml/2006/ole">
            <p:oleObj spid="_x0000_s5124" name="文档" r:id="rId3" imgW="3839157" imgH="222843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341438"/>
          <a:ext cx="8128000" cy="4429125"/>
        </p:xfrm>
        <a:graphic>
          <a:graphicData uri="http://schemas.openxmlformats.org/presentationml/2006/ole">
            <p:oleObj spid="_x0000_s6148" name="文档" r:id="rId3" imgW="3839157" imgH="209197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2463800"/>
          <a:ext cx="8128000" cy="2184400"/>
        </p:xfrm>
        <a:graphic>
          <a:graphicData uri="http://schemas.openxmlformats.org/presentationml/2006/ole">
            <p:oleObj spid="_x0000_s7172" name="文档" r:id="rId3" imgW="4029656" imgH="108271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39</TotalTime>
  <Words>751</Words>
  <Application>Microsoft Office PowerPoint</Application>
  <PresentationFormat>全屏显示(4:3)</PresentationFormat>
  <Paragraphs>73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3.1.2　两角和与差的正弦、余弦、正切公式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3.1.2　两角和与差的正弦、余弦、正切公式</dc:title>
  <cp:lastModifiedBy>微软用户</cp:lastModifiedBy>
  <cp:revision>1</cp:revision>
  <dcterms:created xsi:type="dcterms:W3CDTF">2014-05-17T06:26:39Z</dcterms:created>
  <dcterms:modified xsi:type="dcterms:W3CDTF">2017-06-16T13:59:16Z</dcterms:modified>
</cp:coreProperties>
</file>