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3" r:id="rId2"/>
    <p:sldId id="289" r:id="rId3"/>
    <p:sldId id="263" r:id="rId4"/>
    <p:sldId id="264" r:id="rId5"/>
    <p:sldId id="290" r:id="rId6"/>
    <p:sldId id="291" r:id="rId7"/>
    <p:sldId id="282" r:id="rId8"/>
    <p:sldId id="292" r:id="rId9"/>
    <p:sldId id="283" r:id="rId10"/>
    <p:sldId id="293" r:id="rId11"/>
    <p:sldId id="294" r:id="rId12"/>
    <p:sldId id="265" r:id="rId13"/>
    <p:sldId id="295" r:id="rId14"/>
    <p:sldId id="275" r:id="rId15"/>
    <p:sldId id="296" r:id="rId16"/>
    <p:sldId id="297" r:id="rId17"/>
    <p:sldId id="298" r:id="rId18"/>
    <p:sldId id="280" r:id="rId19"/>
    <p:sldId id="299" r:id="rId20"/>
    <p:sldId id="281" r:id="rId21"/>
    <p:sldId id="300" r:id="rId22"/>
    <p:sldId id="301" r:id="rId23"/>
    <p:sldId id="286" r:id="rId24"/>
    <p:sldId id="302" r:id="rId25"/>
    <p:sldId id="288" r:id="rId26"/>
    <p:sldId id="303" r:id="rId27"/>
    <p:sldId id="304" r:id="rId28"/>
    <p:sldId id="305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22CABF8-3BD9-4739-A41F-BFC535E3D001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1633435-D8B9-4663-83A8-C503CCE0F8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4.xml"/><Relationship Id="rId4" Type="http://schemas.openxmlformats.org/officeDocument/2006/relationships/slide" Target="../slides/slide1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12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1FA05DB-CF03-4432-AC7F-2424CAAD2F9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195F2C8-CFC8-4208-A565-1712D97C5B2A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5A9D757A-BD4D-44ED-9D76-5D5506BC9B0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2.4.1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的物理背景及其含义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88BB710-B800-4206-B92D-D70DAFFE561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2.4.1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的物理背景及其含义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B1D0A0C-8D7A-4A7D-929E-F53DB960FAD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2.4.1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的物理背景及其含义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7333BA78-2E3E-4C29-B850-A68DABC9A94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2.4.1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的物理背景及其含义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C0B8E0E-30A6-4E3D-9F3D-CCAD2999043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2.4.1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的物理背景及其含义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536BBD2B-17DC-4E5F-98AD-45BCF1524B40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42938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2.4.1</a:t>
            </a:r>
            <a:r>
              <a:rPr altLang="en-US" sz="1600"/>
              <a:t>　平面向量数量积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的物理背景及其含义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5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6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7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8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9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10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11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12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13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14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15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16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17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Relationship Id="rId9" Type="http://schemas.openxmlformats.org/officeDocument/2006/relationships/package" Target="../embeddings/Microsoft_Word___1818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19.docx"/><Relationship Id="rId3" Type="http://schemas.openxmlformats.org/officeDocument/2006/relationships/slide" Target="slide14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1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2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3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4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4</a:t>
            </a:r>
            <a:r>
              <a:rPr smtClean="0"/>
              <a:t>　</a:t>
            </a:r>
            <a:r>
              <a:rPr b="1" smtClean="0"/>
              <a:t>平面向量的数量积</a:t>
            </a:r>
            <a:endParaRPr smtClean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矩形 4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归纳总结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508000" y="1350963"/>
          <a:ext cx="8128000" cy="4854575"/>
        </p:xfrm>
        <a:graphic>
          <a:graphicData uri="http://schemas.openxmlformats.org/presentationml/2006/ole">
            <p:oleObj spid="_x0000_s5124" name="文档" r:id="rId6" imgW="3839157" imgH="2292529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8000" y="220503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265430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346233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390683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5102225"/>
            <a:ext cx="8128000" cy="652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575468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1"/>
          <p:cNvSpPr>
            <a:spLocks noChangeAspect="1"/>
          </p:cNvSpPr>
          <p:nvPr/>
        </p:nvSpPr>
        <p:spPr bwMode="auto">
          <a:xfrm>
            <a:off x="508000" y="1295400"/>
            <a:ext cx="81280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向量的数量积、向量的数乘和实数的乘法这三种运算的区别和联系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从运算的定义、表示方法、性质和几何意义上来分析对比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从定义上看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两个向量数量积的结果是一个实数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而不是向量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向量数乘的结果是一个向量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其长度是原向量长度的倍数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两个实数的积是一个实数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从运算的表示方法上看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两个向量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的数量积称为内积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写成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大学里还要学到两个向量的外积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是两个向量的数量积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因此书写时要严格区分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符号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“·”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在向量运算中既不能省略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也不能用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代替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向量的数乘的写法同单项式的写法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实数的乘法的写法我们就非常熟悉了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"/>
          <p:cNvSpPr>
            <a:spLocks noChangeAspect="1"/>
          </p:cNvSpPr>
          <p:nvPr/>
        </p:nvSpPr>
        <p:spPr bwMode="auto">
          <a:xfrm>
            <a:off x="508000" y="1092200"/>
            <a:ext cx="81280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从运算的性质上看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在向量的数量积中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或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在向量的数乘中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在实数的乘法中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在向量的数量积中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Cambria Math" pitchFamily="18" charset="0"/>
                <a:ea typeface="NEU-BZ-S92"/>
                <a:cs typeface="NEU-BZ-S92"/>
              </a:rPr>
              <a:t>⇒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在向量的数乘中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Cambria Math" pitchFamily="18" charset="0"/>
                <a:ea typeface="NEU-BZ-S92"/>
                <a:cs typeface="NEU-BZ-S92"/>
              </a:rPr>
              <a:t>⇒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在实数的乘法中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ab=bc</a:t>
            </a:r>
            <a:r>
              <a:rPr lang="en-US" altLang="zh-CN" sz="2200">
                <a:solidFill>
                  <a:srgbClr val="000000"/>
                </a:solidFill>
                <a:latin typeface="Cambria Math" pitchFamily="18" charset="0"/>
                <a:ea typeface="NEU-BZ-S92"/>
                <a:cs typeface="NEU-BZ-S92"/>
              </a:rPr>
              <a:t>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a=c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在向量的数量积中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在向量的数乘中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在实数的乘法中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从几何意义上来看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在向量的数量积中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的几何意义是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的长度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方向上的投影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的乘积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在向量的数乘中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的几何意义就是把向量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沿向量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的方向或反方向放大或缩小到原来的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在实数的乘法中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的几何意义就是数轴上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到原点的距离等于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到原点的距离的积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508000" y="1628775"/>
          <a:ext cx="8128000" cy="960438"/>
        </p:xfrm>
        <a:graphic>
          <a:graphicData uri="http://schemas.openxmlformats.org/presentationml/2006/ole">
            <p:oleObj spid="_x0000_s6148" name="文档" r:id="rId8" imgW="3948631" imgH="466643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的夹角为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120°,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|=|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·(3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的值为</a:t>
            </a:r>
            <a:r>
              <a:rPr lang="zh-CN" altLang="zh-CN" sz="2200" i="1" u="sng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·(3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cos 120°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的夹角为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|=m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|=n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+t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其步骤是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先求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化简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=xs|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xt+ys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+yt|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代入即可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000" y="292417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33575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7038" y="3790950"/>
            <a:ext cx="8289925" cy="1692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508000" y="1989138"/>
          <a:ext cx="8128000" cy="960437"/>
        </p:xfrm>
        <a:graphic>
          <a:graphicData uri="http://schemas.openxmlformats.org/presentationml/2006/ole">
            <p:oleObj spid="_x0000_s7172" name="文档" r:id="rId8" imgW="3948631" imgH="466643" progId="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2466975"/>
            <a:ext cx="8128000" cy="2897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的夹角为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120°,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|=|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·(3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的值为</a:t>
            </a:r>
            <a:r>
              <a:rPr lang="zh-CN" altLang="zh-CN" sz="2200" i="1" u="sng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·(3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cos 120°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的夹角为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|=m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|=n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+t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其步骤是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先求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化简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=xs|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xt+ys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+yt|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代入即可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000" y="327818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0" y="370205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4151313"/>
            <a:ext cx="8128000" cy="1311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8000" y="1500188"/>
          <a:ext cx="8128000" cy="4111625"/>
        </p:xfrm>
        <a:graphic>
          <a:graphicData uri="http://schemas.openxmlformats.org/presentationml/2006/ole">
            <p:oleObj spid="_x0000_s8196" name="文档" r:id="rId8" imgW="3839157" imgH="1941466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508000" y="2427288"/>
          <a:ext cx="8128000" cy="2257425"/>
        </p:xfrm>
        <a:graphic>
          <a:graphicData uri="http://schemas.openxmlformats.org/presentationml/2006/ole">
            <p:oleObj spid="_x0000_s9220" name="文档" r:id="rId8" imgW="3839157" imgH="1067590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508000" y="1700213"/>
          <a:ext cx="8128000" cy="2987675"/>
        </p:xfrm>
        <a:graphic>
          <a:graphicData uri="http://schemas.openxmlformats.org/presentationml/2006/ole">
            <p:oleObj spid="_x0000_s10244" name="文档" r:id="rId8" imgW="3948631" imgH="1450699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687888"/>
            <a:ext cx="8128000" cy="12715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反思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求向量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已知不共线的向量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+mn-ea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其步骤是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+y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000" y="3460750"/>
            <a:ext cx="8128000" cy="795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4256088"/>
            <a:ext cx="8128000" cy="458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000" y="4714875"/>
            <a:ext cx="8128000" cy="141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508000" y="1484313"/>
          <a:ext cx="8128000" cy="4706937"/>
        </p:xfrm>
        <a:graphic>
          <a:graphicData uri="http://schemas.openxmlformats.org/presentationml/2006/ole">
            <p:oleObj spid="_x0000_s11268" name="文档" r:id="rId8" imgW="3839157" imgH="2222677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508000" y="3079750"/>
            <a:ext cx="8128000" cy="2600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568007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 bwMode="auto">
          <a:xfrm>
            <a:off x="1187450" y="2924175"/>
            <a:ext cx="7278688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4</a:t>
            </a:r>
            <a:r>
              <a:rPr lang="en-US" smtClean="0"/>
              <a:t>.</a:t>
            </a:r>
            <a:r>
              <a:rPr lang="en-US" b="1" smtClean="0"/>
              <a:t>1</a:t>
            </a:r>
            <a:r>
              <a:rPr smtClean="0"/>
              <a:t>　平面向量数量积的物理背景及其含义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508000" y="1766888"/>
          <a:ext cx="8128000" cy="3578225"/>
        </p:xfrm>
        <a:graphic>
          <a:graphicData uri="http://schemas.openxmlformats.org/presentationml/2006/ole">
            <p:oleObj spid="_x0000_s12292" name="文档" r:id="rId8" imgW="3948631" imgH="1737670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8000" y="2625725"/>
            <a:ext cx="8128000" cy="803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3429000"/>
            <a:ext cx="8128000" cy="2414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508000" y="2786063"/>
          <a:ext cx="8128000" cy="1539875"/>
        </p:xfrm>
        <a:graphic>
          <a:graphicData uri="http://schemas.openxmlformats.org/presentationml/2006/ole">
            <p:oleObj spid="_x0000_s13316" name="文档" r:id="rId8" imgW="4029656" imgH="763336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508000" y="1635125"/>
          <a:ext cx="8128000" cy="3841750"/>
        </p:xfrm>
        <a:graphic>
          <a:graphicData uri="http://schemas.openxmlformats.org/presentationml/2006/ole">
            <p:oleObj spid="_x0000_s14340" name="文档" r:id="rId8" imgW="3839157" imgH="1815084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8000" y="2781300"/>
            <a:ext cx="8128000" cy="2251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9438" y="5032375"/>
            <a:ext cx="1601787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8000" y="1700213"/>
          <a:ext cx="8128000" cy="962025"/>
        </p:xfrm>
        <a:graphic>
          <a:graphicData uri="http://schemas.openxmlformats.org/presentationml/2006/ole">
            <p:oleObj spid="_x0000_s15363" name="文档" r:id="rId8" imgW="3948631" imgH="466643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2181225"/>
            <a:ext cx="8128000" cy="3709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不共线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|=|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证明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垂直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可转化为证明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的数量积为零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证明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|=|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证明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通常转化为证明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300831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3457575"/>
            <a:ext cx="8128000" cy="2028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548640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3" name="矩形 6"/>
          <p:cNvSpPr>
            <a:spLocks noChangeAspect="1"/>
          </p:cNvSpPr>
          <p:nvPr/>
        </p:nvSpPr>
        <p:spPr bwMode="auto">
          <a:xfrm>
            <a:off x="508000" y="2219325"/>
            <a:ext cx="812800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书宋_GBK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3,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的夹角为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60°,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5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=m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3(5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87,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260350" y="4341813"/>
          <a:ext cx="8128000" cy="558800"/>
        </p:xfrm>
        <a:graphic>
          <a:graphicData uri="http://schemas.openxmlformats.org/presentationml/2006/ole">
            <p:oleObj spid="_x0000_s16387" name="文档" r:id="rId8" imgW="3839157" imgH="263567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3068638"/>
            <a:ext cx="8128000" cy="2295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508000" y="2084388"/>
          <a:ext cx="8128000" cy="960437"/>
        </p:xfrm>
        <a:graphic>
          <a:graphicData uri="http://schemas.openxmlformats.org/presentationml/2006/ole">
            <p:oleObj spid="_x0000_s17412" name="文档" r:id="rId8" imgW="3948631" imgH="466643" progId="">
              <p:embed/>
            </p:oleObj>
          </a:graphicData>
        </a:graphic>
      </p:graphicFrame>
      <p:sp>
        <p:nvSpPr>
          <p:cNvPr id="17419" name="矩形 7"/>
          <p:cNvSpPr>
            <a:spLocks noChangeAspect="1"/>
          </p:cNvSpPr>
          <p:nvPr/>
        </p:nvSpPr>
        <p:spPr bwMode="auto">
          <a:xfrm>
            <a:off x="508000" y="3597275"/>
            <a:ext cx="81280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易知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分别将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移至等号右边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得到三个等式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分别平方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选取两个等式相减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即可得到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中两个向量的长度之间的关系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508000" y="2732088"/>
          <a:ext cx="8128000" cy="877887"/>
        </p:xfrm>
        <a:graphic>
          <a:graphicData uri="http://schemas.openxmlformats.org/presentationml/2006/ole">
            <p:oleObj spid="_x0000_s17413" name="文档" r:id="rId9" imgW="3839157" imgH="414434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8000" y="3573463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08000" y="1411288"/>
          <a:ext cx="8128000" cy="4289425"/>
        </p:xfrm>
        <a:graphic>
          <a:graphicData uri="http://schemas.openxmlformats.org/presentationml/2006/ole">
            <p:oleObj spid="_x0000_s18435" name="文档" r:id="rId8" imgW="3839157" imgH="202500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278" name="矩形 6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依据向量数量积的有关知识判断平面图形的形状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关键是由已知条件建立数量积、向量的长度、向量的夹角等之间的关系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移项、两边平方是常用手段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这样可以出现数量积及向量的长度等信息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为说明边相等、边垂直指明方向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1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理解平面向量数量积的含义及其物理意义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的数量积公式及投影的定义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掌握平面向量数量积的重要性质及其运算律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并能运用这些性质与运算律解决有关问题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4" name="矩形 5"/>
          <p:cNvSpPr>
            <a:spLocks noChangeAspect="1"/>
          </p:cNvSpPr>
          <p:nvPr/>
        </p:nvSpPr>
        <p:spPr bwMode="auto">
          <a:xfrm>
            <a:off x="508000" y="1633538"/>
            <a:ext cx="29940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平面向量的数量积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508000" y="2133600"/>
          <a:ext cx="8128000" cy="3976688"/>
        </p:xfrm>
        <a:graphic>
          <a:graphicData uri="http://schemas.openxmlformats.org/presentationml/2006/ole">
            <p:oleObj spid="_x0000_s1030" name="文档" r:id="rId6" imgW="3948631" imgH="1931745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781675" y="2205038"/>
            <a:ext cx="1238250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3488" y="3468688"/>
            <a:ext cx="1238250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85888" y="3919538"/>
            <a:ext cx="954087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35875" y="4797425"/>
            <a:ext cx="681038" cy="238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81125" y="5157788"/>
            <a:ext cx="238125" cy="2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180" name="矩形 4"/>
          <p:cNvSpPr>
            <a:spLocks noChangeAspect="1"/>
          </p:cNvSpPr>
          <p:nvPr/>
        </p:nvSpPr>
        <p:spPr bwMode="auto">
          <a:xfrm>
            <a:off x="508000" y="1341438"/>
            <a:ext cx="81280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名师点拨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两个向量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的数量积是一个实数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不是一个向量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其值可以为正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,0°≤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也可以为负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,90°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≤180°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还可以为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上的投影不是向量而是数量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它的符号取决于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θ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角的范围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也等于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的方向上的投影的乘积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其中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的方向上的投影与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的方向上的投影是不同的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50181" name="图片 5" descr="id:2147517346;Founder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2662238"/>
            <a:ext cx="31829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395288" y="1308100"/>
          <a:ext cx="8128000" cy="2971800"/>
        </p:xfrm>
        <a:graphic>
          <a:graphicData uri="http://schemas.openxmlformats.org/presentationml/2006/ole">
            <p:oleObj spid="_x0000_s2052" name="文档" r:id="rId6" imgW="3839157" imgH="1403530" progId="">
              <p:embed/>
            </p:oleObj>
          </a:graphicData>
        </a:graphic>
      </p:graphicFrame>
      <p:sp>
        <p:nvSpPr>
          <p:cNvPr id="2056" name="矩形 5"/>
          <p:cNvSpPr>
            <a:spLocks noChangeAspect="1"/>
          </p:cNvSpPr>
          <p:nvPr/>
        </p:nvSpPr>
        <p:spPr bwMode="auto">
          <a:xfrm>
            <a:off x="508000" y="4221163"/>
            <a:ext cx="8128000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书宋_GBK"/>
                <a:cs typeface="Times New Roman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与向量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的夹角为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120°,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则向量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在向量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方向上的投影等于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A.2	B.120°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	D.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的长度确定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088" y="3306763"/>
            <a:ext cx="3963987" cy="554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2788" y="3860800"/>
            <a:ext cx="3962400" cy="41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9750" y="5881688"/>
            <a:ext cx="6335713" cy="417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6575" y="6296025"/>
            <a:ext cx="6335713" cy="41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0" name="矩形 1"/>
          <p:cNvSpPr>
            <a:spLocks noChangeAspect="1"/>
          </p:cNvSpPr>
          <p:nvPr/>
        </p:nvSpPr>
        <p:spPr bwMode="auto">
          <a:xfrm>
            <a:off x="508000" y="1484313"/>
            <a:ext cx="158432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运算律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08000" y="1987550"/>
          <a:ext cx="8128000" cy="1901825"/>
        </p:xfrm>
        <a:graphic>
          <a:graphicData uri="http://schemas.openxmlformats.org/presentationml/2006/ole">
            <p:oleObj spid="_x0000_s3076" name="文档" r:id="rId6" imgW="3896414" imgH="911683" progId="">
              <p:embed/>
            </p:oleObj>
          </a:graphicData>
        </a:graphic>
      </p:graphicFrame>
      <p:sp>
        <p:nvSpPr>
          <p:cNvPr id="3081" name="矩形 3"/>
          <p:cNvSpPr>
            <a:spLocks noChangeAspect="1"/>
          </p:cNvSpPr>
          <p:nvPr/>
        </p:nvSpPr>
        <p:spPr bwMode="auto">
          <a:xfrm>
            <a:off x="508000" y="3384550"/>
            <a:ext cx="8128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名师点拨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已知实数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≠0),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ab=bc</a:t>
            </a:r>
            <a:r>
              <a:rPr lang="en-US" altLang="zh-CN" sz="2200">
                <a:solidFill>
                  <a:srgbClr val="000000"/>
                </a:solidFill>
                <a:latin typeface="Cambria Math" pitchFamily="18" charset="0"/>
                <a:ea typeface="NEU-BZ-S92"/>
                <a:cs typeface="NEU-BZ-S92"/>
              </a:rPr>
              <a:t>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a=c.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但对于向量的数量积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该推理不正确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     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对于实数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但对于向量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一般不成立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这是因为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表示一个与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共线的向量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表示一个与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共线的向量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不一定共线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一般不成立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3082" name="图片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06875" y="3875088"/>
            <a:ext cx="354013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492500" y="2060575"/>
            <a:ext cx="57467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99025" y="2492375"/>
            <a:ext cx="5762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95738" y="2932113"/>
            <a:ext cx="1479550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矩形 1"/>
          <p:cNvSpPr>
            <a:spLocks noChangeAspect="1"/>
          </p:cNvSpPr>
          <p:nvPr/>
        </p:nvSpPr>
        <p:spPr bwMode="auto">
          <a:xfrm>
            <a:off x="508000" y="2106613"/>
            <a:ext cx="81280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书宋_GBK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有下列各式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②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其中正确的个数为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A.4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B.3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C.2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D.1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①③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正确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313" y="4149725"/>
            <a:ext cx="3024187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4975" y="4598988"/>
            <a:ext cx="3024188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06513"/>
            <a:ext cx="8128000" cy="865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向量数量积的性质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设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为两个非零向量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的夹角为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08000" y="2122488"/>
          <a:ext cx="8128000" cy="4999037"/>
        </p:xfrm>
        <a:graphic>
          <a:graphicData uri="http://schemas.openxmlformats.org/presentationml/2006/ole">
            <p:oleObj spid="_x0000_s4100" name="文档" r:id="rId6" imgW="3950791" imgH="2430794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070225" y="2182813"/>
            <a:ext cx="93662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72000" y="2614613"/>
            <a:ext cx="93662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72000" y="3440113"/>
            <a:ext cx="936625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6238" y="3900488"/>
            <a:ext cx="935037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53</TotalTime>
  <Words>1696</Words>
  <Application>Microsoft Office PowerPoint</Application>
  <PresentationFormat>全屏显示(4:3)</PresentationFormat>
  <Paragraphs>159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9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Microsoft Yi Baiti</vt:lpstr>
      <vt:lpstr>Cambria Math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2.4　平面向量的数量积</vt:lpstr>
      <vt:lpstr>2.4.1　平面向量数量积的物理背景及其含义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2.4　平面向量的数量积</dc:title>
  <cp:lastModifiedBy>微软用户</cp:lastModifiedBy>
  <cp:revision>1</cp:revision>
  <dcterms:created xsi:type="dcterms:W3CDTF">2014-05-17T06:26:39Z</dcterms:created>
  <dcterms:modified xsi:type="dcterms:W3CDTF">2017-06-16T14:02:17Z</dcterms:modified>
</cp:coreProperties>
</file>