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263" r:id="rId3"/>
    <p:sldId id="264" r:id="rId4"/>
    <p:sldId id="265" r:id="rId5"/>
    <p:sldId id="289" r:id="rId6"/>
    <p:sldId id="290" r:id="rId7"/>
    <p:sldId id="275" r:id="rId8"/>
    <p:sldId id="291" r:id="rId9"/>
    <p:sldId id="292" r:id="rId10"/>
    <p:sldId id="280" r:id="rId11"/>
    <p:sldId id="293" r:id="rId12"/>
    <p:sldId id="294" r:id="rId13"/>
    <p:sldId id="295" r:id="rId14"/>
    <p:sldId id="281" r:id="rId15"/>
    <p:sldId id="296" r:id="rId16"/>
    <p:sldId id="297" r:id="rId17"/>
    <p:sldId id="298" r:id="rId18"/>
    <p:sldId id="299" r:id="rId19"/>
    <p:sldId id="286" r:id="rId20"/>
    <p:sldId id="300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1386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C973645-6706-43F9-A444-2876C2334ABE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C48FB27-CC80-4735-83FD-62C4DC32C7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7.xml"/><Relationship Id="rId4" Type="http://schemas.openxmlformats.org/officeDocument/2006/relationships/slide" Target="../slides/sl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4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F4273A8-C0D2-4A15-8C1F-D1C98DF6D1DA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608A5C9-6BE9-417F-B750-5D0B9AB9356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1DB6525-D277-4177-8D95-8C035D5AE40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4D63388-0F96-4E03-A2D9-E1AE5AE4DD2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56500D2-93F3-47B4-9707-5A27A7561D7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80A665F-9DA2-4E54-9488-E953B810E56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355A395-0720-40DE-9BFC-CC181762D47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13C8D4B-6CA3-4972-9534-0B68483DEA8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41350" y="169863"/>
            <a:ext cx="2722563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2.3.4</a:t>
            </a:r>
            <a:r>
              <a:rPr altLang="en-US" sz="1600"/>
              <a:t>　平面向量共线的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坐标表示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" Target="slide7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3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smtClean="0"/>
              <a:t>　平面向量共线的坐标表示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376737"/>
        </p:xfrm>
        <a:graphic>
          <a:graphicData uri="http://schemas.openxmlformats.org/presentationml/2006/ole">
            <p:oleObj spid="_x0000_s7171" name="文档" r:id="rId7" imgW="3948631" imgH="2125819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481263"/>
            <a:ext cx="8128000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288" y="2932113"/>
            <a:ext cx="8128000" cy="3224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7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证明三点共线的常见方法有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证得两条较短的线段长度之和等于第三条线段的长度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利用斜率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利用直线方程即由其中两点求出直线方程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再验证第三点在这条直线上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利用向量共线的条件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如本题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是最优解法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4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(4,8),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(5,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三点共线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x=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(1,3),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(2,5),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三点共线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016000" y="1628775"/>
          <a:ext cx="8128000" cy="4310063"/>
        </p:xfrm>
        <a:graphic>
          <a:graphicData uri="http://schemas.openxmlformats.org/presentationml/2006/ole">
            <p:oleObj spid="_x0000_s8195" name="文档" r:id="rId7" imgW="3839157" imgH="203544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700213"/>
          <a:ext cx="8128000" cy="962025"/>
        </p:xfrm>
        <a:graphic>
          <a:graphicData uri="http://schemas.openxmlformats.org/presentationml/2006/ole">
            <p:oleObj spid="_x0000_s9219" name="文档" r:id="rId7" imgW="3948631" imgH="466643" progId="">
              <p:embed/>
            </p:oleObj>
          </a:graphicData>
        </a:graphic>
      </p:graphicFrame>
      <p:sp>
        <p:nvSpPr>
          <p:cNvPr id="9224" name="矩形 2"/>
          <p:cNvSpPr>
            <a:spLocks noChangeAspect="1"/>
          </p:cNvSpPr>
          <p:nvPr/>
        </p:nvSpPr>
        <p:spPr bwMode="auto">
          <a:xfrm>
            <a:off x="508000" y="2209800"/>
            <a:ext cx="81280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(4,0),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(4,4),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(2,6),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(0,0),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的交点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的坐标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先设出点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的坐标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然后利用向量共线的条件求解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9225" name="图片 9" descr="id:2147517139;FounderC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8313" y="2681288"/>
            <a:ext cx="21272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95300" y="50736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019300"/>
          <a:ext cx="8128000" cy="3073400"/>
        </p:xfrm>
        <a:graphic>
          <a:graphicData uri="http://schemas.openxmlformats.org/presentationml/2006/ole">
            <p:oleObj spid="_x0000_s10243" name="文档" r:id="rId7" imgW="3839157" imgH="145105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323850" y="1851025"/>
          <a:ext cx="8128000" cy="2225675"/>
        </p:xfrm>
        <a:graphic>
          <a:graphicData uri="http://schemas.openxmlformats.org/presentationml/2006/ole">
            <p:oleObj spid="_x0000_s11267" name="文档" r:id="rId7" imgW="3839157" imgH="1050667" progId="">
              <p:embed/>
            </p:oleObj>
          </a:graphicData>
        </a:graphic>
      </p:graphicFrame>
      <p:sp>
        <p:nvSpPr>
          <p:cNvPr id="11272" name="矩形 2"/>
          <p:cNvSpPr>
            <a:spLocks noChangeAspect="1"/>
          </p:cNvSpPr>
          <p:nvPr/>
        </p:nvSpPr>
        <p:spPr bwMode="auto">
          <a:xfrm>
            <a:off x="508000" y="41259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在求点或向量的坐标时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要充分利用两个向量共线的条件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要注意方程思想的应用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建立方程的条件有向量共线、向量相等等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831975"/>
          <a:ext cx="8128000" cy="3448050"/>
        </p:xfrm>
        <a:graphic>
          <a:graphicData uri="http://schemas.openxmlformats.org/presentationml/2006/ole">
            <p:oleObj spid="_x0000_s12291" name="文档" r:id="rId7" imgW="3839157" imgH="1628571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84175" y="2708275"/>
            <a:ext cx="8375650" cy="28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2346325"/>
          <a:ext cx="8128000" cy="2419350"/>
        </p:xfrm>
        <a:graphic>
          <a:graphicData uri="http://schemas.openxmlformats.org/presentationml/2006/ole">
            <p:oleObj spid="_x0000_s13315" name="文档" r:id="rId7" imgW="3839157" imgH="114284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675188"/>
        </p:xfrm>
        <a:graphic>
          <a:graphicData uri="http://schemas.openxmlformats.org/presentationml/2006/ole">
            <p:oleObj spid="_x0000_s14339" name="文档" r:id="rId7" imgW="4029656" imgH="2317013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449897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038" y="4948238"/>
            <a:ext cx="8289925" cy="128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理解用坐标表示的平面向量共线的条件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能用向量的坐标表示判定两个向量共线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会用向量的坐标表示证明三点共线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908050"/>
            <a:ext cx="8128000" cy="53736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平面向量共线的坐标表示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当且仅当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-x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itchFamily="18" charset="0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下列各组向量中共线的是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2,3),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(4,6)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(2,3),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(3,2)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(7,14)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3,2),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1914525"/>
          <a:ext cx="8128000" cy="1671638"/>
        </p:xfrm>
        <a:graphic>
          <a:graphicData uri="http://schemas.openxmlformats.org/presentationml/2006/ole">
            <p:oleObj spid="_x0000_s1027" name="文档" r:id="rId3" imgW="4029656" imgH="828148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516563" y="1390650"/>
            <a:ext cx="1328737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88" y="5802313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2178050"/>
          <a:ext cx="8128000" cy="2755900"/>
        </p:xfrm>
        <a:graphic>
          <a:graphicData uri="http://schemas.openxmlformats.org/presentationml/2006/ole">
            <p:oleObj spid="_x0000_s2051" name="文档" r:id="rId3" imgW="3839157" imgH="130235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2066925"/>
          <a:ext cx="8128000" cy="2978150"/>
        </p:xfrm>
        <a:graphic>
          <a:graphicData uri="http://schemas.openxmlformats.org/presentationml/2006/ole">
            <p:oleObj spid="_x0000_s3075" name="文档" r:id="rId3" imgW="3839157" imgH="140641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562100"/>
          <a:ext cx="8128000" cy="3987800"/>
        </p:xfrm>
        <a:graphic>
          <a:graphicData uri="http://schemas.openxmlformats.org/presentationml/2006/ole">
            <p:oleObj spid="_x0000_s4099" name="文档" r:id="rId3" imgW="3839157" imgH="188205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2236788"/>
          <a:ext cx="8128000" cy="960437"/>
        </p:xfrm>
        <a:graphic>
          <a:graphicData uri="http://schemas.openxmlformats.org/presentationml/2006/ole">
            <p:oleObj spid="_x0000_s5123" name="文档" r:id="rId7" imgW="3948631" imgH="466643" progId="">
              <p:embed/>
            </p:oleObj>
          </a:graphicData>
        </a:graphic>
      </p:graphicFrame>
      <p:sp>
        <p:nvSpPr>
          <p:cNvPr id="5128" name="矩形 2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(1,2),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3,2),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为何值时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k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平行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平行时它们是同向还是反向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先由向量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求得向量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再根据向量平行的条件列方程组求得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最后判断两个向量的方向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51155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3875088"/>
        </p:xfrm>
        <a:graphic>
          <a:graphicData uri="http://schemas.openxmlformats.org/presentationml/2006/ole">
            <p:oleObj spid="_x0000_s6147" name="文档" r:id="rId7" imgW="3839157" imgH="1830567" progId="">
              <p:embed/>
            </p:oleObj>
          </a:graphicData>
        </a:graphic>
      </p:graphicFrame>
      <p:sp>
        <p:nvSpPr>
          <p:cNvPr id="6152" name="矩形 3"/>
          <p:cNvSpPr>
            <a:spLocks noChangeAspect="1"/>
          </p:cNvSpPr>
          <p:nvPr/>
        </p:nvSpPr>
        <p:spPr bwMode="auto">
          <a:xfrm>
            <a:off x="508000" y="528796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已知两个向量共线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求参数的问题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通常先求出每一个向量的坐标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再根据两向量共线的坐标表示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列出方程求解参数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(3,1),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(1,3),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,7),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k=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(3,1)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,7)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6)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3(3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367088"/>
            <a:ext cx="8128000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313" y="4159250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45</TotalTime>
  <Words>672</Words>
  <Application>Microsoft Office PowerPoint</Application>
  <PresentationFormat>全屏显示(4:3)</PresentationFormat>
  <Paragraphs>86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2.3.4　平面向量共线的坐标表示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2.3.4　平面向量共线的坐标表示</dc:title>
  <cp:lastModifiedBy>微软用户</cp:lastModifiedBy>
  <cp:revision>1</cp:revision>
  <dcterms:created xsi:type="dcterms:W3CDTF">2014-05-17T06:26:39Z</dcterms:created>
  <dcterms:modified xsi:type="dcterms:W3CDTF">2017-06-16T14:02:42Z</dcterms:modified>
</cp:coreProperties>
</file>