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73" r:id="rId2"/>
    <p:sldId id="263" r:id="rId3"/>
    <p:sldId id="264" r:id="rId4"/>
    <p:sldId id="282" r:id="rId5"/>
    <p:sldId id="290" r:id="rId6"/>
    <p:sldId id="289" r:id="rId7"/>
    <p:sldId id="291" r:id="rId8"/>
    <p:sldId id="283" r:id="rId9"/>
    <p:sldId id="292" r:id="rId10"/>
    <p:sldId id="285" r:id="rId11"/>
    <p:sldId id="293" r:id="rId12"/>
    <p:sldId id="265" r:id="rId13"/>
    <p:sldId id="294" r:id="rId14"/>
    <p:sldId id="295" r:id="rId15"/>
    <p:sldId id="296" r:id="rId16"/>
    <p:sldId id="275" r:id="rId17"/>
    <p:sldId id="297" r:id="rId18"/>
    <p:sldId id="298" r:id="rId19"/>
    <p:sldId id="299" r:id="rId20"/>
    <p:sldId id="280" r:id="rId21"/>
    <p:sldId id="300" r:id="rId22"/>
    <p:sldId id="301" r:id="rId23"/>
    <p:sldId id="302" r:id="rId24"/>
    <p:sldId id="281" r:id="rId25"/>
    <p:sldId id="303" r:id="rId26"/>
    <p:sldId id="304" r:id="rId27"/>
    <p:sldId id="305" r:id="rId28"/>
    <p:sldId id="286" r:id="rId29"/>
    <p:sldId id="306" r:id="rId30"/>
    <p:sldId id="307" r:id="rId31"/>
    <p:sldId id="308" r:id="rId32"/>
    <p:sldId id="309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01324D9-E3CC-4015-92B7-D11BD601011B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E609F62-C3B5-4D6A-A9E3-5C212B330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6.xml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12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slide" Target="../slides/slide1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6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1A4DB85-3524-4386-95A6-DF895AB3098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B89F1AC9-B8A0-4D33-95A0-AD20D7463A8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9B8296CD-C2EE-438E-9063-AD1592B9D32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2.2.3</a:t>
            </a:r>
            <a:r>
              <a:rPr altLang="en-US" sz="1600"/>
              <a:t>　向量数乘运算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AC213B5E-561C-4577-84F3-5C10EA0D69B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2.2.3</a:t>
            </a:r>
            <a:r>
              <a:rPr altLang="en-US" sz="1600"/>
              <a:t>　向量数乘运算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369C099-482A-4226-BAD6-4B3AE684B71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2.2.3</a:t>
            </a:r>
            <a:r>
              <a:rPr altLang="en-US" sz="1600"/>
              <a:t>　向量数乘运算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2B91F6F-6C14-41F7-B591-44795C7BD2B9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2.2.3</a:t>
            </a:r>
            <a:r>
              <a:rPr altLang="en-US" sz="1600"/>
              <a:t>　向量数乘运算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780E1A7-EF01-44E3-9012-0ED25319F53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2.2.3</a:t>
            </a:r>
            <a:r>
              <a:rPr altLang="en-US" sz="1600"/>
              <a:t>　向量数乘运算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4F8BD5E5-A9B1-4F92-86A2-D0180AA0C78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2.2.3</a:t>
            </a:r>
            <a:r>
              <a:rPr altLang="en-US" sz="1600"/>
              <a:t>　向量数乘运算</a:t>
            </a:r>
            <a:endParaRPr lang="en-US" sz="1600"/>
          </a:p>
          <a:p>
            <a:pPr algn="l" fontAlgn="auto">
              <a:spcAft>
                <a:spcPts val="0"/>
              </a:spcAft>
              <a:defRPr/>
            </a:pPr>
            <a:r>
              <a:rPr lang="en-US" sz="1600"/>
              <a:t>       </a:t>
            </a:r>
            <a:r>
              <a:rPr altLang="en-US" sz="1600"/>
              <a:t>及其几何意义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8.xml"/><Relationship Id="rId5" Type="http://schemas.openxmlformats.org/officeDocument/2006/relationships/slide" Target="slide10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4" Type="http://schemas.openxmlformats.org/officeDocument/2006/relationships/package" Target="../embeddings/Microsoft_Word___1010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41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51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61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71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81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191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slide" Target="slide16.xml"/><Relationship Id="rId7" Type="http://schemas.openxmlformats.org/officeDocument/2006/relationships/package" Target="../embeddings/Microsoft_Word___202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212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222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232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242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252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262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7" Type="http://schemas.openxmlformats.org/officeDocument/2006/relationships/package" Target="../embeddings/Microsoft_Word___272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slide" Target="slide28.xml"/><Relationship Id="rId5" Type="http://schemas.openxmlformats.org/officeDocument/2006/relationships/slide" Target="slide24.xml"/><Relationship Id="rId4" Type="http://schemas.openxmlformats.org/officeDocument/2006/relationships/slide" Target="slid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55.docx"/><Relationship Id="rId3" Type="http://schemas.openxmlformats.org/officeDocument/2006/relationships/slide" Target="slide3.xml"/><Relationship Id="rId7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slide" Target="slide10.xml"/><Relationship Id="rId5" Type="http://schemas.openxmlformats.org/officeDocument/2006/relationships/slide" Target="slide8.xml"/><Relationship Id="rId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lang="en-US" smtClean="0"/>
              <a:t>.</a:t>
            </a:r>
            <a:r>
              <a:rPr lang="en-US" b="1" smtClean="0"/>
              <a:t>3</a:t>
            </a:r>
            <a:r>
              <a:rPr smtClean="0"/>
              <a:t>　向量数乘运算及其几何意义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716088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向量的线性运算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向量的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减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数乘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运算统称为向量的线性运算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对于任意向量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以及任意实数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恒有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baseline="-25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λμ</a:t>
            </a:r>
            <a:r>
              <a:rPr lang="en-US" altLang="zh-CN" sz="2200" u="sng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λμ</a:t>
            </a:r>
            <a:r>
              <a:rPr lang="en-US" altLang="zh-CN" sz="2200" u="sng" baseline="-250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/>
        </p:nvGraphicFramePr>
        <p:xfrm>
          <a:off x="508000" y="3141663"/>
          <a:ext cx="8128000" cy="2513012"/>
        </p:xfrm>
        <a:graphic>
          <a:graphicData uri="http://schemas.openxmlformats.org/presentationml/2006/ole">
            <p:oleObj spid="_x0000_s6148" name="文档" r:id="rId7" imgW="4029656" imgH="1245822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1701800" y="2198688"/>
            <a:ext cx="277813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8538" y="2198688"/>
            <a:ext cx="276225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05113" y="2193925"/>
            <a:ext cx="5746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594350" y="2654300"/>
            <a:ext cx="130810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6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2" name="Object 4"/>
          <p:cNvGraphicFramePr>
            <a:graphicFrameLocks noChangeAspect="1"/>
          </p:cNvGraphicFramePr>
          <p:nvPr/>
        </p:nvGraphicFramePr>
        <p:xfrm>
          <a:off x="508000" y="2322513"/>
          <a:ext cx="8128000" cy="2466975"/>
        </p:xfrm>
        <a:graphic>
          <a:graphicData uri="http://schemas.openxmlformats.org/presentationml/2006/ole">
            <p:oleObj spid="_x0000_s7172" name="文档" r:id="rId7" imgW="3839157" imgH="1165528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9116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3608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矩形 1"/>
          <p:cNvSpPr>
            <a:spLocks noChangeAspect="1"/>
          </p:cNvSpPr>
          <p:nvPr/>
        </p:nvSpPr>
        <p:spPr bwMode="auto">
          <a:xfrm>
            <a:off x="508000" y="2106613"/>
            <a:ext cx="81280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共线向量定理的应用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剖析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共线向量定理可以分为两个定理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判定定理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如果存在一个实数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满足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那么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性质定理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如果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那么存在唯一一个实数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使得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判定定理的结论是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那么用共线向量定理可以证明两个向量共线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此时证明向量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只需找到满足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或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的值即可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8" name="Object 6"/>
          <p:cNvGraphicFramePr>
            <a:graphicFrameLocks noChangeAspect="1"/>
          </p:cNvGraphicFramePr>
          <p:nvPr/>
        </p:nvGraphicFramePr>
        <p:xfrm>
          <a:off x="512763" y="908050"/>
          <a:ext cx="8118475" cy="4035425"/>
        </p:xfrm>
        <a:graphic>
          <a:graphicData uri="http://schemas.openxmlformats.org/presentationml/2006/ole">
            <p:oleObj spid="_x0000_s8198" name="文档" r:id="rId3" imgW="3871567" imgH="1910861" progId="">
              <p:embed/>
            </p:oleObj>
          </a:graphicData>
        </a:graphic>
      </p:graphicFrame>
      <p:graphicFrame>
        <p:nvGraphicFramePr>
          <p:cNvPr id="8199" name="Object 7"/>
          <p:cNvGraphicFramePr>
            <a:graphicFrameLocks noChangeAspect="1"/>
          </p:cNvGraphicFramePr>
          <p:nvPr/>
        </p:nvGraphicFramePr>
        <p:xfrm>
          <a:off x="508000" y="4727575"/>
          <a:ext cx="8128000" cy="1708150"/>
        </p:xfrm>
        <a:graphic>
          <a:graphicData uri="http://schemas.openxmlformats.org/presentationml/2006/ole">
            <p:oleObj spid="_x0000_s8199" name="文档" r:id="rId4" imgW="3839157" imgH="80582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20" name="Object 4"/>
          <p:cNvGraphicFramePr>
            <a:graphicFrameLocks noChangeAspect="1"/>
          </p:cNvGraphicFramePr>
          <p:nvPr/>
        </p:nvGraphicFramePr>
        <p:xfrm>
          <a:off x="508000" y="2324100"/>
          <a:ext cx="8128000" cy="2463800"/>
        </p:xfrm>
        <a:graphic>
          <a:graphicData uri="http://schemas.openxmlformats.org/presentationml/2006/ole">
            <p:oleObj spid="_x0000_s9220" name="文档" r:id="rId3" imgW="3839157" imgH="116372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4" name="Object 4"/>
          <p:cNvGraphicFramePr>
            <a:graphicFrameLocks noChangeAspect="1"/>
          </p:cNvGraphicFramePr>
          <p:nvPr/>
        </p:nvGraphicFramePr>
        <p:xfrm>
          <a:off x="630238" y="866775"/>
          <a:ext cx="8118475" cy="5730875"/>
        </p:xfrm>
        <a:graphic>
          <a:graphicData uri="http://schemas.openxmlformats.org/presentationml/2006/ole">
            <p:oleObj spid="_x0000_s10244" name="文档" r:id="rId3" imgW="3856111" imgH="271344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8" name="Object 4"/>
          <p:cNvGraphicFramePr>
            <a:graphicFrameLocks noChangeAspect="1"/>
          </p:cNvGraphicFramePr>
          <p:nvPr/>
        </p:nvGraphicFramePr>
        <p:xfrm>
          <a:off x="508000" y="1423988"/>
          <a:ext cx="8128000" cy="4264025"/>
        </p:xfrm>
        <a:graphic>
          <a:graphicData uri="http://schemas.openxmlformats.org/presentationml/2006/ole">
            <p:oleObj spid="_x0000_s11268" name="文档" r:id="rId7" imgW="3948631" imgH="207109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684213" y="332105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4213" y="3770313"/>
            <a:ext cx="8128000" cy="2395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917" name="矩形 8"/>
          <p:cNvSpPr>
            <a:spLocks noChangeAspect="1"/>
          </p:cNvSpPr>
          <p:nvPr/>
        </p:nvSpPr>
        <p:spPr bwMode="auto">
          <a:xfrm>
            <a:off x="508000" y="291941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向量的数乘运算类似于代数式的运算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主要是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合并同类项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提取公因式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但这里的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同类项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公因式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指向量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实数看作是向量的系数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2" name="Object 4"/>
          <p:cNvGraphicFramePr>
            <a:graphicFrameLocks noChangeAspect="1"/>
          </p:cNvGraphicFramePr>
          <p:nvPr/>
        </p:nvGraphicFramePr>
        <p:xfrm>
          <a:off x="508000" y="2695575"/>
          <a:ext cx="8128000" cy="1720850"/>
        </p:xfrm>
        <a:graphic>
          <a:graphicData uri="http://schemas.openxmlformats.org/presentationml/2006/ole">
            <p:oleObj spid="_x0000_s12292" name="文档" r:id="rId7" imgW="3839157" imgH="81338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6" name="Object 4"/>
          <p:cNvGraphicFramePr>
            <a:graphicFrameLocks noChangeAspect="1"/>
          </p:cNvGraphicFramePr>
          <p:nvPr/>
        </p:nvGraphicFramePr>
        <p:xfrm>
          <a:off x="1033463" y="1744663"/>
          <a:ext cx="8128000" cy="3622675"/>
        </p:xfrm>
        <a:graphic>
          <a:graphicData uri="http://schemas.openxmlformats.org/presentationml/2006/ole">
            <p:oleObj spid="_x0000_s13316" name="文档" r:id="rId7" imgW="3839157" imgH="171066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理解并掌握向量数乘的定义及其几何意义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会作向量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+n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熟练掌握和运用向量数乘的运算律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会化简向量关系式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并能用已知向量表示未知向量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掌握向量共线定理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会判定或证明两个向量共线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508000" y="1463675"/>
          <a:ext cx="8128000" cy="4184650"/>
        </p:xfrm>
        <a:graphic>
          <a:graphicData uri="http://schemas.openxmlformats.org/presentationml/2006/ole">
            <p:oleObj spid="_x0000_s14340" name="文档" r:id="rId7" imgW="3948631" imgH="2032563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4194175"/>
            <a:ext cx="8128000" cy="16811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364" name="Object 4"/>
          <p:cNvGraphicFramePr>
            <a:graphicFrameLocks noChangeAspect="1"/>
          </p:cNvGraphicFramePr>
          <p:nvPr/>
        </p:nvGraphicFramePr>
        <p:xfrm>
          <a:off x="508000" y="1493838"/>
          <a:ext cx="8128000" cy="4238625"/>
        </p:xfrm>
        <a:graphic>
          <a:graphicData uri="http://schemas.openxmlformats.org/presentationml/2006/ole">
            <p:oleObj spid="_x0000_s15364" name="文档" r:id="rId7" imgW="4029656" imgH="2101335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388" name="Object 4"/>
          <p:cNvGraphicFramePr>
            <a:graphicFrameLocks noChangeAspect="1"/>
          </p:cNvGraphicFramePr>
          <p:nvPr/>
        </p:nvGraphicFramePr>
        <p:xfrm>
          <a:off x="508000" y="1341438"/>
          <a:ext cx="8128000" cy="5180012"/>
        </p:xfrm>
        <a:graphic>
          <a:graphicData uri="http://schemas.openxmlformats.org/presentationml/2006/ole">
            <p:oleObj spid="_x0000_s16388" name="文档" r:id="rId7" imgW="3839157" imgH="2446276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797300"/>
            <a:ext cx="8128000" cy="2278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5288" y="60753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508000" y="1635125"/>
          <a:ext cx="8128000" cy="3841750"/>
        </p:xfrm>
        <a:graphic>
          <a:graphicData uri="http://schemas.openxmlformats.org/presentationml/2006/ole">
            <p:oleObj spid="_x0000_s17412" name="文档" r:id="rId7" imgW="3839157" imgH="181508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508000" y="2276475"/>
          <a:ext cx="8128000" cy="962025"/>
        </p:xfrm>
        <a:graphic>
          <a:graphicData uri="http://schemas.openxmlformats.org/presentationml/2006/ole">
            <p:oleObj spid="_x0000_s18436" name="文档" r:id="rId7" imgW="3948631" imgH="466643" progId="">
              <p:embed/>
            </p:oleObj>
          </a:graphicData>
        </a:graphic>
      </p:graphicFrame>
      <p:sp>
        <p:nvSpPr>
          <p:cNvPr id="18441" name="矩形 3"/>
          <p:cNvSpPr>
            <a:spLocks noChangeAspect="1"/>
          </p:cNvSpPr>
          <p:nvPr/>
        </p:nvSpPr>
        <p:spPr bwMode="auto">
          <a:xfrm>
            <a:off x="508000" y="3357563"/>
            <a:ext cx="8128000" cy="127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如图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求作向量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分别作出有相同起点的向量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利用三角形法则作出向量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pic>
        <p:nvPicPr>
          <p:cNvPr id="18442" name="图片 9" descr="id:2147515900;FounderCES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84513" y="2852738"/>
            <a:ext cx="1847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508000" y="3789363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9459" name="Object 3"/>
          <p:cNvGraphicFramePr>
            <a:graphicFrameLocks noChangeAspect="1"/>
          </p:cNvGraphicFramePr>
          <p:nvPr/>
        </p:nvGraphicFramePr>
        <p:xfrm>
          <a:off x="508000" y="1739900"/>
          <a:ext cx="8128000" cy="3632200"/>
        </p:xfrm>
        <a:graphic>
          <a:graphicData uri="http://schemas.openxmlformats.org/presentationml/2006/ole">
            <p:oleObj spid="_x0000_s19459" name="文档" r:id="rId7" imgW="4029656" imgH="179960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483" name="Object 3"/>
          <p:cNvGraphicFramePr>
            <a:graphicFrameLocks noChangeAspect="1"/>
          </p:cNvGraphicFramePr>
          <p:nvPr/>
        </p:nvGraphicFramePr>
        <p:xfrm>
          <a:off x="508000" y="1941513"/>
          <a:ext cx="8128000" cy="3228975"/>
        </p:xfrm>
        <a:graphic>
          <a:graphicData uri="http://schemas.openxmlformats.org/presentationml/2006/ole">
            <p:oleObj spid="_x0000_s20483" name="文档" r:id="rId7" imgW="3839157" imgH="1525232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507" name="Object 3"/>
          <p:cNvGraphicFramePr>
            <a:graphicFrameLocks noChangeAspect="1"/>
          </p:cNvGraphicFramePr>
          <p:nvPr/>
        </p:nvGraphicFramePr>
        <p:xfrm>
          <a:off x="508000" y="1700213"/>
          <a:ext cx="8128000" cy="4262437"/>
        </p:xfrm>
        <a:graphic>
          <a:graphicData uri="http://schemas.openxmlformats.org/presentationml/2006/ole">
            <p:oleObj spid="_x0000_s21507" name="文档" r:id="rId7" imgW="3839157" imgH="2012759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508000" y="1622425"/>
          <a:ext cx="8128000" cy="3867150"/>
        </p:xfrm>
        <a:graphic>
          <a:graphicData uri="http://schemas.openxmlformats.org/presentationml/2006/ole">
            <p:oleObj spid="_x0000_s22531" name="文档" r:id="rId7" imgW="3948631" imgH="1877735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71633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508000" y="1700213"/>
          <a:ext cx="8128000" cy="3711575"/>
        </p:xfrm>
        <a:graphic>
          <a:graphicData uri="http://schemas.openxmlformats.org/presentationml/2006/ole">
            <p:oleObj spid="_x0000_s23555" name="文档" r:id="rId7" imgW="3839157" imgH="1752793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3" name="矩形 5"/>
          <p:cNvSpPr>
            <a:spLocks noChangeAspect="1"/>
          </p:cNvSpPr>
          <p:nvPr/>
        </p:nvSpPr>
        <p:spPr bwMode="auto">
          <a:xfrm>
            <a:off x="508000" y="2044700"/>
            <a:ext cx="21478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向量的数乘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512763" y="2636838"/>
          <a:ext cx="8128000" cy="3244850"/>
        </p:xfrm>
        <a:graphic>
          <a:graphicData uri="http://schemas.openxmlformats.org/presentationml/2006/ole">
            <p:oleObj spid="_x0000_s1028" name="文档" r:id="rId7" imgW="4003368" imgH="1598685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602288" y="2705100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4075" y="3584575"/>
            <a:ext cx="576263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3438" y="4083050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27313" y="4492625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64075" y="4949825"/>
            <a:ext cx="5762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508000" y="1947863"/>
          <a:ext cx="8128000" cy="3216275"/>
        </p:xfrm>
        <a:graphic>
          <a:graphicData uri="http://schemas.openxmlformats.org/presentationml/2006/ole">
            <p:oleObj spid="_x0000_s24579" name="文档" r:id="rId7" imgW="4029656" imgH="1594364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5603" name="Object 3"/>
          <p:cNvGraphicFramePr>
            <a:graphicFrameLocks noChangeAspect="1"/>
          </p:cNvGraphicFramePr>
          <p:nvPr/>
        </p:nvGraphicFramePr>
        <p:xfrm>
          <a:off x="508000" y="2408238"/>
          <a:ext cx="8128000" cy="2295525"/>
        </p:xfrm>
        <a:graphic>
          <a:graphicData uri="http://schemas.openxmlformats.org/presentationml/2006/ole">
            <p:oleObj spid="_x0000_s25603" name="文档" r:id="rId7" imgW="3839157" imgH="1084153" progId="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508000" y="3284538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508000" y="2184400"/>
          <a:ext cx="8128000" cy="2743200"/>
        </p:xfrm>
        <a:graphic>
          <a:graphicData uri="http://schemas.openxmlformats.org/presentationml/2006/ole">
            <p:oleObj spid="_x0000_s2052" name="文档" r:id="rId7" imgW="4029656" imgH="1360683" progId="">
              <p:embed/>
            </p:oleObj>
          </a:graphicData>
        </a:graphic>
      </p:graphicFrame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7" name="矩形 8"/>
          <p:cNvSpPr>
            <a:spLocks noChangeAspect="1"/>
          </p:cNvSpPr>
          <p:nvPr/>
        </p:nvSpPr>
        <p:spPr bwMode="auto">
          <a:xfrm>
            <a:off x="508000" y="2309813"/>
            <a:ext cx="8128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满足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A.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|=|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		B.4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|=|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|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的方向相同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	D.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的方向相反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∵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,4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|.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的方向相同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∴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的方向相同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8000" y="3573463"/>
            <a:ext cx="8128000" cy="792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4365625"/>
            <a:ext cx="8128000" cy="612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01788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向量数乘的运算律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向量的数乘运算满足下列运算律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Microsoft Yi Baiti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设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为实数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λμ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分配律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特别地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我们有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08000" y="4652963"/>
          <a:ext cx="8128000" cy="685800"/>
        </p:xfrm>
        <a:graphic>
          <a:graphicData uri="http://schemas.openxmlformats.org/presentationml/2006/ole">
            <p:oleObj spid="_x0000_s3076" name="文档" r:id="rId7" imgW="4029656" imgH="339901" progId="">
              <p:embed/>
            </p:oleObj>
          </a:graphicData>
        </a:graphic>
      </p:graphicFrame>
      <p:sp>
        <p:nvSpPr>
          <p:cNvPr id="10" name="矩形 9"/>
          <p:cNvSpPr/>
          <p:nvPr/>
        </p:nvSpPr>
        <p:spPr>
          <a:xfrm>
            <a:off x="1973263" y="2886075"/>
            <a:ext cx="576262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49475" y="3284538"/>
            <a:ext cx="75882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49475" y="3683000"/>
            <a:ext cx="758825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36925" y="4087813"/>
            <a:ext cx="5873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57650" y="4087813"/>
            <a:ext cx="585788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61013" y="4087813"/>
            <a:ext cx="64770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277" name="矩形 1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【做一做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3(2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zh-CN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A.5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7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B.5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7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C.6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	D.6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解析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原式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6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12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答案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D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71633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4191000"/>
            <a:ext cx="8128000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84313"/>
            <a:ext cx="8128000" cy="38512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共线向量定理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当且仅当有唯一一个实数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使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ea typeface="楷体"/>
                <a:cs typeface="楷体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Microsoft Yi Baiti"/>
              <a:cs typeface="Microsoft Yi Baiti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归纳总结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向量共线的条件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与任一向量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对于向量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如果有一个实数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使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那么由实数与向量的积的定义知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共线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反之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已知向量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共线且向量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的长度是向量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长度的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那么当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同方向时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反方向时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5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endParaRPr lang="en-US" altLang="zh-CN" sz="2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如果非零向量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不共线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且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那么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λ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900113" y="4314825"/>
          <a:ext cx="8128000" cy="558800"/>
        </p:xfrm>
        <a:graphic>
          <a:graphicData uri="http://schemas.openxmlformats.org/presentationml/2006/ole">
            <p:oleObj spid="_x0000_s4102" name="文档" r:id="rId7" imgW="3839157" imgH="263567" progId="">
              <p:embed/>
            </p:oleObj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684213" y="5310188"/>
          <a:ext cx="8128000" cy="814387"/>
        </p:xfrm>
        <a:graphic>
          <a:graphicData uri="http://schemas.openxmlformats.org/presentationml/2006/ole">
            <p:oleObj spid="_x0000_s4103" name="文档" r:id="rId8" imgW="3839157" imgH="384909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6792913" y="1958975"/>
            <a:ext cx="598487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1565275" y="1009650"/>
            <a:ext cx="5032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2112963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508000" y="1838325"/>
          <a:ext cx="8128000" cy="3435350"/>
        </p:xfrm>
        <a:graphic>
          <a:graphicData uri="http://schemas.openxmlformats.org/presentationml/2006/ole">
            <p:oleObj spid="_x0000_s5124" name="文档" r:id="rId7" imgW="3839157" imgH="1623170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344863"/>
            <a:ext cx="8128000" cy="1506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4850" y="4851400"/>
            <a:ext cx="1601788" cy="449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52</TotalTime>
  <Words>889</Words>
  <Application>Microsoft Office PowerPoint</Application>
  <PresentationFormat>全屏显示(4:3)</PresentationFormat>
  <Paragraphs>139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方正书宋_GBK</vt:lpstr>
      <vt:lpstr>NEU-BZ-S92</vt:lpstr>
      <vt:lpstr>Microsoft Yi Baiti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2.2.3　向量数乘运算及其几何意义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2.2.3　向量数乘运算及其几何意义</dc:title>
  <cp:lastModifiedBy>微软用户</cp:lastModifiedBy>
  <cp:revision>1</cp:revision>
  <dcterms:created xsi:type="dcterms:W3CDTF">2014-05-17T06:26:39Z</dcterms:created>
  <dcterms:modified xsi:type="dcterms:W3CDTF">2017-06-16T14:04:25Z</dcterms:modified>
</cp:coreProperties>
</file>