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3" r:id="rId2"/>
    <p:sldId id="263" r:id="rId3"/>
    <p:sldId id="264" r:id="rId4"/>
    <p:sldId id="289" r:id="rId5"/>
    <p:sldId id="282" r:id="rId6"/>
    <p:sldId id="290" r:id="rId7"/>
    <p:sldId id="291" r:id="rId8"/>
    <p:sldId id="265" r:id="rId9"/>
    <p:sldId id="292" r:id="rId10"/>
    <p:sldId id="275" r:id="rId11"/>
    <p:sldId id="293" r:id="rId12"/>
    <p:sldId id="294" r:id="rId13"/>
    <p:sldId id="295" r:id="rId14"/>
    <p:sldId id="280" r:id="rId15"/>
    <p:sldId id="298" r:id="rId16"/>
    <p:sldId id="300" r:id="rId17"/>
    <p:sldId id="299" r:id="rId18"/>
    <p:sldId id="301" r:id="rId19"/>
    <p:sldId id="302" r:id="rId20"/>
    <p:sldId id="303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EF00663-C8DA-42F7-87E8-CA5AC08BCFC7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E59506B-2EE3-4558-85C4-F30E0C5AC7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0.xml"/><Relationship Id="rId4" Type="http://schemas.openxmlformats.org/officeDocument/2006/relationships/slide" Target="../slides/slide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8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5.png"/><Relationship Id="rId4" Type="http://schemas.openxmlformats.org/officeDocument/2006/relationships/slide" Target="../slides/slide8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5.png"/><Relationship Id="rId4" Type="http://schemas.openxmlformats.org/officeDocument/2006/relationships/slide" Target="../slides/slide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A92232AF-0B42-4AE3-B016-77C10511569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C5E16A18-5483-4A81-8E29-6F5F910CAE51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D558E667-8BC6-4E69-8ABB-DF343A8D80CF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2.2.2</a:t>
            </a:r>
            <a:r>
              <a:rPr altLang="en-US" sz="1600"/>
              <a:t>　向量减法运算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26DE290D-F37B-4244-A1D4-4D58414CEFBC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2.2.2</a:t>
            </a:r>
            <a:r>
              <a:rPr altLang="en-US" sz="1600"/>
              <a:t>　向量减法运算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46B93073-6BCB-4FFA-888E-5FD28AB76E46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2.2.2</a:t>
            </a:r>
            <a:r>
              <a:rPr altLang="en-US" sz="1600"/>
              <a:t>　向量减法运算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64602306-663D-414D-8A85-F0C5AFA6D769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2.2.2</a:t>
            </a:r>
            <a:r>
              <a:rPr altLang="en-US" sz="1600"/>
              <a:t>　向量减法运算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8581A2C7-0360-48FC-8FC0-365DEF426D7E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2.2.2</a:t>
            </a:r>
            <a:r>
              <a:rPr altLang="en-US" sz="1600"/>
              <a:t>　向量减法运算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D6BD414F-FC25-40A3-AC59-48FA448DA1F6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2.2.2</a:t>
            </a:r>
            <a:r>
              <a:rPr altLang="en-US" sz="1600"/>
              <a:t>　向量减法运算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3.jpeg"/><Relationship Id="rId5" Type="http://schemas.openxmlformats.org/officeDocument/2006/relationships/package" Target="../embeddings/Microsoft_Word___77.docx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Word___88.docx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9.docx"/><Relationship Id="rId5" Type="http://schemas.openxmlformats.org/officeDocument/2006/relationships/image" Target="../media/image17.jpeg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Word___1010.docx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Word___1111.docx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1.jpeg"/><Relationship Id="rId5" Type="http://schemas.openxmlformats.org/officeDocument/2006/relationships/package" Target="../embeddings/Microsoft_Word___1212.docx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Word___1313.docx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Word___11.docx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Word___22.docx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Word___33.docx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Word___44.docx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 bwMode="auto">
          <a:xfrm>
            <a:off x="1403350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2</a:t>
            </a:r>
            <a:r>
              <a:rPr lang="en-US" smtClean="0"/>
              <a:t>.</a:t>
            </a:r>
            <a:r>
              <a:rPr lang="en-US" b="1" smtClean="0"/>
              <a:t>2</a:t>
            </a:r>
            <a:r>
              <a:rPr lang="en-US" smtClean="0"/>
              <a:t>.</a:t>
            </a:r>
            <a:r>
              <a:rPr lang="en-US" b="1" smtClean="0"/>
              <a:t>2</a:t>
            </a:r>
            <a:r>
              <a:rPr smtClean="0"/>
              <a:t>　向量减法运算及其几何意义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508000" y="1557338"/>
          <a:ext cx="8128000" cy="960437"/>
        </p:xfrm>
        <a:graphic>
          <a:graphicData uri="http://schemas.openxmlformats.org/presentationml/2006/ole">
            <p:oleObj spid="_x0000_s7172" name="文档" r:id="rId5" imgW="3948631" imgH="466643" progId="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2236788"/>
            <a:ext cx="8128000" cy="3343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如图的向量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是不共线的向量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求作向量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a+b-c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向量加、减法作图的依据是三角形法则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先观察各向量的位置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再寻找或构造相应的平行四边形或三角形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最后依据几何意义确定其图形表示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</p:txBody>
      </p:sp>
      <p:pic>
        <p:nvPicPr>
          <p:cNvPr id="7176" name="图片 9" descr="id:2147515474;FounderC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03575" y="2805113"/>
            <a:ext cx="18986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508000" y="4265613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508000" y="1379538"/>
          <a:ext cx="8128000" cy="4352925"/>
        </p:xfrm>
        <a:graphic>
          <a:graphicData uri="http://schemas.openxmlformats.org/presentationml/2006/ole">
            <p:oleObj spid="_x0000_s8196" name="文档" r:id="rId5" imgW="3839157" imgH="2055967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17650"/>
            <a:ext cx="8128000" cy="4156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向量的加法与减法运算有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三角形法则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平行四边形法则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三角形法则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求和向量时应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始、终相接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始指向终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求差向量时应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同始连终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指向被减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平行四边形法则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和向量对应公共起点的对角线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求差向量时应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终点相连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指向被减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indent="254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若题设或结论中出现两个向量的和差问题的相关计算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要善于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运用向量加法、减法的两个法则求解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0724" name="图片 6" descr="id:2147515495;FounderC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3284538"/>
            <a:ext cx="487362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3" name="矩形 1"/>
          <p:cNvSpPr>
            <a:spLocks noChangeAspect="1"/>
          </p:cNvSpPr>
          <p:nvPr/>
        </p:nvSpPr>
        <p:spPr bwMode="auto">
          <a:xfrm>
            <a:off x="508000" y="1412875"/>
            <a:ext cx="812800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【变式训练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endParaRPr lang="en-US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作向量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</p:txBody>
      </p:sp>
      <p:pic>
        <p:nvPicPr>
          <p:cNvPr id="9224" name="图片 6" descr="id:2147515502;FounderC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32138" y="1700213"/>
            <a:ext cx="15192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446088" y="3141663"/>
          <a:ext cx="8128000" cy="3333750"/>
        </p:xfrm>
        <a:graphic>
          <a:graphicData uri="http://schemas.openxmlformats.org/presentationml/2006/ole">
            <p:oleObj spid="_x0000_s9220" name="文档" r:id="rId6" imgW="3839157" imgH="1575281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8000" y="3106738"/>
            <a:ext cx="8128000" cy="3379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508000" y="2033588"/>
          <a:ext cx="8128000" cy="3044825"/>
        </p:xfrm>
        <a:graphic>
          <a:graphicData uri="http://schemas.openxmlformats.org/presentationml/2006/ole">
            <p:oleObj spid="_x0000_s10244" name="文档" r:id="rId5" imgW="3948631" imgH="1479144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08000" y="3727450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176713"/>
            <a:ext cx="8128000" cy="1123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213"/>
            <a:ext cx="8128000" cy="16795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满足下列两种形式可以化简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首尾相接且为和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起点相同且为差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做题时要注意观察是否有这两种形式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同时要注意逆向应用及统一向量起点方法的应用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8" name="Object 4"/>
          <p:cNvGraphicFramePr>
            <a:graphicFrameLocks noChangeAspect="1"/>
          </p:cNvGraphicFramePr>
          <p:nvPr/>
        </p:nvGraphicFramePr>
        <p:xfrm>
          <a:off x="508000" y="2019300"/>
          <a:ext cx="8128000" cy="3073400"/>
        </p:xfrm>
        <a:graphic>
          <a:graphicData uri="http://schemas.openxmlformats.org/presentationml/2006/ole">
            <p:oleObj spid="_x0000_s11268" name="文档" r:id="rId5" imgW="3839157" imgH="1450699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08000" y="3284538"/>
            <a:ext cx="8128000" cy="2079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508000" y="1484313"/>
          <a:ext cx="8128000" cy="4808537"/>
        </p:xfrm>
        <a:graphic>
          <a:graphicData uri="http://schemas.openxmlformats.org/presentationml/2006/ole">
            <p:oleObj spid="_x0000_s12292" name="文档" r:id="rId5" imgW="3839877" imgH="2271645" progId="">
              <p:embed/>
            </p:oleObj>
          </a:graphicData>
        </a:graphic>
      </p:graphicFrame>
      <p:pic>
        <p:nvPicPr>
          <p:cNvPr id="12295" name="图片 4" descr="id:2147515531;FounderC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7400" y="2349500"/>
            <a:ext cx="1543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23850" y="4116388"/>
            <a:ext cx="8128000" cy="171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288" y="5821363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3" name="矩形 2"/>
          <p:cNvSpPr>
            <a:spLocks noChangeAspect="1"/>
          </p:cNvSpPr>
          <p:nvPr/>
        </p:nvSpPr>
        <p:spPr bwMode="auto">
          <a:xfrm>
            <a:off x="508000" y="3122613"/>
            <a:ext cx="8128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在向量的减法中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无论是作图还是化简都必须考虑起点是否相同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差向量的起点和终点顺序不能颠倒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8000" y="1311275"/>
          <a:ext cx="8128000" cy="5357813"/>
        </p:xfrm>
        <a:graphic>
          <a:graphicData uri="http://schemas.openxmlformats.org/presentationml/2006/ole">
            <p:oleObj spid="_x0000_s13315" name="文档" r:id="rId5" imgW="3839157" imgH="2530892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08000" y="4498975"/>
            <a:ext cx="8128000" cy="2212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1"/>
          <p:cNvSpPr>
            <a:spLocks noChangeAspect="1"/>
          </p:cNvSpPr>
          <p:nvPr/>
        </p:nvSpPr>
        <p:spPr bwMode="auto">
          <a:xfrm>
            <a:off x="508000" y="2919413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知道向量减法的定义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理解相反向量的意义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掌握向量减法的运算及其几何意义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能作出两个向量的差向量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能够化简含有向量的式子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47813"/>
            <a:ext cx="8128000" cy="41544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向量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名师点拨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相反向量类似于实数中的相反数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它们的性质有相似之处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508000" y="2205038"/>
          <a:ext cx="8128000" cy="2838450"/>
        </p:xfrm>
        <a:graphic>
          <a:graphicData uri="http://schemas.openxmlformats.org/presentationml/2006/ole">
            <p:oleObj spid="_x0000_s1028" name="文档" r:id="rId5" imgW="4003368" imgH="1398129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419475" y="2276475"/>
            <a:ext cx="576263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49813" y="2276475"/>
            <a:ext cx="574675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84688" y="3100388"/>
            <a:ext cx="576262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32325" y="3606800"/>
            <a:ext cx="287338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91175" y="3606800"/>
            <a:ext cx="287338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3" name="矩形 3"/>
          <p:cNvSpPr>
            <a:spLocks noChangeAspect="1"/>
          </p:cNvSpPr>
          <p:nvPr/>
        </p:nvSpPr>
        <p:spPr bwMode="auto">
          <a:xfrm>
            <a:off x="508000" y="2309813"/>
            <a:ext cx="81280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书宋_GBK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非零向量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是相反向量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下列不正确的是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m=n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m=-n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m|=|n|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方向相反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4352925"/>
            <a:ext cx="1601788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5" name="矩形 1"/>
          <p:cNvSpPr>
            <a:spLocks noChangeAspect="1"/>
          </p:cNvSpPr>
          <p:nvPr/>
        </p:nvSpPr>
        <p:spPr bwMode="auto">
          <a:xfrm>
            <a:off x="508000" y="1581150"/>
            <a:ext cx="21478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向量的减法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547688" y="2060575"/>
          <a:ext cx="8128000" cy="4405313"/>
        </p:xfrm>
        <a:graphic>
          <a:graphicData uri="http://schemas.openxmlformats.org/presentationml/2006/ole">
            <p:oleObj spid="_x0000_s2052" name="文档" r:id="rId5" imgW="3948631" imgH="2140222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403350" y="2547938"/>
            <a:ext cx="1601788" cy="282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68538" y="5516563"/>
            <a:ext cx="574675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16425" y="5516563"/>
            <a:ext cx="576263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508000" y="1484313"/>
          <a:ext cx="8128000" cy="4324350"/>
        </p:xfrm>
        <a:graphic>
          <a:graphicData uri="http://schemas.openxmlformats.org/presentationml/2006/ole">
            <p:oleObj spid="_x0000_s3076" name="文档" r:id="rId5" imgW="4029656" imgH="2143462" progId="">
              <p:embed/>
            </p:oleObj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508000" y="1603375"/>
          <a:ext cx="8128000" cy="3905250"/>
        </p:xfrm>
        <a:graphic>
          <a:graphicData uri="http://schemas.openxmlformats.org/presentationml/2006/ole">
            <p:oleObj spid="_x0000_s4100" name="文档" r:id="rId5" imgW="3839157" imgH="1845329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2781300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3230563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" y="4614863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5057775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508000" y="1519238"/>
          <a:ext cx="8128000" cy="4073525"/>
        </p:xfrm>
        <a:graphic>
          <a:graphicData uri="http://schemas.openxmlformats.org/presentationml/2006/ole">
            <p:oleObj spid="_x0000_s5124" name="文档" r:id="rId3" imgW="3839157" imgH="192454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508000" y="987425"/>
          <a:ext cx="8128000" cy="5137150"/>
        </p:xfrm>
        <a:graphic>
          <a:graphicData uri="http://schemas.openxmlformats.org/presentationml/2006/ole">
            <p:oleObj spid="_x0000_s6148" name="文档" r:id="rId3" imgW="3839157" imgH="242611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63</TotalTime>
  <Words>565</Words>
  <Application>Microsoft Office PowerPoint</Application>
  <PresentationFormat>全屏显示(4:3)</PresentationFormat>
  <Paragraphs>71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NEU-BZ-S92</vt:lpstr>
      <vt:lpstr>方正书宋_GBK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2.2.2　向量减法运算及其几何意义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2.2.2　向量减法运算及其几何意义</dc:title>
  <cp:lastModifiedBy>微软用户</cp:lastModifiedBy>
  <cp:revision>1</cp:revision>
  <dcterms:created xsi:type="dcterms:W3CDTF">2014-05-17T06:26:39Z</dcterms:created>
  <dcterms:modified xsi:type="dcterms:W3CDTF">2017-06-16T14:04:45Z</dcterms:modified>
</cp:coreProperties>
</file>