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89" r:id="rId3"/>
    <p:sldId id="263" r:id="rId4"/>
    <p:sldId id="264" r:id="rId5"/>
    <p:sldId id="290" r:id="rId6"/>
    <p:sldId id="291" r:id="rId7"/>
    <p:sldId id="292" r:id="rId8"/>
    <p:sldId id="282" r:id="rId9"/>
    <p:sldId id="265" r:id="rId10"/>
    <p:sldId id="293" r:id="rId11"/>
    <p:sldId id="275" r:id="rId12"/>
    <p:sldId id="294" r:id="rId13"/>
    <p:sldId id="295" r:id="rId14"/>
    <p:sldId id="296" r:id="rId15"/>
    <p:sldId id="280" r:id="rId16"/>
    <p:sldId id="297" r:id="rId17"/>
    <p:sldId id="298" r:id="rId18"/>
    <p:sldId id="281" r:id="rId19"/>
    <p:sldId id="299" r:id="rId20"/>
    <p:sldId id="300" r:id="rId21"/>
    <p:sldId id="301" r:id="rId22"/>
    <p:sldId id="30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7B2390-7483-4633-A776-C4023692AD43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757428D-43AA-4D1A-AA9F-0D9763ACEC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927D7C-B24F-44C2-9DCE-D0A8BCA29E3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3BF035F-5183-4C80-854A-4F6B29799D4A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5E7B93E-4A7B-4116-B031-E818CD481C4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60CC807-7D5C-4419-A7DC-FFC6BBF3C3D4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2676CBD-6173-4B57-A05F-4E0A0726066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79C03ED-2BEE-421C-B5AF-4897125931B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4BFD31B-47F3-436B-A6D0-C7AC4BF458B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2B9F0AC-4E31-41FF-8732-AD65F7DE38F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37BC512-B2F9-4718-A41F-64D4A9D40A0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2.2.1</a:t>
            </a:r>
            <a:r>
              <a:rPr altLang="en-US" sz="1600"/>
              <a:t>　向量加法运算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7.docx"/><Relationship Id="rId3" Type="http://schemas.openxmlformats.org/officeDocument/2006/relationships/slide" Target="slide11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88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9.docx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1010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111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212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313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14.docx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package" Target="../embeddings/Microsoft_Word___22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</a:t>
            </a:r>
            <a:r>
              <a:rPr b="1" smtClean="0"/>
              <a:t>平面向量的线性运算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250825" y="1341438"/>
          <a:ext cx="8128000" cy="2205037"/>
        </p:xfrm>
        <a:graphic>
          <a:graphicData uri="http://schemas.openxmlformats.org/presentationml/2006/ole">
            <p:oleObj spid="_x0000_s5124" name="文档" r:id="rId3" imgW="3839157" imgH="1041306" progId="">
              <p:embed/>
            </p:oleObj>
          </a:graphicData>
        </a:graphic>
      </p:graphicFrame>
      <p:sp>
        <p:nvSpPr>
          <p:cNvPr id="5125" name="矩形 2"/>
          <p:cNvSpPr>
            <a:spLocks noChangeAspect="1"/>
          </p:cNvSpPr>
          <p:nvPr/>
        </p:nvSpPr>
        <p:spPr bwMode="auto">
          <a:xfrm>
            <a:off x="508000" y="3517900"/>
            <a:ext cx="8128000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运算的意义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向量加法的几何意义是向量加法的三角形法则和平行四边形法则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实数加法的意义是实数的加法法则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由此可见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向量的加法与实数的加法不相同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其根本原因是向量不仅有大小而且还有方向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而实数仅有大小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是数量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所以向量的运算不能按实数的运算法则来进行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5126" name="图片 3" descr="id:2147515075;FounderC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1700213"/>
            <a:ext cx="1973262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412875"/>
          <a:ext cx="8128000" cy="960438"/>
        </p:xfrm>
        <a:graphic>
          <a:graphicData uri="http://schemas.openxmlformats.org/presentationml/2006/ole">
            <p:oleObj spid="_x0000_s6148" name="文档" r:id="rId6" imgW="3948631" imgH="466643" progId="">
              <p:embed/>
            </p:oleObj>
          </a:graphicData>
        </a:graphic>
      </p:graphicFrame>
      <p:sp>
        <p:nvSpPr>
          <p:cNvPr id="6153" name="矩形 2"/>
          <p:cNvSpPr>
            <a:spLocks noChangeAspect="1"/>
          </p:cNvSpPr>
          <p:nvPr/>
        </p:nvSpPr>
        <p:spPr bwMode="auto">
          <a:xfrm>
            <a:off x="508000" y="3213100"/>
            <a:ext cx="8128000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试作出向量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a+b+c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本题是求作三个向量的和向量的问题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首先应作出两个向量的和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这两个向量的和仍为一个向量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然后再作出这个向量与另一个向量的和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方法是多次使用三角形法则或平行四边形法则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6154" name="图片 9" descr="id:2147515097;FounderC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2068513"/>
            <a:ext cx="1655763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508000" y="4891088"/>
          <a:ext cx="8128000" cy="1382712"/>
        </p:xfrm>
        <a:graphic>
          <a:graphicData uri="http://schemas.openxmlformats.org/presentationml/2006/ole">
            <p:oleObj spid="_x0000_s6149" name="文档" r:id="rId8" imgW="3839157" imgH="652436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644900"/>
            <a:ext cx="8128000" cy="1246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900" y="4891088"/>
            <a:ext cx="8458200" cy="1392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884737"/>
        </p:xfrm>
        <a:graphic>
          <a:graphicData uri="http://schemas.openxmlformats.org/presentationml/2006/ole">
            <p:oleObj spid="_x0000_s7171" name="文档" r:id="rId6" imgW="3839157" imgH="230657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应用三角形法则、平行四边形法则作向量的和时需注意的问题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三角形法则可以推广到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个向量求和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作图时要求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首尾相连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个首尾相连的向量的和对应的向量是第一个向量的起点指向第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个向量的终点的向量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平行四边形法则只适用于不共线的向量求和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作图时要求两个向量的起点重合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当两个向量不共线时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两个法则实质上是一致的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三角形法则作出的图形是平行四边形法则作出的图形的一半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在多个向量的加法中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利用三角形法则更为简便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当两个向量共线时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利用三角形法则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即两个向量首尾相接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以第一个向量的起点为起点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以第二个向量的终点为终点的向量就是两个向量的和向量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矩形 1"/>
          <p:cNvSpPr>
            <a:spLocks noChangeAspect="1"/>
          </p:cNvSpPr>
          <p:nvPr/>
        </p:nvSpPr>
        <p:spPr bwMode="auto">
          <a:xfrm>
            <a:off x="508000" y="1412875"/>
            <a:ext cx="8128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和向量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分别用三角形法则和平行四边形法则作出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8200" name="图片 7" descr="id:2147515125;FounderC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205038"/>
            <a:ext cx="19748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3141663"/>
          <a:ext cx="8128000" cy="2271712"/>
        </p:xfrm>
        <a:graphic>
          <a:graphicData uri="http://schemas.openxmlformats.org/presentationml/2006/ole">
            <p:oleObj spid="_x0000_s8195" name="文档" r:id="rId8" imgW="3839157" imgH="1072631" progId="">
              <p:embed/>
            </p:oleObj>
          </a:graphicData>
        </a:graphic>
      </p:graphicFrame>
      <p:pic>
        <p:nvPicPr>
          <p:cNvPr id="8201" name="图片 8" descr="id:2147515132;FounderC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63713" y="5011738"/>
            <a:ext cx="5140325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58763" y="3167063"/>
            <a:ext cx="8626475" cy="335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628775"/>
          <a:ext cx="8128000" cy="4254500"/>
        </p:xfrm>
        <a:graphic>
          <a:graphicData uri="http://schemas.openxmlformats.org/presentationml/2006/ole">
            <p:oleObj spid="_x0000_s9219" name="文档" r:id="rId6" imgW="3948631" imgH="2066409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3346450"/>
            <a:ext cx="8128000" cy="80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038" y="4149725"/>
            <a:ext cx="8289925" cy="2093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8" name="矩形 1"/>
          <p:cNvSpPr>
            <a:spLocks noChangeAspect="1"/>
          </p:cNvSpPr>
          <p:nvPr/>
        </p:nvSpPr>
        <p:spPr bwMode="auto">
          <a:xfrm>
            <a:off x="508000" y="2487613"/>
            <a:ext cx="8128000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化简含有向量的关系式一般有两种方法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利用几何方法通过作图实现化简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利用代数方法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先通过向量加法的交换律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使各向量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首尾相接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再用向量加法的结合律求和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有时也需将一个向量拆分成两个或多个向量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12763" y="1584325"/>
          <a:ext cx="8094662" cy="4157663"/>
        </p:xfrm>
        <a:graphic>
          <a:graphicData uri="http://schemas.openxmlformats.org/presentationml/2006/ole">
            <p:oleObj spid="_x0000_s10243" name="文档" r:id="rId6" imgW="3839157" imgH="1968471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50593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960437"/>
        </p:xfrm>
        <a:graphic>
          <a:graphicData uri="http://schemas.openxmlformats.org/presentationml/2006/ole">
            <p:oleObj spid="_x0000_s11267" name="文档" r:id="rId6" imgW="3948631" imgH="466643" progId="">
              <p:embed/>
            </p:oleObj>
          </a:graphicData>
        </a:graphic>
      </p:graphicFrame>
      <p:sp>
        <p:nvSpPr>
          <p:cNvPr id="11271" name="矩形 2"/>
          <p:cNvSpPr>
            <a:spLocks noChangeAspect="1"/>
          </p:cNvSpPr>
          <p:nvPr/>
        </p:nvSpPr>
        <p:spPr bwMode="auto">
          <a:xfrm>
            <a:off x="508000" y="2068513"/>
            <a:ext cx="8128000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在重力为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300 N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的物体上拴两根绳子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这两根绳子在铅垂线的两侧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与铅垂线的夹角分别为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30°,60°,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求当整个系统处于平衡状态时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两根绳子拉力的大小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11272" name="图片 9" descr="id:2147515169;FounderC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2517775"/>
            <a:ext cx="193357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12763" y="1381125"/>
          <a:ext cx="7948612" cy="5072063"/>
        </p:xfrm>
        <a:graphic>
          <a:graphicData uri="http://schemas.openxmlformats.org/presentationml/2006/ole">
            <p:oleObj spid="_x0000_s12291" name="文档" r:id="rId6" imgW="3839157" imgH="244591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smtClean="0"/>
              <a:t>　向量加法运算及其几何意义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4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解决与向量有关的实际应用题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应按照如下步骤解题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弄清实际问题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数学问题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正确画出图形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用向量表示实际量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向量运算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回扣实际问题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作出解答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41338" y="2763838"/>
          <a:ext cx="8094662" cy="3475037"/>
        </p:xfrm>
        <a:graphic>
          <a:graphicData uri="http://schemas.openxmlformats.org/presentationml/2006/ole">
            <p:oleObj spid="_x0000_s13315" name="文档" r:id="rId3" imgW="3839157" imgH="1651255" progId="">
              <p:embed/>
            </p:oleObj>
          </a:graphicData>
        </a:graphic>
      </p:graphicFrame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矩形 1"/>
          <p:cNvSpPr>
            <a:spLocks noChangeAspect="1"/>
          </p:cNvSpPr>
          <p:nvPr/>
        </p:nvSpPr>
        <p:spPr bwMode="auto">
          <a:xfrm>
            <a:off x="508000" y="1279525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一艘船以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 km/h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的速度向垂直于对岸的方向行驶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船实际航行方向与水流方向成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求水流速度和船的实际速度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13320" name="图片 7" descr="id:2147515190;FounderC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2952750"/>
            <a:ext cx="2519363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23850" y="2586038"/>
            <a:ext cx="8128000" cy="3579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通过位移、力的合成了解向量加法定义的由来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掌握向量加法的定义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会用向量加法的三角形法则和平行四边形法则作两个向量的和向量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掌握向量加法的交换律和结合律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会用它们进行向量计算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并初步掌握向量加法的实际应用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2271713"/>
          <a:ext cx="8128000" cy="2568575"/>
        </p:xfrm>
        <a:graphic>
          <a:graphicData uri="http://schemas.openxmlformats.org/presentationml/2006/ole">
            <p:oleObj spid="_x0000_s1028" name="文档" r:id="rId5" imgW="3839157" imgH="1213056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408363" y="2708275"/>
            <a:ext cx="3397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8175" y="3141663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338" y="4437063"/>
            <a:ext cx="82391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08000" y="1620838"/>
          <a:ext cx="8128000" cy="1808162"/>
        </p:xfrm>
        <a:graphic>
          <a:graphicData uri="http://schemas.openxmlformats.org/presentationml/2006/ole">
            <p:oleObj spid="_x0000_s2052" name="文档" r:id="rId5" imgW="3839157" imgH="854432" progId="">
              <p:embed/>
            </p:oleObj>
          </a:graphicData>
        </a:graphic>
      </p:graphicFrame>
      <p:pic>
        <p:nvPicPr>
          <p:cNvPr id="2055" name="图片 4" descr="id:2147515046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8175" y="3429000"/>
            <a:ext cx="60483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05038"/>
            <a:ext cx="8128000" cy="20843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知识拓展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向量加法的多边形法则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个向量经过平移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顺次使前一个向量的终点与后一个向量的起点重合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组成一组向量折线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个向量的和等于从折线起点到终点的向量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这个法则叫做向量加法的多边形法则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多边形法则的实质就是三角形法则的连续应用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三角形法则和平行四边形法则就是向量加法的几何意义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436" name="矩形 4"/>
          <p:cNvSpPr>
            <a:spLocks noChangeAspect="1"/>
          </p:cNvSpPr>
          <p:nvPr/>
        </p:nvSpPr>
        <p:spPr bwMode="auto">
          <a:xfrm>
            <a:off x="508000" y="4306888"/>
            <a:ext cx="81280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结论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|+|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1341438"/>
          <a:ext cx="8128000" cy="5159375"/>
        </p:xfrm>
        <a:graphic>
          <a:graphicData uri="http://schemas.openxmlformats.org/presentationml/2006/ole">
            <p:oleObj spid="_x0000_s3076" name="文档" r:id="rId5" imgW="3839157" imgH="2437275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719138" y="219392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675" y="3865563"/>
            <a:ext cx="16017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213" y="5589588"/>
            <a:ext cx="7775575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4213" y="6038850"/>
            <a:ext cx="7775575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2200275"/>
          <a:ext cx="8128000" cy="2711450"/>
        </p:xfrm>
        <a:graphic>
          <a:graphicData uri="http://schemas.openxmlformats.org/presentationml/2006/ole">
            <p:oleObj spid="_x0000_s4100" name="文档" r:id="rId5" imgW="3896414" imgH="129947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790950" y="2687638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4663" y="3130550"/>
            <a:ext cx="129540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3949700"/>
            <a:ext cx="8128000" cy="525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471988"/>
            <a:ext cx="8128000" cy="52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向量加法与实数加法的异同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讨论两种运算的异同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主要从它们的运算结果、运算律、运算的意义来分析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运算结果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向量的和还是向量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实数的和还是实数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运算律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向量的加法与实数的加法都满足交换律与结合律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向量加法的交换律可以用平行四边形法则来验证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向量加法的结合律可以用三角形法则来验证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64</TotalTime>
  <Words>1276</Words>
  <Application>Microsoft Office PowerPoint</Application>
  <PresentationFormat>全屏显示(4:3)</PresentationFormat>
  <Paragraphs>77</Paragraphs>
  <Slides>22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2.2　平面向量的线性运算</vt:lpstr>
      <vt:lpstr>2.2.1　向量加法运算及其几何意义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　平面向量的线性运算</dc:title>
  <cp:lastModifiedBy>微软用户</cp:lastModifiedBy>
  <cp:revision>1</cp:revision>
  <dcterms:created xsi:type="dcterms:W3CDTF">2014-05-17T06:26:39Z</dcterms:created>
  <dcterms:modified xsi:type="dcterms:W3CDTF">2017-06-16T14:05:06Z</dcterms:modified>
</cp:coreProperties>
</file>