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3" r:id="rId2"/>
    <p:sldId id="289" r:id="rId3"/>
    <p:sldId id="290" r:id="rId4"/>
    <p:sldId id="263" r:id="rId5"/>
    <p:sldId id="264" r:id="rId6"/>
    <p:sldId id="291" r:id="rId7"/>
    <p:sldId id="292" r:id="rId8"/>
    <p:sldId id="293" r:id="rId9"/>
    <p:sldId id="282" r:id="rId10"/>
    <p:sldId id="283" r:id="rId11"/>
    <p:sldId id="294" r:id="rId12"/>
    <p:sldId id="265" r:id="rId13"/>
    <p:sldId id="295" r:id="rId14"/>
    <p:sldId id="296" r:id="rId15"/>
    <p:sldId id="297" r:id="rId16"/>
    <p:sldId id="275" r:id="rId17"/>
    <p:sldId id="298" r:id="rId18"/>
    <p:sldId id="299" r:id="rId19"/>
    <p:sldId id="300" r:id="rId20"/>
    <p:sldId id="280" r:id="rId21"/>
    <p:sldId id="301" r:id="rId22"/>
    <p:sldId id="302" r:id="rId23"/>
    <p:sldId id="281" r:id="rId24"/>
    <p:sldId id="303" r:id="rId25"/>
    <p:sldId id="304" r:id="rId26"/>
    <p:sldId id="286" r:id="rId27"/>
    <p:sldId id="30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25AF39-53DF-46A5-8089-9F67C594F362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2ECFEA0-4C4E-4A1A-ABA2-54A23E7AF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6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12.xml"/><Relationship Id="rId4" Type="http://schemas.openxmlformats.org/officeDocument/2006/relationships/slide" Target="../slides/slide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B15D343-4E96-4D95-83F4-0EB71DFD7F0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A7973A8-C2F5-4852-98B9-24BEEB3C0BE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15B4A8D-CD6E-4F5A-BB0B-524AC088518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A19DE92-0839-4D1A-8A6A-A2AC1AF0AB3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E675F16-3A3E-4DF3-BFF7-22214BD9AEC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CAC92E9-548C-4A2B-9EA8-90E1731551D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6834CF4-C160-4766-8F76-0FBD41930E6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D09C48A-4A90-473D-B01E-9BA49DF0A5D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1.1.1</a:t>
            </a:r>
            <a:r>
              <a:rPr altLang="en-US" sz="1600"/>
              <a:t>　任意角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" Target="slide16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eg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1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第一章</a:t>
            </a:r>
            <a:r>
              <a:rPr lang="en-US" smtClean="0"/>
              <a:t>	</a:t>
            </a:r>
            <a:r>
              <a:rPr smtClean="0"/>
              <a:t>三角函数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875"/>
            <a:ext cx="8128000" cy="4929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终边相同的角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研究终边相同的角的前提条件是角的顶点与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原点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重合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角的始边与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的非负半轴重合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Microsoft Yi Baiti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终边相同的角的集合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所有与角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终边相同的角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连同角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可构成一个集合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即任一与角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终边相同的角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都可以表示成角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整数个周角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名师点拨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理解集合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要注意以下几点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式中角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为任意角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这一条件必不可少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之间是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应看成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角终边相同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的终边相同时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反之亦然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94463" y="1895475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6650" y="2293938"/>
            <a:ext cx="4286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3938" y="3090863"/>
            <a:ext cx="122396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050" y="3500438"/>
            <a:ext cx="14398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下列与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95°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角终边相同的角是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5°	B.85°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C.395°	D.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265°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角的终边相同的角连同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角在内组成的角的集合是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330575"/>
            <a:ext cx="1601788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5561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38288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象限角与终边在坐标轴上的角的集合表示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象限角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2565400"/>
          <a:ext cx="8128000" cy="2579688"/>
        </p:xfrm>
        <a:graphic>
          <a:graphicData uri="http://schemas.openxmlformats.org/presentationml/2006/ole">
            <p:oleObj spid="_x0000_s2051" name="文档" r:id="rId3" imgW="3896414" imgH="123682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矩形 1"/>
          <p:cNvSpPr>
            <a:spLocks noChangeAspect="1"/>
          </p:cNvSpPr>
          <p:nvPr/>
        </p:nvSpPr>
        <p:spPr bwMode="auto">
          <a:xfrm>
            <a:off x="508000" y="1209675"/>
            <a:ext cx="34718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终边在坐标轴上的角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95288" y="1844675"/>
          <a:ext cx="8128000" cy="3881438"/>
        </p:xfrm>
        <a:graphic>
          <a:graphicData uri="http://schemas.openxmlformats.org/presentationml/2006/ole">
            <p:oleObj spid="_x0000_s3075" name="文档" r:id="rId3" imgW="3896414" imgH="186045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493963"/>
            <a:ext cx="812800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的终边相同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不一定相等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的终边相同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则它们的关系为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终边旋转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逆时针或顺时针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周即得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的数量关系为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的大小相差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不一定相等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08050"/>
            <a:ext cx="8128000" cy="41163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锐角、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的角、小于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的角、第一象限的角的区别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受初中所学角的影响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往往在解决问题时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考虑的角还是仅仅停留在锐角、直角、钝角上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将角扩展到任意角后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可用集合的观点来区别上述各类角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锐角的集合可表示为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90°};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的角的集合可表示为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90°};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的角的集合可表示为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其中包括锐角和零角以及所有的负角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第一象限的角的集合可表示为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其中有正角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也有负角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28674" name="矩形 3"/>
          <p:cNvSpPr>
            <a:spLocks noChangeAspect="1"/>
          </p:cNvSpPr>
          <p:nvPr/>
        </p:nvSpPr>
        <p:spPr bwMode="auto">
          <a:xfrm>
            <a:off x="508000" y="5024438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名师点拨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要正确区分易混的概念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如锐角一定是第一象限的角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而第一象限的角不全是锐角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350°,730°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都是第一象限角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但它们都不是锐角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844675"/>
          <a:ext cx="8128000" cy="915988"/>
        </p:xfrm>
        <a:graphic>
          <a:graphicData uri="http://schemas.openxmlformats.org/presentationml/2006/ole">
            <p:oleObj spid="_x0000_s4099" name="文档" r:id="rId7" imgW="3948631" imgH="443959" progId="">
              <p:embed/>
            </p:oleObj>
          </a:graphicData>
        </a:graphic>
      </p:graphicFrame>
      <p:sp>
        <p:nvSpPr>
          <p:cNvPr id="4104" name="矩形 2"/>
          <p:cNvSpPr>
            <a:spLocks noChangeAspect="1"/>
          </p:cNvSpPr>
          <p:nvPr/>
        </p:nvSpPr>
        <p:spPr bwMode="auto">
          <a:xfrm>
            <a:off x="508000" y="2466975"/>
            <a:ext cx="81280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360°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求出一个与下列各角终边相同的角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并指出它们是第几象限角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(1)908°28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734°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(1)908°28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即为所求角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是第三象限角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908°28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也是第三象限角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734°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346°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346°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即为所求角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346°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是第四象限角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734°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也是第四象限角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7163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4578350"/>
        </p:xfrm>
        <a:graphic>
          <a:graphicData uri="http://schemas.openxmlformats.org/presentationml/2006/ole">
            <p:oleObj spid="_x0000_s5123" name="文档" r:id="rId7" imgW="4029656" imgH="227020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2292350"/>
          <a:ext cx="8128000" cy="2527300"/>
        </p:xfrm>
        <a:graphic>
          <a:graphicData uri="http://schemas.openxmlformats.org/presentationml/2006/ole">
            <p:oleObj spid="_x0000_s6147" name="文档" r:id="rId7" imgW="4029656" imgH="125230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是第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;1 065°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是第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象限角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30°,30°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是第一象限角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是第一象限角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345°,345°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是第四象限角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是第四象限角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93528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583113"/>
            <a:ext cx="3127375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i="1" smtClean="0"/>
              <a:t>　</a:t>
            </a:r>
            <a:r>
              <a:rPr smtClean="0"/>
              <a:t>任意角和弧度制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914400"/>
        </p:xfrm>
        <a:graphic>
          <a:graphicData uri="http://schemas.openxmlformats.org/presentationml/2006/ole">
            <p:oleObj spid="_x0000_s7171" name="文档" r:id="rId7" imgW="3948631" imgH="443959" progId="">
              <p:embed/>
            </p:oleObj>
          </a:graphicData>
        </a:graphic>
      </p:graphicFrame>
      <p:sp>
        <p:nvSpPr>
          <p:cNvPr id="7176" name="矩形 2"/>
          <p:cNvSpPr>
            <a:spLocks noChangeAspect="1"/>
          </p:cNvSpPr>
          <p:nvPr/>
        </p:nvSpPr>
        <p:spPr bwMode="auto">
          <a:xfrm>
            <a:off x="508000" y="2133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若角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的终边在函数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y=-x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的图象上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试写出角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思路一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y=-x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的图象是第二、四象限的平分线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可以先在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范围内找出满足条件的角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再写出满足条件的所有角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并化简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思路二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结合图形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相差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的整数倍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由此写出集合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解法一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y=-x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的图象是第二、四象限的平分线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0°~360°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范围内所对应的两个角分别为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315°,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从而角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的集合为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·360°+135°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·360°+315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·180°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1)·180°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·180°+135°,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00" y="255428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202113"/>
            <a:ext cx="8128000" cy="2128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53736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解法二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Microsoft Yi Baiti"/>
              <a:cs typeface="Microsoft Yi Baiti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因为角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的终边在函数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y=-x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的集合为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·180°+135°,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写出终边落在某条过原点的直线上的角的集合有两种方法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一是分别写出每条终边所代表的角的集合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再取并集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二是把该直线看作是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轴绕原点旋转一个角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根据终边在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轴上角的集合为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·180°,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写出终边在该直线上的角的集合为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·180°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38918" name="y02.eps" descr="id:2147510084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90800" y="1557338"/>
            <a:ext cx="21653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647825"/>
          <a:ext cx="8128000" cy="3816350"/>
        </p:xfrm>
        <a:graphic>
          <a:graphicData uri="http://schemas.openxmlformats.org/presentationml/2006/ole">
            <p:oleObj spid="_x0000_s8195" name="文档" r:id="rId7" imgW="3839157" imgH="1801401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3701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038" y="3716338"/>
            <a:ext cx="8289925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0736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914400"/>
        </p:xfrm>
        <a:graphic>
          <a:graphicData uri="http://schemas.openxmlformats.org/presentationml/2006/ole">
            <p:oleObj spid="_x0000_s9219" name="文档" r:id="rId7" imgW="3948631" imgH="443959" progId="">
              <p:embed/>
            </p:oleObj>
          </a:graphicData>
        </a:graphic>
      </p:graphicFrame>
      <p:sp>
        <p:nvSpPr>
          <p:cNvPr id="9224" name="矩形 2"/>
          <p:cNvSpPr>
            <a:spLocks noChangeAspect="1"/>
          </p:cNvSpPr>
          <p:nvPr/>
        </p:nvSpPr>
        <p:spPr bwMode="auto">
          <a:xfrm>
            <a:off x="508000" y="2106613"/>
            <a:ext cx="81280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Microsoft Yi Baiti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分别写出终边落在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位置上的角的集合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写出终边落在阴影部分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包括边界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的角的集合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根据图示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首先确定终边满足条件的一个角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再利用终边相同的角的集合进行表示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首先确定终边落在阴影部分的边界位置的角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再用不等式表示阴影部分的角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最后组成集合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9225" name="Y05.eps" descr="id:2147510106;FounderC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71775" y="2259013"/>
            <a:ext cx="16557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08000" y="4564063"/>
            <a:ext cx="8128000" cy="173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终边落在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位置上的角的集合为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90°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终边落在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位置上的角的集合为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阴影部分角的集合可表示为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区域角是指终边落在坐标系的某个区域的角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其写法可分三步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先按逆时针方向找到区域的起始和终止边界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由小到大分别标出起始、终止边界对应的一个角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用不等式表示区域内的角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组成集合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1" name="矩形 1"/>
          <p:cNvSpPr>
            <a:spLocks noChangeAspect="1"/>
          </p:cNvSpPr>
          <p:nvPr/>
        </p:nvSpPr>
        <p:spPr bwMode="auto">
          <a:xfrm>
            <a:off x="508000" y="1295400"/>
            <a:ext cx="8128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分别写出终边落在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位置上的角的集合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写出终边落在阴影部分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包括边界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的角的集合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终边在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上的最小正角为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则终边在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上的角的集合为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终边在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上的最大负角为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故终边在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上的角的集合为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阴影部分角的集合可表示为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x|-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·360°,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45062" name="y06.eps" descr="id:2147510120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1412875"/>
            <a:ext cx="17018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08000" y="3727450"/>
            <a:ext cx="8128000" cy="2941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628775"/>
          <a:ext cx="8128000" cy="4559300"/>
        </p:xfrm>
        <a:graphic>
          <a:graphicData uri="http://schemas.openxmlformats.org/presentationml/2006/ole">
            <p:oleObj spid="_x0000_s10243" name="文档" r:id="rId7" imgW="3948631" imgH="221439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84175" y="5240338"/>
            <a:ext cx="8375650" cy="1071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i="1" smtClean="0"/>
              <a:t>　</a:t>
            </a:r>
            <a:r>
              <a:rPr smtClean="0"/>
              <a:t>任意角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了解任意角的概念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能区分各类角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掌握象限角的概念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并会用集合表示象限角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理解终边相同的角的含义及其表示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并能解决有关问题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24050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平面内一条射线绕着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端点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从一个位置旋转到另一个位置所成的图形称为角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射线的端点叫做角的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起始位置的射线叫做角的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始边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终止位置的射线叫做角的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终边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365" name="Y01.eps" descr="id:2147509987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3716338"/>
            <a:ext cx="26638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344988" y="2409825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4488" y="2809875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5575" y="3221038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6038" y="3221038"/>
            <a:ext cx="57626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1" name="矩形 4"/>
          <p:cNvSpPr>
            <a:spLocks noChangeAspect="1"/>
          </p:cNvSpPr>
          <p:nvPr/>
        </p:nvSpPr>
        <p:spPr bwMode="auto">
          <a:xfrm>
            <a:off x="508000" y="1916113"/>
            <a:ext cx="8128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如下表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记法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为了简单起见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在不引起混淆的前提下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可用一个希腊字母表示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,…;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也可用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个大写的英文字母表示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字母前面要写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其中中间字母表示角的顶点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2492375"/>
          <a:ext cx="8128000" cy="2127250"/>
        </p:xfrm>
        <a:graphic>
          <a:graphicData uri="http://schemas.openxmlformats.org/presentationml/2006/ole">
            <p:oleObj spid="_x0000_s1027" name="文档" r:id="rId6" imgW="3896414" imgH="101934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660650" y="2957513"/>
            <a:ext cx="26670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0650" y="3336925"/>
            <a:ext cx="26670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9338" y="3716338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名师点拨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确定任意角的大小要明确其旋转方向和旋转量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零角的始边和终边重合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但始边和终边重合的角不一定是零角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如周角等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角的范围由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360°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推广到任意角后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角的加减运算类似于实数的加减运算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画图表示角时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应注意箭头的方向不可丢掉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箭头方向代表角的正负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矩形 4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将射线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绕端点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按逆时针方向旋转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所得的角的大小为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A.120°	B.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120°	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C.60°	D.240°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313" y="4149725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象限角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使角的顶点与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原点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重合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角的始边与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轴的非负半轴重合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角的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终边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在第几象限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就说这个角是第几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即象限角的终边在第一或第二或第三或第四象限内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不与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坐标轴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重合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如果角的终边在坐标轴上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就认为这个角不属于任何一个象限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第一象限角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第二象限角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第三象限角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第四象限角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3650" y="2182813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92700" y="2181225"/>
            <a:ext cx="18891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363" y="2586038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5088" y="2586038"/>
            <a:ext cx="8556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45088" y="2992438"/>
            <a:ext cx="85566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8313" y="4960938"/>
            <a:ext cx="16002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40</TotalTime>
  <Words>2127</Words>
  <Application>Microsoft Office PowerPoint</Application>
  <PresentationFormat>全屏显示(4:3)</PresentationFormat>
  <Paragraphs>172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第一章 三角函数</vt:lpstr>
      <vt:lpstr>1.1　任意角和弧度制</vt:lpstr>
      <vt:lpstr>1.1.1　任意角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三角函数</dc:title>
  <cp:lastModifiedBy>微软用户</cp:lastModifiedBy>
  <cp:revision>3</cp:revision>
  <dcterms:created xsi:type="dcterms:W3CDTF">2014-05-17T06:26:39Z</dcterms:created>
  <dcterms:modified xsi:type="dcterms:W3CDTF">2017-06-16T13:50:41Z</dcterms:modified>
</cp:coreProperties>
</file>