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73" r:id="rId2"/>
    <p:sldId id="263" r:id="rId3"/>
    <p:sldId id="264" r:id="rId4"/>
    <p:sldId id="289" r:id="rId5"/>
    <p:sldId id="265" r:id="rId6"/>
    <p:sldId id="290" r:id="rId7"/>
    <p:sldId id="275" r:id="rId8"/>
    <p:sldId id="291" r:id="rId9"/>
    <p:sldId id="292" r:id="rId10"/>
    <p:sldId id="280" r:id="rId11"/>
    <p:sldId id="293" r:id="rId12"/>
    <p:sldId id="281" r:id="rId13"/>
    <p:sldId id="294" r:id="rId14"/>
    <p:sldId id="295" r:id="rId15"/>
    <p:sldId id="296" r:id="rId16"/>
    <p:sldId id="286" r:id="rId17"/>
    <p:sldId id="297" r:id="rId18"/>
    <p:sldId id="298" r:id="rId19"/>
    <p:sldId id="299" r:id="rId20"/>
    <p:sldId id="288" r:id="rId21"/>
    <p:sldId id="300" r:id="rId22"/>
    <p:sldId id="301" r:id="rId23"/>
    <p:sldId id="302" r:id="rId24"/>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90" d="100"/>
          <a:sy n="90" d="100"/>
        </p:scale>
        <p:origin x="-1404" y="-96"/>
      </p:cViewPr>
      <p:guideLst>
        <p:guide orient="horz" pos="346"/>
        <p:guide pos="1927"/>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image" Target="../media/image17.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14.v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image" Target="../media/image20.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68323A71-C441-4A60-BDB9-5C68CB6AD410}" type="datetimeFigureOut">
              <a:rPr lang="zh-CN" altLang="en-US"/>
              <a:pPr>
                <a:defRPr/>
              </a:pPr>
              <a:t>2017-6-16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defRPr>
            </a:lvl1pPr>
          </a:lstStyle>
          <a:p>
            <a:pPr>
              <a:defRPr/>
            </a:pPr>
            <a:fld id="{A16D1F94-9D49-46DC-84A0-FC52C1B037F8}"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2.xml"/><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7.xml"/><Relationship Id="rId4" Type="http://schemas.openxmlformats.org/officeDocument/2006/relationships/slide" Target="../slides/slide5.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slide" Target="../slides/slide2.xml"/><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slide" Target="../slides/slide7.xml"/><Relationship Id="rId5" Type="http://schemas.openxmlformats.org/officeDocument/2006/relationships/slide" Target="../slides/slide5.xml"/><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2.xml"/><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slide" Target="../slides/slide7.xml"/><Relationship Id="rId5" Type="http://schemas.openxmlformats.org/officeDocument/2006/relationships/slide" Target="../slides/slide5.xml"/><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2.xml"/><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slide" Target="../slides/slide7.xml"/><Relationship Id="rId5" Type="http://schemas.openxmlformats.org/officeDocument/2006/relationships/image" Target="../media/image5.png"/><Relationship Id="rId4" Type="http://schemas.openxmlformats.org/officeDocument/2006/relationships/slide" Target="../slides/slide5.xml"/></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2.xml"/><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slide" Target="../slides/slide7.xml"/><Relationship Id="rId5" Type="http://schemas.openxmlformats.org/officeDocument/2006/relationships/image" Target="../media/image5.png"/><Relationship Id="rId4" Type="http://schemas.openxmlformats.org/officeDocument/2006/relationships/slide" Target="../slides/slide5.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2" name="矩形 6"/>
          <p:cNvSpPr/>
          <p:nvPr userDrawn="1"/>
        </p:nvSpPr>
        <p:spPr>
          <a:xfrm>
            <a:off x="0" y="-3429000"/>
            <a:ext cx="9144000" cy="7204075"/>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3" name="矩形 7"/>
          <p:cNvSpPr/>
          <p:nvPr userDrawn="1"/>
        </p:nvSpPr>
        <p:spPr>
          <a:xfrm rot="16200000">
            <a:off x="4064000"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9"/>
          <p:cNvSpPr/>
          <p:nvPr userDrawn="1"/>
        </p:nvSpPr>
        <p:spPr>
          <a:xfrm rot="16200000">
            <a:off x="4098131" y="-5114131"/>
            <a:ext cx="947737"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6" name="矩形 10"/>
          <p:cNvSpPr/>
          <p:nvPr userDrawn="1"/>
        </p:nvSpPr>
        <p:spPr>
          <a:xfrm rot="16200000">
            <a:off x="4156869" y="-5172869"/>
            <a:ext cx="830262"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7" name="矩形 11"/>
          <p:cNvSpPr/>
          <p:nvPr userDrawn="1"/>
        </p:nvSpPr>
        <p:spPr>
          <a:xfrm rot="16200000">
            <a:off x="4283869" y="-5299869"/>
            <a:ext cx="576262"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12"/>
          <p:cNvSpPr/>
          <p:nvPr userDrawn="1"/>
        </p:nvSpPr>
        <p:spPr>
          <a:xfrm rot="16200000">
            <a:off x="4064000"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14"/>
          <p:cNvSpPr/>
          <p:nvPr userDrawn="1"/>
        </p:nvSpPr>
        <p:spPr>
          <a:xfrm rot="16200000">
            <a:off x="4098131" y="-5114131"/>
            <a:ext cx="947737"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5"/>
          <p:cNvSpPr/>
          <p:nvPr userDrawn="1"/>
        </p:nvSpPr>
        <p:spPr>
          <a:xfrm rot="16200000">
            <a:off x="4156869" y="-5172869"/>
            <a:ext cx="830262"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6"/>
          <p:cNvSpPr/>
          <p:nvPr userDrawn="1"/>
        </p:nvSpPr>
        <p:spPr>
          <a:xfrm rot="16200000">
            <a:off x="4283869" y="-5299869"/>
            <a:ext cx="576262"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3" name="图片 17"/>
          <p:cNvPicPr>
            <a:picLocks noChangeAspect="1"/>
          </p:cNvPicPr>
          <p:nvPr userDrawn="1"/>
        </p:nvPicPr>
        <p:blipFill>
          <a:blip r:embed="rId2"/>
          <a:srcRect/>
          <a:stretch>
            <a:fillRect/>
          </a:stretch>
        </p:blipFill>
        <p:spPr bwMode="auto">
          <a:xfrm>
            <a:off x="827088" y="908050"/>
            <a:ext cx="1657350" cy="455613"/>
          </a:xfrm>
          <a:prstGeom prst="rect">
            <a:avLst/>
          </a:prstGeom>
          <a:noFill/>
          <a:ln w="9525">
            <a:noFill/>
            <a:miter lim="800000"/>
            <a:headEnd/>
            <a:tailEnd/>
          </a:ln>
        </p:spPr>
      </p:pic>
      <p:pic>
        <p:nvPicPr>
          <p:cNvPr id="14" name="图片 18"/>
          <p:cNvPicPr>
            <a:picLocks noChangeAspect="1"/>
          </p:cNvPicPr>
          <p:nvPr userDrawn="1"/>
        </p:nvPicPr>
        <p:blipFill>
          <a:blip r:embed="rId3"/>
          <a:srcRect/>
          <a:stretch>
            <a:fillRect/>
          </a:stretch>
        </p:blipFill>
        <p:spPr bwMode="auto">
          <a:xfrm>
            <a:off x="2454275" y="1989138"/>
            <a:ext cx="4235450" cy="1081087"/>
          </a:xfrm>
          <a:prstGeom prst="rect">
            <a:avLst/>
          </a:prstGeom>
          <a:noFill/>
          <a:ln w="9525">
            <a:noFill/>
            <a:miter lim="800000"/>
            <a:headEnd/>
            <a:tailEnd/>
          </a:ln>
        </p:spPr>
      </p:pic>
      <p:sp>
        <p:nvSpPr>
          <p:cNvPr id="15" name="TextBox 20"/>
          <p:cNvSpPr txBox="1">
            <a:spLocks noChangeArrowheads="1"/>
          </p:cNvSpPr>
          <p:nvPr userDrawn="1"/>
        </p:nvSpPr>
        <p:spPr bwMode="auto">
          <a:xfrm>
            <a:off x="2171700" y="3898900"/>
            <a:ext cx="4800600" cy="400050"/>
          </a:xfrm>
          <a:prstGeom prst="rect">
            <a:avLst/>
          </a:prstGeom>
          <a:noFill/>
          <a:ln>
            <a:noFill/>
          </a:ln>
          <a:extLst>
            <a:ext uri="{909E8E84-426E-40DD-AFC4-6F175D3DCCD1}"/>
            <a:ext uri="{91240B29-F687-4F45-9708-019B960494DF}"/>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fontAlgn="auto" hangingPunct="1">
              <a:spcBef>
                <a:spcPts val="0"/>
              </a:spcBef>
              <a:spcAft>
                <a:spcPts val="0"/>
              </a:spcAft>
              <a:defRPr/>
            </a:pPr>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fontAlgn="auto" hangingPunct="1">
              <a:spcBef>
                <a:spcPts val="0"/>
              </a:spcBef>
              <a:spcAft>
                <a:spcPts val="0"/>
              </a:spcAft>
              <a:defRPr/>
            </a:pPr>
            <a:endParaRPr lang="zh-CN" altLang="en-US" sz="1000" dirty="0">
              <a:solidFill>
                <a:schemeClr val="bg1"/>
              </a:solidFill>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00" fill="hold"/>
                                        <p:tgtEl>
                                          <p:spTgt spid="3"/>
                                        </p:tgtEl>
                                        <p:attrNameLst>
                                          <p:attrName>ppt_x</p:attrName>
                                        </p:attrNameLst>
                                      </p:cBhvr>
                                      <p:tavLst>
                                        <p:tav tm="0">
                                          <p:val>
                                            <p:strVal val="#ppt_x"/>
                                          </p:val>
                                        </p:tav>
                                        <p:tav tm="100000">
                                          <p:val>
                                            <p:strVal val="#ppt_x"/>
                                          </p:val>
                                        </p:tav>
                                      </p:tavLst>
                                    </p:anim>
                                    <p:anim calcmode="lin" valueType="num">
                                      <p:cBhvr additive="base">
                                        <p:cTn id="8" dur="700" fill="hold"/>
                                        <p:tgtEl>
                                          <p:spTgt spid="3"/>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3"/>
                                        </p:tgtEl>
                                      </p:cBhvr>
                                    </p:animEffect>
                                    <p:set>
                                      <p:cBhvr>
                                        <p:cTn id="11" dur="1" fill="hold">
                                          <p:stCondLst>
                                            <p:cond delay="499"/>
                                          </p:stCondLst>
                                        </p:cTn>
                                        <p:tgtEl>
                                          <p:spTgt spid="3"/>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600" fill="hold"/>
                                        <p:tgtEl>
                                          <p:spTgt spid="4"/>
                                        </p:tgtEl>
                                        <p:attrNameLst>
                                          <p:attrName>ppt_x</p:attrName>
                                        </p:attrNameLst>
                                      </p:cBhvr>
                                      <p:tavLst>
                                        <p:tav tm="0">
                                          <p:val>
                                            <p:strVal val="#ppt_x"/>
                                          </p:val>
                                        </p:tav>
                                        <p:tav tm="100000">
                                          <p:val>
                                            <p:strVal val="#ppt_x"/>
                                          </p:val>
                                        </p:tav>
                                      </p:tavLst>
                                    </p:anim>
                                    <p:anim calcmode="lin" valueType="num">
                                      <p:cBhvr additive="base">
                                        <p:cTn id="15" dur="600" fill="hold"/>
                                        <p:tgtEl>
                                          <p:spTgt spid="4"/>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4"/>
                                        </p:tgtEl>
                                      </p:cBhvr>
                                    </p:animEffect>
                                    <p:set>
                                      <p:cBhvr>
                                        <p:cTn id="18" dur="1" fill="hold">
                                          <p:stCondLst>
                                            <p:cond delay="499"/>
                                          </p:stCondLst>
                                        </p:cTn>
                                        <p:tgtEl>
                                          <p:spTgt spid="4"/>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ppt_x"/>
                                          </p:val>
                                        </p:tav>
                                        <p:tav tm="100000">
                                          <p:val>
                                            <p:strVal val="#ppt_x"/>
                                          </p:val>
                                        </p:tav>
                                      </p:tavLst>
                                    </p:anim>
                                    <p:anim calcmode="lin" valueType="num">
                                      <p:cBhvr additive="base">
                                        <p:cTn id="22" dur="500" fill="hold"/>
                                        <p:tgtEl>
                                          <p:spTgt spid="5"/>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5"/>
                                        </p:tgtEl>
                                      </p:cBhvr>
                                    </p:animEffect>
                                    <p:set>
                                      <p:cBhvr>
                                        <p:cTn id="25" dur="1" fill="hold">
                                          <p:stCondLst>
                                            <p:cond delay="399"/>
                                          </p:stCondLst>
                                        </p:cTn>
                                        <p:tgtEl>
                                          <p:spTgt spid="5"/>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400" fill="hold"/>
                                        <p:tgtEl>
                                          <p:spTgt spid="6"/>
                                        </p:tgtEl>
                                        <p:attrNameLst>
                                          <p:attrName>ppt_x</p:attrName>
                                        </p:attrNameLst>
                                      </p:cBhvr>
                                      <p:tavLst>
                                        <p:tav tm="0">
                                          <p:val>
                                            <p:strVal val="#ppt_x"/>
                                          </p:val>
                                        </p:tav>
                                        <p:tav tm="100000">
                                          <p:val>
                                            <p:strVal val="#ppt_x"/>
                                          </p:val>
                                        </p:tav>
                                      </p:tavLst>
                                    </p:anim>
                                    <p:anim calcmode="lin" valueType="num">
                                      <p:cBhvr additive="base">
                                        <p:cTn id="29" dur="400" fill="hold"/>
                                        <p:tgtEl>
                                          <p:spTgt spid="6"/>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6"/>
                                        </p:tgtEl>
                                      </p:cBhvr>
                                    </p:animEffect>
                                    <p:set>
                                      <p:cBhvr>
                                        <p:cTn id="32" dur="1" fill="hold">
                                          <p:stCondLst>
                                            <p:cond delay="399"/>
                                          </p:stCondLst>
                                        </p:cTn>
                                        <p:tgtEl>
                                          <p:spTgt spid="6"/>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300" fill="hold"/>
                                        <p:tgtEl>
                                          <p:spTgt spid="7"/>
                                        </p:tgtEl>
                                        <p:attrNameLst>
                                          <p:attrName>ppt_x</p:attrName>
                                        </p:attrNameLst>
                                      </p:cBhvr>
                                      <p:tavLst>
                                        <p:tav tm="0">
                                          <p:val>
                                            <p:strVal val="#ppt_x"/>
                                          </p:val>
                                        </p:tav>
                                        <p:tav tm="100000">
                                          <p:val>
                                            <p:strVal val="#ppt_x"/>
                                          </p:val>
                                        </p:tav>
                                      </p:tavLst>
                                    </p:anim>
                                    <p:anim calcmode="lin" valueType="num">
                                      <p:cBhvr additive="base">
                                        <p:cTn id="36" dur="300" fill="hold"/>
                                        <p:tgtEl>
                                          <p:spTgt spid="7"/>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7"/>
                                        </p:tgtEl>
                                      </p:cBhvr>
                                    </p:animEffect>
                                    <p:set>
                                      <p:cBhvr>
                                        <p:cTn id="39" dur="1" fill="hold">
                                          <p:stCondLst>
                                            <p:cond delay="499"/>
                                          </p:stCondLst>
                                        </p:cTn>
                                        <p:tgtEl>
                                          <p:spTgt spid="7"/>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2"/>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2"/>
                                        </p:tgtEl>
                                      </p:cBhvr>
                                    </p:animEffect>
                                    <p:animScale>
                                      <p:cBhvr>
                                        <p:cTn id="45" dur="250" autoRev="1" fill="hold"/>
                                        <p:tgtEl>
                                          <p:spTgt spid="2"/>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8"/>
                                        </p:tgtEl>
                                        <p:attrNameLst>
                                          <p:attrName>style.visibility</p:attrName>
                                        </p:attrNameLst>
                                      </p:cBhvr>
                                      <p:to>
                                        <p:strVal val="visible"/>
                                      </p:to>
                                    </p:set>
                                    <p:anim calcmode="lin" valueType="num">
                                      <p:cBhvr additive="base">
                                        <p:cTn id="49" dur="700" fill="hold"/>
                                        <p:tgtEl>
                                          <p:spTgt spid="8"/>
                                        </p:tgtEl>
                                        <p:attrNameLst>
                                          <p:attrName>ppt_x</p:attrName>
                                        </p:attrNameLst>
                                      </p:cBhvr>
                                      <p:tavLst>
                                        <p:tav tm="0">
                                          <p:val>
                                            <p:strVal val="#ppt_x"/>
                                          </p:val>
                                        </p:tav>
                                        <p:tav tm="100000">
                                          <p:val>
                                            <p:strVal val="#ppt_x"/>
                                          </p:val>
                                        </p:tav>
                                      </p:tavLst>
                                    </p:anim>
                                    <p:anim calcmode="lin" valueType="num">
                                      <p:cBhvr additive="base">
                                        <p:cTn id="50" dur="700" fill="hold"/>
                                        <p:tgtEl>
                                          <p:spTgt spid="8"/>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9"/>
                                        </p:tgtEl>
                                        <p:attrNameLst>
                                          <p:attrName>style.visibility</p:attrName>
                                        </p:attrNameLst>
                                      </p:cBhvr>
                                      <p:to>
                                        <p:strVal val="visible"/>
                                      </p:to>
                                    </p:set>
                                    <p:anim calcmode="lin" valueType="num">
                                      <p:cBhvr additive="base">
                                        <p:cTn id="53" dur="600" fill="hold"/>
                                        <p:tgtEl>
                                          <p:spTgt spid="9"/>
                                        </p:tgtEl>
                                        <p:attrNameLst>
                                          <p:attrName>ppt_x</p:attrName>
                                        </p:attrNameLst>
                                      </p:cBhvr>
                                      <p:tavLst>
                                        <p:tav tm="0">
                                          <p:val>
                                            <p:strVal val="#ppt_x"/>
                                          </p:val>
                                        </p:tav>
                                        <p:tav tm="100000">
                                          <p:val>
                                            <p:strVal val="#ppt_x"/>
                                          </p:val>
                                        </p:tav>
                                      </p:tavLst>
                                    </p:anim>
                                    <p:anim calcmode="lin" valueType="num">
                                      <p:cBhvr additive="base">
                                        <p:cTn id="54" dur="600" fill="hold"/>
                                        <p:tgtEl>
                                          <p:spTgt spid="9"/>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0"/>
                                        </p:tgtEl>
                                        <p:attrNameLst>
                                          <p:attrName>style.visibility</p:attrName>
                                        </p:attrNameLst>
                                      </p:cBhvr>
                                      <p:to>
                                        <p:strVal val="visible"/>
                                      </p:to>
                                    </p:set>
                                    <p:anim calcmode="lin" valueType="num">
                                      <p:cBhvr additive="base">
                                        <p:cTn id="57" dur="500" fill="hold"/>
                                        <p:tgtEl>
                                          <p:spTgt spid="10"/>
                                        </p:tgtEl>
                                        <p:attrNameLst>
                                          <p:attrName>ppt_x</p:attrName>
                                        </p:attrNameLst>
                                      </p:cBhvr>
                                      <p:tavLst>
                                        <p:tav tm="0">
                                          <p:val>
                                            <p:strVal val="#ppt_x"/>
                                          </p:val>
                                        </p:tav>
                                        <p:tav tm="100000">
                                          <p:val>
                                            <p:strVal val="#ppt_x"/>
                                          </p:val>
                                        </p:tav>
                                      </p:tavLst>
                                    </p:anim>
                                    <p:anim calcmode="lin" valueType="num">
                                      <p:cBhvr additive="base">
                                        <p:cTn id="58" dur="500" fill="hold"/>
                                        <p:tgtEl>
                                          <p:spTgt spid="10"/>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1"/>
                                        </p:tgtEl>
                                        <p:attrNameLst>
                                          <p:attrName>style.visibility</p:attrName>
                                        </p:attrNameLst>
                                      </p:cBhvr>
                                      <p:to>
                                        <p:strVal val="visible"/>
                                      </p:to>
                                    </p:set>
                                    <p:anim calcmode="lin" valueType="num">
                                      <p:cBhvr additive="base">
                                        <p:cTn id="61" dur="400" fill="hold"/>
                                        <p:tgtEl>
                                          <p:spTgt spid="11"/>
                                        </p:tgtEl>
                                        <p:attrNameLst>
                                          <p:attrName>ppt_x</p:attrName>
                                        </p:attrNameLst>
                                      </p:cBhvr>
                                      <p:tavLst>
                                        <p:tav tm="0">
                                          <p:val>
                                            <p:strVal val="#ppt_x"/>
                                          </p:val>
                                        </p:tav>
                                        <p:tav tm="100000">
                                          <p:val>
                                            <p:strVal val="#ppt_x"/>
                                          </p:val>
                                        </p:tav>
                                      </p:tavLst>
                                    </p:anim>
                                    <p:anim calcmode="lin" valueType="num">
                                      <p:cBhvr additive="base">
                                        <p:cTn id="62" dur="400" fill="hold"/>
                                        <p:tgtEl>
                                          <p:spTgt spid="11"/>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2"/>
                                        </p:tgtEl>
                                        <p:attrNameLst>
                                          <p:attrName>style.visibility</p:attrName>
                                        </p:attrNameLst>
                                      </p:cBhvr>
                                      <p:to>
                                        <p:strVal val="visible"/>
                                      </p:to>
                                    </p:set>
                                    <p:anim calcmode="lin" valueType="num">
                                      <p:cBhvr additive="base">
                                        <p:cTn id="65" dur="300" fill="hold"/>
                                        <p:tgtEl>
                                          <p:spTgt spid="12"/>
                                        </p:tgtEl>
                                        <p:attrNameLst>
                                          <p:attrName>ppt_x</p:attrName>
                                        </p:attrNameLst>
                                      </p:cBhvr>
                                      <p:tavLst>
                                        <p:tav tm="0">
                                          <p:val>
                                            <p:strVal val="#ppt_x"/>
                                          </p:val>
                                        </p:tav>
                                        <p:tav tm="100000">
                                          <p:val>
                                            <p:strVal val="#ppt_x"/>
                                          </p:val>
                                        </p:tav>
                                      </p:tavLst>
                                    </p:anim>
                                    <p:anim calcmode="lin" valueType="num">
                                      <p:cBhvr additive="base">
                                        <p:cTn id="66" dur="300" fill="hold"/>
                                        <p:tgtEl>
                                          <p:spTgt spid="12"/>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3"/>
                                        </p:tgtEl>
                                        <p:attrNameLst>
                                          <p:attrName>style.visibility</p:attrName>
                                        </p:attrNameLst>
                                      </p:cBhvr>
                                      <p:to>
                                        <p:strVal val="visible"/>
                                      </p:to>
                                    </p:set>
                                    <p:animScale>
                                      <p:cBhvr>
                                        <p:cTn id="70" dur="5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3"/>
                                        </p:tgtEl>
                                        <p:attrNameLst>
                                          <p:attrName>ppt_x</p:attrName>
                                          <p:attrName>ppt_y</p:attrName>
                                        </p:attrNameLst>
                                      </p:cBhvr>
                                    </p:animMotion>
                                    <p:animEffect transition="in" filter="fade">
                                      <p:cBhvr>
                                        <p:cTn id="72" dur="500"/>
                                        <p:tgtEl>
                                          <p:spTgt spid="13"/>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4"/>
                                        </p:tgtEl>
                                        <p:attrNameLst>
                                          <p:attrName>style.visibility</p:attrName>
                                        </p:attrNameLst>
                                      </p:cBhvr>
                                      <p:to>
                                        <p:strVal val="visible"/>
                                      </p:to>
                                    </p:set>
                                    <p:anim calcmode="lin" valueType="num">
                                      <p:cBhvr>
                                        <p:cTn id="76" dur="500" fill="hold"/>
                                        <p:tgtEl>
                                          <p:spTgt spid="14"/>
                                        </p:tgtEl>
                                        <p:attrNameLst>
                                          <p:attrName>ppt_w</p:attrName>
                                        </p:attrNameLst>
                                      </p:cBhvr>
                                      <p:tavLst>
                                        <p:tav tm="0">
                                          <p:val>
                                            <p:fltVal val="0"/>
                                          </p:val>
                                        </p:tav>
                                        <p:tav tm="100000">
                                          <p:val>
                                            <p:strVal val="#ppt_w"/>
                                          </p:val>
                                        </p:tav>
                                      </p:tavLst>
                                    </p:anim>
                                    <p:anim calcmode="lin" valueType="num">
                                      <p:cBhvr>
                                        <p:cTn id="77" dur="500" fill="hold"/>
                                        <p:tgtEl>
                                          <p:spTgt spid="14"/>
                                        </p:tgtEl>
                                        <p:attrNameLst>
                                          <p:attrName>ppt_h</p:attrName>
                                        </p:attrNameLst>
                                      </p:cBhvr>
                                      <p:tavLst>
                                        <p:tav tm="0">
                                          <p:val>
                                            <p:fltVal val="0"/>
                                          </p:val>
                                        </p:tav>
                                        <p:tav tm="100000">
                                          <p:val>
                                            <p:strVal val="#ppt_h"/>
                                          </p:val>
                                        </p:tav>
                                      </p:tavLst>
                                    </p:anim>
                                    <p:animEffect transition="in" filter="fade">
                                      <p:cBhvr>
                                        <p:cTn id="78" dur="500"/>
                                        <p:tgtEl>
                                          <p:spTgt spid="14"/>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15"/>
                                        </p:tgtEl>
                                        <p:attrNameLst>
                                          <p:attrName>style.visibility</p:attrName>
                                        </p:attrNameLst>
                                      </p:cBhvr>
                                      <p:to>
                                        <p:strVal val="visible"/>
                                      </p:to>
                                    </p:set>
                                    <p:anim calcmode="lin" valueType="num">
                                      <p:cBhvr additive="base">
                                        <p:cTn id="81" dur="500" fill="hold"/>
                                        <p:tgtEl>
                                          <p:spTgt spid="15"/>
                                        </p:tgtEl>
                                        <p:attrNameLst>
                                          <p:attrName>ppt_x</p:attrName>
                                        </p:attrNameLst>
                                      </p:cBhvr>
                                      <p:tavLst>
                                        <p:tav tm="0">
                                          <p:val>
                                            <p:strVal val="1+#ppt_w/2"/>
                                          </p:val>
                                        </p:tav>
                                        <p:tav tm="100000">
                                          <p:val>
                                            <p:strVal val="#ppt_x"/>
                                          </p:val>
                                        </p:tav>
                                      </p:tavLst>
                                    </p:anim>
                                    <p:anim calcmode="lin" valueType="num">
                                      <p:cBhvr additive="base">
                                        <p:cTn id="82" dur="500" fill="hold"/>
                                        <p:tgtEl>
                                          <p:spTgt spid="15"/>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15"/>
                                        </p:tgtEl>
                                      </p:cBhvr>
                                    </p:animEffect>
                                    <p:animScale>
                                      <p:cBhvr>
                                        <p:cTn id="85" dur="250" autoRev="1" fill="hold"/>
                                        <p:tgtEl>
                                          <p:spTgt spid="1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4" grpId="0" animBg="1"/>
      <p:bldP spid="4" grpId="1" animBg="1"/>
      <p:bldP spid="5" grpId="0" animBg="1"/>
      <p:bldP spid="5" grpId="1" animBg="1"/>
      <p:bldP spid="6" grpId="0" animBg="1"/>
      <p:bldP spid="6" grpId="1" animBg="1"/>
      <p:bldP spid="7" grpId="0" animBg="1"/>
      <p:bldP spid="7" grpId="1" animBg="1"/>
      <p:bldP spid="8" grpId="0" animBg="1"/>
      <p:bldP spid="9" grpId="0" animBg="1"/>
      <p:bldP spid="10" grpId="0" animBg="1"/>
      <p:bldP spid="11" grpId="0" animBg="1"/>
      <p:bldP spid="12" grpId="0" animBg="1"/>
      <p:bldP spid="15" grpId="0"/>
      <p:bldP spid="15"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spTree>
      <p:nvGrpSpPr>
        <p:cNvPr id="1" name=""/>
        <p:cNvGrpSpPr/>
        <p:nvPr/>
      </p:nvGrpSpPr>
      <p:grpSpPr>
        <a:xfrm>
          <a:off x="0" y="0"/>
          <a:ext cx="0" cy="0"/>
          <a:chOff x="0" y="0"/>
          <a:chExt cx="0" cy="0"/>
        </a:xfrm>
      </p:grpSpPr>
      <p:sp>
        <p:nvSpPr>
          <p:cNvPr id="4" name="矩形 13"/>
          <p:cNvSpPr/>
          <p:nvPr userDrawn="1"/>
        </p:nvSpPr>
        <p:spPr>
          <a:xfrm>
            <a:off x="8585200" y="6453188"/>
            <a:ext cx="504825" cy="365125"/>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400" dirty="0">
                <a:solidFill>
                  <a:srgbClr val="5F5F5F"/>
                </a:solidFill>
              </a:rPr>
              <a:t>-</a:t>
            </a:r>
            <a:fld id="{0570F5A7-8F27-4B4B-92D7-13A6E5DAB933}" type="slidenum">
              <a:rPr lang="zh-CN" altLang="en-US" sz="1400">
                <a:solidFill>
                  <a:srgbClr val="5F5F5F"/>
                </a:solidFill>
              </a:rPr>
              <a:pPr algn="ctr" fontAlgn="auto">
                <a:spcBef>
                  <a:spcPts val="0"/>
                </a:spcBef>
                <a:spcAft>
                  <a:spcPts val="0"/>
                </a:spcAft>
                <a:defRPr/>
              </a:pPr>
              <a:t>‹#›</a:t>
            </a:fld>
            <a:r>
              <a:rPr lang="en-US" altLang="zh-CN" sz="1400" dirty="0">
                <a:solidFill>
                  <a:srgbClr val="5F5F5F"/>
                </a:solidFill>
              </a:rPr>
              <a:t>-</a:t>
            </a:r>
            <a:endParaRPr lang="zh-CN" altLang="en-US" sz="1400" dirty="0">
              <a:solidFill>
                <a:srgbClr val="5F5F5F"/>
              </a:solidFill>
            </a:endParaRPr>
          </a:p>
        </p:txBody>
      </p:sp>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Tree>
  </p:cSld>
  <p:clrMapOvr>
    <a:masterClrMapping/>
  </p:clrMapOvr>
  <p:transition spd="slow">
    <p:cove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spTree>
      <p:nvGrpSpPr>
        <p:cNvPr id="1" name=""/>
        <p:cNvGrpSpPr/>
        <p:nvPr/>
      </p:nvGrpSpPr>
      <p:grpSpPr>
        <a:xfrm>
          <a:off x="0" y="0"/>
          <a:ext cx="0" cy="0"/>
          <a:chOff x="0" y="0"/>
          <a:chExt cx="0" cy="0"/>
        </a:xfrm>
      </p:grpSpPr>
      <p:sp>
        <p:nvSpPr>
          <p:cNvPr id="3" name="矩形 13"/>
          <p:cNvSpPr/>
          <p:nvPr userDrawn="1"/>
        </p:nvSpPr>
        <p:spPr>
          <a:xfrm>
            <a:off x="8585200" y="6453188"/>
            <a:ext cx="504825" cy="365125"/>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400" dirty="0">
                <a:solidFill>
                  <a:srgbClr val="5F5F5F"/>
                </a:solidFill>
              </a:rPr>
              <a:t>-</a:t>
            </a:r>
            <a:fld id="{30186253-AE49-4BAE-9C6C-B38AF7FDB9B9}" type="slidenum">
              <a:rPr lang="zh-CN" altLang="en-US" sz="1400">
                <a:solidFill>
                  <a:srgbClr val="5F5F5F"/>
                </a:solidFill>
              </a:rPr>
              <a:pPr algn="ctr" fontAlgn="auto">
                <a:spcBef>
                  <a:spcPts val="0"/>
                </a:spcBef>
                <a:spcAft>
                  <a:spcPts val="0"/>
                </a:spcAft>
                <a:defRPr/>
              </a:pPr>
              <a:t>‹#›</a:t>
            </a:fld>
            <a:r>
              <a:rPr lang="en-US" altLang="zh-CN" sz="1400" dirty="0">
                <a:solidFill>
                  <a:srgbClr val="5F5F5F"/>
                </a:solidFill>
              </a:rPr>
              <a:t>-</a:t>
            </a:r>
            <a:endParaRPr lang="zh-CN" altLang="en-US" sz="1400" dirty="0">
              <a:solidFill>
                <a:srgbClr val="5F5F5F"/>
              </a:solidFill>
            </a:endParaRPr>
          </a:p>
        </p:txBody>
      </p:sp>
      <p:sp>
        <p:nvSpPr>
          <p:cNvPr id="4" name="矩形 1"/>
          <p:cNvSpPr/>
          <p:nvPr userDrawn="1"/>
        </p:nvSpPr>
        <p:spPr>
          <a:xfrm>
            <a:off x="0" y="2420938"/>
            <a:ext cx="9144000" cy="1512887"/>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cSld>
  <p:clrMapOvr>
    <a:masterClrMapping/>
  </p:clrMapOvr>
  <p:transition spd="slow">
    <p:cove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3_栏目一">
    <p:spTree>
      <p:nvGrpSpPr>
        <p:cNvPr id="1" name=""/>
        <p:cNvGrpSpPr/>
        <p:nvPr/>
      </p:nvGrpSpPr>
      <p:grpSpPr>
        <a:xfrm>
          <a:off x="0" y="0"/>
          <a:ext cx="0" cy="0"/>
          <a:chOff x="0" y="0"/>
          <a:chExt cx="0" cy="0"/>
        </a:xfrm>
      </p:grpSpPr>
      <p:grpSp>
        <p:nvGrpSpPr>
          <p:cNvPr id="2" name="组合 2"/>
          <p:cNvGrpSpPr>
            <a:grpSpLocks/>
          </p:cNvGrpSpPr>
          <p:nvPr/>
        </p:nvGrpSpPr>
        <p:grpSpPr bwMode="auto">
          <a:xfrm>
            <a:off x="0" y="-3175"/>
            <a:ext cx="9144000" cy="781050"/>
            <a:chOff x="2" y="-2948"/>
            <a:chExt cx="9143998" cy="650649"/>
          </a:xfrm>
        </p:grpSpPr>
        <p:sp>
          <p:nvSpPr>
            <p:cNvPr id="3" name="矩形 7"/>
            <p:cNvSpPr/>
            <p:nvPr userDrawn="1"/>
          </p:nvSpPr>
          <p:spPr>
            <a:xfrm rot="16200000">
              <a:off x="4247998" y="-4248300"/>
              <a:ext cx="648004"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4" name="直接连接符 19"/>
            <p:cNvCxnSpPr/>
            <p:nvPr userDrawn="1"/>
          </p:nvCxnSpPr>
          <p:spPr>
            <a:xfrm rot="16200000">
              <a:off x="5687861" y="323699"/>
              <a:ext cx="6480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20"/>
            <p:cNvCxnSpPr/>
            <p:nvPr userDrawn="1"/>
          </p:nvCxnSpPr>
          <p:spPr>
            <a:xfrm rot="16200000">
              <a:off x="7272186" y="323699"/>
              <a:ext cx="6480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22"/>
            <p:cNvCxnSpPr/>
            <p:nvPr userDrawn="1"/>
          </p:nvCxnSpPr>
          <p:spPr>
            <a:xfrm flipV="1">
              <a:off x="4427539" y="-2948"/>
              <a:ext cx="0" cy="63742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23"/>
            <p:cNvCxnSpPr/>
            <p:nvPr userDrawn="1"/>
          </p:nvCxnSpPr>
          <p:spPr>
            <a:xfrm rot="16200000">
              <a:off x="2592237" y="321054"/>
              <a:ext cx="6480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8" name="图片 6"/>
          <p:cNvPicPr>
            <a:picLocks noChangeAspect="1"/>
          </p:cNvPicPr>
          <p:nvPr/>
        </p:nvPicPr>
        <p:blipFill>
          <a:blip r:embed="rId2"/>
          <a:srcRect/>
          <a:stretch>
            <a:fillRect/>
          </a:stretch>
        </p:blipFill>
        <p:spPr bwMode="auto">
          <a:xfrm>
            <a:off x="201613" y="115888"/>
            <a:ext cx="504825" cy="504825"/>
          </a:xfrm>
          <a:prstGeom prst="rect">
            <a:avLst/>
          </a:prstGeom>
          <a:noFill/>
          <a:ln w="9525">
            <a:noFill/>
            <a:miter lim="800000"/>
            <a:headEnd/>
            <a:tailEnd/>
          </a:ln>
        </p:spPr>
      </p:pic>
      <p:sp>
        <p:nvSpPr>
          <p:cNvPr id="9" name="矩形 26"/>
          <p:cNvSpPr/>
          <p:nvPr/>
        </p:nvSpPr>
        <p:spPr>
          <a:xfrm>
            <a:off x="8585200" y="6453188"/>
            <a:ext cx="504825" cy="365125"/>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400" dirty="0">
                <a:solidFill>
                  <a:srgbClr val="5F5F5F"/>
                </a:solidFill>
              </a:rPr>
              <a:t>-</a:t>
            </a:r>
            <a:fld id="{3E8AEE55-64BB-40A6-919A-39F6972652A7}" type="slidenum">
              <a:rPr lang="zh-CN" altLang="en-US" sz="1400">
                <a:solidFill>
                  <a:srgbClr val="5F5F5F"/>
                </a:solidFill>
              </a:rPr>
              <a:pPr algn="ctr" fontAlgn="auto">
                <a:spcBef>
                  <a:spcPts val="0"/>
                </a:spcBef>
                <a:spcAft>
                  <a:spcPts val="0"/>
                </a:spcAft>
                <a:defRPr/>
              </a:pPr>
              <a:t>‹#›</a:t>
            </a:fld>
            <a:r>
              <a:rPr lang="en-US" altLang="zh-CN" sz="1400" dirty="0">
                <a:solidFill>
                  <a:srgbClr val="5F5F5F"/>
                </a:solidFill>
              </a:rPr>
              <a:t>-</a:t>
            </a:r>
            <a:endParaRPr lang="zh-CN" altLang="en-US" sz="1400" dirty="0">
              <a:solidFill>
                <a:srgbClr val="5F5F5F"/>
              </a:solidFill>
            </a:endParaRPr>
          </a:p>
        </p:txBody>
      </p:sp>
      <p:sp>
        <p:nvSpPr>
          <p:cNvPr id="10" name="标题占位符 1"/>
          <p:cNvSpPr txBox="1">
            <a:spLocks/>
          </p:cNvSpPr>
          <p:nvPr/>
        </p:nvSpPr>
        <p:spPr>
          <a:xfrm>
            <a:off x="657225" y="169863"/>
            <a:ext cx="2722563" cy="476250"/>
          </a:xfrm>
          <a:prstGeom prst="rect">
            <a:avLst/>
          </a:prstGeom>
        </p:spPr>
        <p:txBody>
          <a:bodyPr anchor="ct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fontAlgn="auto">
              <a:spcAft>
                <a:spcPts val="0"/>
              </a:spcAft>
              <a:defRPr/>
            </a:pPr>
            <a:r>
              <a:rPr lang="en-US" sz="1600"/>
              <a:t>1.2.2</a:t>
            </a:r>
            <a:r>
              <a:rPr altLang="en-US" sz="1600"/>
              <a:t>　同角三角函数的</a:t>
            </a:r>
            <a:endParaRPr lang="en-US" sz="1600"/>
          </a:p>
          <a:p>
            <a:pPr algn="l" fontAlgn="auto">
              <a:spcAft>
                <a:spcPts val="0"/>
              </a:spcAft>
              <a:defRPr/>
            </a:pPr>
            <a:r>
              <a:rPr lang="en-US" sz="1600"/>
              <a:t>       </a:t>
            </a:r>
            <a:r>
              <a:rPr altLang="en-US" sz="1600"/>
              <a:t>基本关系</a:t>
            </a:r>
            <a:endParaRPr sz="1600" dirty="0"/>
          </a:p>
        </p:txBody>
      </p:sp>
      <p:grpSp>
        <p:nvGrpSpPr>
          <p:cNvPr id="11" name="组合 22"/>
          <p:cNvGrpSpPr>
            <a:grpSpLocks/>
          </p:cNvGrpSpPr>
          <p:nvPr userDrawn="1"/>
        </p:nvGrpSpPr>
        <p:grpSpPr bwMode="auto">
          <a:xfrm>
            <a:off x="4660900" y="30163"/>
            <a:ext cx="1135063" cy="584200"/>
            <a:chOff x="29482" y="1624654"/>
            <a:chExt cx="1204286" cy="487312"/>
          </a:xfrm>
        </p:grpSpPr>
        <p:sp>
          <p:nvSpPr>
            <p:cNvPr id="12" name="TextBox 23"/>
            <p:cNvSpPr txBox="1"/>
            <p:nvPr userDrawn="1"/>
          </p:nvSpPr>
          <p:spPr>
            <a:xfrm>
              <a:off x="29482" y="1624654"/>
              <a:ext cx="1072909" cy="487312"/>
            </a:xfrm>
            <a:prstGeom prst="rect">
              <a:avLst/>
            </a:prstGeom>
            <a:noFill/>
          </p:spPr>
          <p:txBody>
            <a:bodyPr wrap="none">
              <a:spAutoFit/>
            </a:bodyPr>
            <a:lstStyle/>
            <a:p>
              <a:pPr fontAlgn="auto">
                <a:spcBef>
                  <a:spcPts val="0"/>
                </a:spcBef>
                <a:spcAft>
                  <a:spcPts val="0"/>
                </a:spcAft>
                <a:defRPr/>
              </a:pPr>
              <a:r>
                <a:rPr lang="en-US" altLang="zh-CN" sz="3200">
                  <a:solidFill>
                    <a:srgbClr val="333333"/>
                  </a:solidFill>
                  <a:latin typeface="黑体" panose="02010600030101010101" pitchFamily="2" charset="-122"/>
                  <a:ea typeface="黑体" panose="02010600030101010101" pitchFamily="2" charset="-122"/>
                </a:rPr>
                <a:t>Z</a:t>
              </a:r>
              <a:r>
                <a:rPr lang="en-US" altLang="zh-CN" sz="1000">
                  <a:solidFill>
                    <a:srgbClr val="333333"/>
                  </a:solidFill>
                  <a:latin typeface="+mn-lt"/>
                  <a:ea typeface="+mn-ea"/>
                </a:rPr>
                <a:t>HISHI SHULI</a:t>
              </a:r>
              <a:endParaRPr lang="zh-CN" altLang="en-US" sz="1000" dirty="0">
                <a:solidFill>
                  <a:srgbClr val="333333"/>
                </a:solidFill>
                <a:latin typeface="+mn-lt"/>
                <a:ea typeface="+mn-ea"/>
              </a:endParaRPr>
            </a:p>
          </p:txBody>
        </p:sp>
        <p:sp>
          <p:nvSpPr>
            <p:cNvPr id="13" name="TextBox 24">
              <a:hlinkClick r:id="rId3" action="ppaction://hlinksldjump"/>
            </p:cNvPr>
            <p:cNvSpPr txBox="1"/>
            <p:nvPr userDrawn="1"/>
          </p:nvSpPr>
          <p:spPr>
            <a:xfrm>
              <a:off x="275392" y="1727943"/>
              <a:ext cx="958376" cy="256898"/>
            </a:xfrm>
            <a:prstGeom prst="rect">
              <a:avLst/>
            </a:prstGeom>
            <a:noFill/>
          </p:spPr>
          <p:txBody>
            <a:bodyPr wrap="none">
              <a:spAutoFit/>
            </a:bodyPr>
            <a:lstStyle/>
            <a:p>
              <a:pPr fontAlgn="auto">
                <a:spcBef>
                  <a:spcPts val="0"/>
                </a:spcBef>
                <a:spcAft>
                  <a:spcPts val="0"/>
                </a:spcAft>
                <a:defRPr/>
              </a:pPr>
              <a:r>
                <a:rPr lang="zh-CN" altLang="en-US" sz="140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4" name="组合 25"/>
          <p:cNvGrpSpPr>
            <a:grpSpLocks/>
          </p:cNvGrpSpPr>
          <p:nvPr userDrawn="1"/>
        </p:nvGrpSpPr>
        <p:grpSpPr bwMode="auto">
          <a:xfrm>
            <a:off x="6118225" y="30163"/>
            <a:ext cx="1333500" cy="584200"/>
            <a:chOff x="29482" y="2276803"/>
            <a:chExt cx="1503207" cy="487312"/>
          </a:xfrm>
        </p:grpSpPr>
        <p:sp>
          <p:nvSpPr>
            <p:cNvPr id="15" name="TextBox 26"/>
            <p:cNvSpPr txBox="1"/>
            <p:nvPr userDrawn="1"/>
          </p:nvSpPr>
          <p:spPr>
            <a:xfrm>
              <a:off x="29482" y="2276803"/>
              <a:ext cx="1503207" cy="487312"/>
            </a:xfrm>
            <a:prstGeom prst="rect">
              <a:avLst/>
            </a:prstGeom>
            <a:noFill/>
          </p:spPr>
          <p:txBody>
            <a:bodyPr wrap="none">
              <a:spAutoFit/>
            </a:bodyPr>
            <a:lstStyle/>
            <a:p>
              <a:pPr fontAlgn="auto">
                <a:spcBef>
                  <a:spcPts val="0"/>
                </a:spcBef>
                <a:spcAft>
                  <a:spcPts val="0"/>
                </a:spcAft>
                <a:defRPr/>
              </a:pPr>
              <a:r>
                <a:rPr lang="en-US" altLang="zh-CN" sz="3200">
                  <a:solidFill>
                    <a:srgbClr val="333333"/>
                  </a:solidFill>
                  <a:latin typeface="黑体" panose="02010600030101010101" pitchFamily="2" charset="-122"/>
                  <a:ea typeface="黑体" panose="02010600030101010101" pitchFamily="2" charset="-122"/>
                </a:rPr>
                <a:t>Z</a:t>
              </a:r>
              <a:r>
                <a:rPr lang="en-US" altLang="zh-CN" sz="1000">
                  <a:solidFill>
                    <a:srgbClr val="333333"/>
                  </a:solidFill>
                  <a:latin typeface="+mn-lt"/>
                  <a:ea typeface="+mn-ea"/>
                </a:rPr>
                <a:t>HONGNAN JVJIAO</a:t>
              </a:r>
              <a:endParaRPr lang="zh-CN" altLang="en-US" sz="1000" dirty="0">
                <a:solidFill>
                  <a:srgbClr val="333333"/>
                </a:solidFill>
                <a:latin typeface="+mn-lt"/>
                <a:ea typeface="+mn-ea"/>
              </a:endParaRPr>
            </a:p>
          </p:txBody>
        </p:sp>
        <p:sp>
          <p:nvSpPr>
            <p:cNvPr id="16" name="TextBox 27">
              <a:hlinkClick r:id="rId4" action="ppaction://hlinksldjump"/>
            </p:cNvPr>
            <p:cNvSpPr txBox="1"/>
            <p:nvPr userDrawn="1"/>
          </p:nvSpPr>
          <p:spPr>
            <a:xfrm>
              <a:off x="274648" y="2378767"/>
              <a:ext cx="1036139" cy="255574"/>
            </a:xfrm>
            <a:prstGeom prst="rect">
              <a:avLst/>
            </a:prstGeom>
            <a:noFill/>
          </p:spPr>
          <p:txBody>
            <a:bodyPr>
              <a:spAutoFit/>
            </a:bodyPr>
            <a:lstStyle/>
            <a:p>
              <a:pPr fontAlgn="auto">
                <a:spcBef>
                  <a:spcPts val="0"/>
                </a:spcBef>
                <a:spcAft>
                  <a:spcPts val="0"/>
                </a:spcAft>
                <a:defRPr/>
              </a:pPr>
              <a:r>
                <a:rPr lang="zh-CN" altLang="en-US" sz="140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7" name="组合 14"/>
          <p:cNvGrpSpPr>
            <a:grpSpLocks/>
          </p:cNvGrpSpPr>
          <p:nvPr userDrawn="1"/>
        </p:nvGrpSpPr>
        <p:grpSpPr bwMode="auto">
          <a:xfrm>
            <a:off x="7718425" y="39688"/>
            <a:ext cx="1101725" cy="584200"/>
            <a:chOff x="29482" y="2927145"/>
            <a:chExt cx="1358552" cy="487312"/>
          </a:xfrm>
        </p:grpSpPr>
        <p:sp>
          <p:nvSpPr>
            <p:cNvPr id="18" name="TextBox 15"/>
            <p:cNvSpPr txBox="1"/>
            <p:nvPr userDrawn="1"/>
          </p:nvSpPr>
          <p:spPr>
            <a:xfrm>
              <a:off x="29482" y="2927145"/>
              <a:ext cx="1295910" cy="487312"/>
            </a:xfrm>
            <a:prstGeom prst="rect">
              <a:avLst/>
            </a:prstGeom>
            <a:noFill/>
          </p:spPr>
          <p:txBody>
            <a:bodyPr wrap="none">
              <a:spAutoFit/>
            </a:bodyPr>
            <a:lstStyle/>
            <a:p>
              <a:pPr fontAlgn="auto">
                <a:spcBef>
                  <a:spcPts val="0"/>
                </a:spcBef>
                <a:spcAft>
                  <a:spcPts val="0"/>
                </a:spcAft>
                <a:defRPr/>
              </a:pPr>
              <a:r>
                <a:rPr lang="en-US" altLang="zh-CN" sz="3200">
                  <a:solidFill>
                    <a:srgbClr val="333333"/>
                  </a:solidFill>
                  <a:latin typeface="黑体" panose="02010600030101010101" pitchFamily="2" charset="-122"/>
                  <a:ea typeface="黑体" panose="02010600030101010101" pitchFamily="2" charset="-122"/>
                </a:rPr>
                <a:t>D</a:t>
              </a:r>
              <a:r>
                <a:rPr lang="en-US" altLang="zh-CN" sz="1000">
                  <a:solidFill>
                    <a:srgbClr val="333333"/>
                  </a:solidFill>
                  <a:latin typeface="+mn-lt"/>
                  <a:ea typeface="+mn-ea"/>
                </a:rPr>
                <a:t>IANLI TOUXI</a:t>
              </a:r>
              <a:endParaRPr lang="zh-CN" altLang="en-US" sz="1000" dirty="0">
                <a:solidFill>
                  <a:srgbClr val="333333"/>
                </a:solidFill>
                <a:latin typeface="+mn-lt"/>
                <a:ea typeface="+mn-ea"/>
              </a:endParaRPr>
            </a:p>
          </p:txBody>
        </p:sp>
        <p:sp>
          <p:nvSpPr>
            <p:cNvPr id="19" name="TextBox 16">
              <a:hlinkClick r:id="rId5" action="ppaction://hlinksldjump"/>
            </p:cNvPr>
            <p:cNvSpPr txBox="1"/>
            <p:nvPr userDrawn="1"/>
          </p:nvSpPr>
          <p:spPr>
            <a:xfrm>
              <a:off x="276136" y="3030434"/>
              <a:ext cx="1111898" cy="256898"/>
            </a:xfrm>
            <a:prstGeom prst="rect">
              <a:avLst/>
            </a:prstGeom>
            <a:noFill/>
          </p:spPr>
          <p:txBody>
            <a:bodyPr wrap="none">
              <a:spAutoFit/>
            </a:bodyPr>
            <a:lstStyle/>
            <a:p>
              <a:pPr fontAlgn="auto">
                <a:spcBef>
                  <a:spcPts val="0"/>
                </a:spcBef>
                <a:spcAft>
                  <a:spcPts val="0"/>
                </a:spcAft>
                <a:defRPr/>
              </a:pPr>
              <a:r>
                <a:rPr lang="zh-CN" altLang="en-US" sz="1400">
                  <a:solidFill>
                    <a:srgbClr val="333333"/>
                  </a:solidFill>
                  <a:latin typeface="黑体" panose="02010600030101010101" pitchFamily="2" charset="-122"/>
                  <a:ea typeface="黑体" panose="02010600030101010101" pitchFamily="2" charset="-122"/>
                </a:rPr>
                <a:t>典例透析</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0" name="组合 2"/>
          <p:cNvGrpSpPr>
            <a:grpSpLocks/>
          </p:cNvGrpSpPr>
          <p:nvPr userDrawn="1"/>
        </p:nvGrpSpPr>
        <p:grpSpPr bwMode="auto">
          <a:xfrm>
            <a:off x="2916238" y="-25400"/>
            <a:ext cx="1601787" cy="858838"/>
            <a:chOff x="2916589" y="-25399"/>
            <a:chExt cx="1601039" cy="858660"/>
          </a:xfrm>
        </p:grpSpPr>
        <p:pic>
          <p:nvPicPr>
            <p:cNvPr id="21" name="图片 6"/>
            <p:cNvPicPr>
              <a:picLocks noChangeAspect="1"/>
            </p:cNvPicPr>
            <p:nvPr userDrawn="1"/>
          </p:nvPicPr>
          <p:blipFill>
            <a:blip r:embed="rId6"/>
            <a:srcRect/>
            <a:stretch>
              <a:fillRect/>
            </a:stretch>
          </p:blipFill>
          <p:spPr bwMode="auto">
            <a:xfrm>
              <a:off x="2916589" y="-25399"/>
              <a:ext cx="1601039" cy="858660"/>
            </a:xfrm>
            <a:prstGeom prst="rect">
              <a:avLst/>
            </a:prstGeom>
            <a:noFill/>
            <a:ln w="9525">
              <a:noFill/>
              <a:miter lim="800000"/>
              <a:headEnd/>
              <a:tailEnd/>
            </a:ln>
          </p:spPr>
        </p:pic>
        <p:grpSp>
          <p:nvGrpSpPr>
            <p:cNvPr id="22" name="组合 21"/>
            <p:cNvGrpSpPr>
              <a:grpSpLocks/>
            </p:cNvGrpSpPr>
            <p:nvPr userDrawn="1"/>
          </p:nvGrpSpPr>
          <p:grpSpPr bwMode="auto">
            <a:xfrm>
              <a:off x="2987993" y="30153"/>
              <a:ext cx="1288448" cy="584079"/>
              <a:chOff x="19111" y="1624986"/>
              <a:chExt cx="1367713" cy="486732"/>
            </a:xfrm>
          </p:grpSpPr>
          <p:sp>
            <p:nvSpPr>
              <p:cNvPr id="23" name="TextBox 31"/>
              <p:cNvSpPr txBox="1"/>
              <p:nvPr userDrawn="1"/>
            </p:nvSpPr>
            <p:spPr>
              <a:xfrm>
                <a:off x="19111" y="1624986"/>
                <a:ext cx="1367713" cy="486732"/>
              </a:xfrm>
              <a:prstGeom prst="rect">
                <a:avLst/>
              </a:prstGeom>
              <a:noFill/>
            </p:spPr>
            <p:txBody>
              <a:bodyPr wrap="none">
                <a:spAutoFit/>
              </a:bodyPr>
              <a:lstStyle/>
              <a:p>
                <a:pPr fontAlgn="auto">
                  <a:spcBef>
                    <a:spcPts val="0"/>
                  </a:spcBef>
                  <a:spcAft>
                    <a:spcPts val="0"/>
                  </a:spcAft>
                  <a:defRPr/>
                </a:pPr>
                <a:r>
                  <a:rPr lang="en-US" altLang="zh-CN" sz="3200">
                    <a:solidFill>
                      <a:schemeClr val="bg1"/>
                    </a:solidFill>
                    <a:latin typeface="黑体" panose="02010600030101010101" pitchFamily="2" charset="-122"/>
                    <a:ea typeface="黑体" panose="02010600030101010101" pitchFamily="2" charset="-122"/>
                  </a:rPr>
                  <a:t>M</a:t>
                </a:r>
                <a:r>
                  <a:rPr lang="en-US" altLang="zh-CN" sz="1000">
                    <a:solidFill>
                      <a:schemeClr val="bg1"/>
                    </a:solidFill>
                    <a:latin typeface="+mn-lt"/>
                    <a:ea typeface="+mn-ea"/>
                  </a:rPr>
                  <a:t>UBIAODAOHANG</a:t>
                </a:r>
                <a:endParaRPr lang="zh-CN" altLang="en-US" sz="1000" dirty="0">
                  <a:solidFill>
                    <a:schemeClr val="bg1"/>
                  </a:solidFill>
                  <a:latin typeface="+mn-lt"/>
                  <a:ea typeface="+mn-ea"/>
                </a:endParaRPr>
              </a:p>
            </p:txBody>
          </p:sp>
          <p:sp>
            <p:nvSpPr>
              <p:cNvPr id="24" name="TextBox 32">
                <a:hlinkClick r:id="rId7" action="ppaction://hlinksldjump"/>
              </p:cNvPr>
              <p:cNvSpPr txBox="1"/>
              <p:nvPr userDrawn="1"/>
            </p:nvSpPr>
            <p:spPr>
              <a:xfrm>
                <a:off x="265030" y="1728152"/>
                <a:ext cx="958410" cy="256592"/>
              </a:xfrm>
              <a:prstGeom prst="rect">
                <a:avLst/>
              </a:prstGeom>
              <a:noFill/>
            </p:spPr>
            <p:txBody>
              <a:bodyPr wrap="none">
                <a:spAutoFit/>
              </a:bodyPr>
              <a:lstStyle/>
              <a:p>
                <a:pPr fontAlgn="auto">
                  <a:spcBef>
                    <a:spcPts val="0"/>
                  </a:spcBef>
                  <a:spcAft>
                    <a:spcPts val="0"/>
                  </a:spcAft>
                  <a:defRPr/>
                </a:pPr>
                <a:r>
                  <a:rPr lang="zh-CN" altLang="en-US" sz="1400">
                    <a:solidFill>
                      <a:schemeClr val="bg1"/>
                    </a:solidFill>
                    <a:latin typeface="黑体" panose="02010600030101010101" pitchFamily="2" charset="-122"/>
                    <a:ea typeface="黑体" panose="02010600030101010101" pitchFamily="2" charset="-122"/>
                  </a:rPr>
                  <a:t>目标导航</a:t>
                </a:r>
                <a:endParaRPr lang="zh-CN" altLang="en-US" sz="1400" dirty="0">
                  <a:solidFill>
                    <a:schemeClr val="bg1"/>
                  </a:solidFill>
                  <a:latin typeface="黑体" panose="02010600030101010101" pitchFamily="2" charset="-122"/>
                  <a:ea typeface="黑体" panose="02010600030101010101" pitchFamily="2" charset="-122"/>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p:tgtEl>
                                          <p:spTgt spid="20"/>
                                        </p:tgtEl>
                                        <p:attrNameLst>
                                          <p:attrName>ppt_y</p:attrName>
                                        </p:attrNameLst>
                                      </p:cBhvr>
                                      <p:tavLst>
                                        <p:tav tm="0">
                                          <p:val>
                                            <p:strVal val="#ppt_y-#ppt_h*1.125000"/>
                                          </p:val>
                                        </p:tav>
                                        <p:tav tm="100000">
                                          <p:val>
                                            <p:strVal val="#ppt_y"/>
                                          </p:val>
                                        </p:tav>
                                      </p:tavLst>
                                    </p:anim>
                                    <p:animEffect transition="in" filter="wipe(down)">
                                      <p:cBhvr>
                                        <p:cTn id="8" dur="500"/>
                                        <p:tgtEl>
                                          <p:spTgt spid="20"/>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p:cTn id="24" dur="500" fill="hold"/>
                                        <p:tgtEl>
                                          <p:spTgt spid="17"/>
                                        </p:tgtEl>
                                        <p:attrNameLst>
                                          <p:attrName>ppt_w</p:attrName>
                                        </p:attrNameLst>
                                      </p:cBhvr>
                                      <p:tavLst>
                                        <p:tav tm="0">
                                          <p:val>
                                            <p:fltVal val="0"/>
                                          </p:val>
                                        </p:tav>
                                        <p:tav tm="100000">
                                          <p:val>
                                            <p:strVal val="#ppt_w"/>
                                          </p:val>
                                        </p:tav>
                                      </p:tavLst>
                                    </p:anim>
                                    <p:anim calcmode="lin" valueType="num">
                                      <p:cBhvr>
                                        <p:cTn id="25" dur="500" fill="hold"/>
                                        <p:tgtEl>
                                          <p:spTgt spid="17"/>
                                        </p:tgtEl>
                                        <p:attrNameLst>
                                          <p:attrName>ppt_h</p:attrName>
                                        </p:attrNameLst>
                                      </p:cBhvr>
                                      <p:tavLst>
                                        <p:tav tm="0">
                                          <p:val>
                                            <p:fltVal val="0"/>
                                          </p:val>
                                        </p:tav>
                                        <p:tav tm="100000">
                                          <p:val>
                                            <p:strVal val="#ppt_h"/>
                                          </p:val>
                                        </p:tav>
                                      </p:tavLst>
                                    </p:anim>
                                    <p:animEffect transition="in" filter="fade">
                                      <p:cBhvr>
                                        <p:cTn id="2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栏目一">
    <p:spTree>
      <p:nvGrpSpPr>
        <p:cNvPr id="1" name=""/>
        <p:cNvGrpSpPr/>
        <p:nvPr/>
      </p:nvGrpSpPr>
      <p:grpSpPr>
        <a:xfrm>
          <a:off x="0" y="0"/>
          <a:ext cx="0" cy="0"/>
          <a:chOff x="0" y="0"/>
          <a:chExt cx="0" cy="0"/>
        </a:xfrm>
      </p:grpSpPr>
      <p:grpSp>
        <p:nvGrpSpPr>
          <p:cNvPr id="2" name="组合 2"/>
          <p:cNvGrpSpPr>
            <a:grpSpLocks/>
          </p:cNvGrpSpPr>
          <p:nvPr/>
        </p:nvGrpSpPr>
        <p:grpSpPr bwMode="auto">
          <a:xfrm>
            <a:off x="0" y="-3175"/>
            <a:ext cx="9144000" cy="781050"/>
            <a:chOff x="2" y="-2948"/>
            <a:chExt cx="9143998" cy="650649"/>
          </a:xfrm>
        </p:grpSpPr>
        <p:sp>
          <p:nvSpPr>
            <p:cNvPr id="3" name="矩形 7"/>
            <p:cNvSpPr/>
            <p:nvPr userDrawn="1"/>
          </p:nvSpPr>
          <p:spPr>
            <a:xfrm rot="16200000">
              <a:off x="4247998" y="-4248300"/>
              <a:ext cx="648004"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4" name="直接连接符 19"/>
            <p:cNvCxnSpPr/>
            <p:nvPr userDrawn="1"/>
          </p:nvCxnSpPr>
          <p:spPr>
            <a:xfrm rot="16200000">
              <a:off x="5687861" y="323699"/>
              <a:ext cx="6480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20"/>
            <p:cNvCxnSpPr/>
            <p:nvPr userDrawn="1"/>
          </p:nvCxnSpPr>
          <p:spPr>
            <a:xfrm rot="16200000">
              <a:off x="7272186" y="323699"/>
              <a:ext cx="6480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22"/>
            <p:cNvCxnSpPr/>
            <p:nvPr userDrawn="1"/>
          </p:nvCxnSpPr>
          <p:spPr>
            <a:xfrm flipV="1">
              <a:off x="4427539" y="-2948"/>
              <a:ext cx="0" cy="63742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23"/>
            <p:cNvCxnSpPr/>
            <p:nvPr userDrawn="1"/>
          </p:nvCxnSpPr>
          <p:spPr>
            <a:xfrm rot="16200000">
              <a:off x="2592237" y="321054"/>
              <a:ext cx="6480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8" name="图片 6"/>
          <p:cNvPicPr>
            <a:picLocks noChangeAspect="1"/>
          </p:cNvPicPr>
          <p:nvPr/>
        </p:nvPicPr>
        <p:blipFill>
          <a:blip r:embed="rId2"/>
          <a:srcRect/>
          <a:stretch>
            <a:fillRect/>
          </a:stretch>
        </p:blipFill>
        <p:spPr bwMode="auto">
          <a:xfrm>
            <a:off x="201613" y="115888"/>
            <a:ext cx="504825" cy="504825"/>
          </a:xfrm>
          <a:prstGeom prst="rect">
            <a:avLst/>
          </a:prstGeom>
          <a:noFill/>
          <a:ln w="9525">
            <a:noFill/>
            <a:miter lim="800000"/>
            <a:headEnd/>
            <a:tailEnd/>
          </a:ln>
        </p:spPr>
      </p:pic>
      <p:sp>
        <p:nvSpPr>
          <p:cNvPr id="9" name="矩形 26"/>
          <p:cNvSpPr/>
          <p:nvPr/>
        </p:nvSpPr>
        <p:spPr>
          <a:xfrm>
            <a:off x="8585200" y="6453188"/>
            <a:ext cx="504825" cy="365125"/>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400" dirty="0">
                <a:solidFill>
                  <a:srgbClr val="5F5F5F"/>
                </a:solidFill>
              </a:rPr>
              <a:t>-</a:t>
            </a:r>
            <a:fld id="{4DA15BEE-F061-4F8E-845D-199AE70A3E06}" type="slidenum">
              <a:rPr lang="zh-CN" altLang="en-US" sz="1400">
                <a:solidFill>
                  <a:srgbClr val="5F5F5F"/>
                </a:solidFill>
              </a:rPr>
              <a:pPr algn="ctr" fontAlgn="auto">
                <a:spcBef>
                  <a:spcPts val="0"/>
                </a:spcBef>
                <a:spcAft>
                  <a:spcPts val="0"/>
                </a:spcAft>
                <a:defRPr/>
              </a:pPr>
              <a:t>‹#›</a:t>
            </a:fld>
            <a:r>
              <a:rPr lang="en-US" altLang="zh-CN" sz="1400" dirty="0">
                <a:solidFill>
                  <a:srgbClr val="5F5F5F"/>
                </a:solidFill>
              </a:rPr>
              <a:t>-</a:t>
            </a:r>
            <a:endParaRPr lang="zh-CN" altLang="en-US" sz="1400" dirty="0">
              <a:solidFill>
                <a:srgbClr val="5F5F5F"/>
              </a:solidFill>
            </a:endParaRPr>
          </a:p>
        </p:txBody>
      </p:sp>
      <p:sp>
        <p:nvSpPr>
          <p:cNvPr id="10" name="标题占位符 1"/>
          <p:cNvSpPr txBox="1">
            <a:spLocks/>
          </p:cNvSpPr>
          <p:nvPr/>
        </p:nvSpPr>
        <p:spPr>
          <a:xfrm>
            <a:off x="657225" y="169863"/>
            <a:ext cx="2722563" cy="476250"/>
          </a:xfrm>
          <a:prstGeom prst="rect">
            <a:avLst/>
          </a:prstGeom>
        </p:spPr>
        <p:txBody>
          <a:bodyPr anchor="ct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fontAlgn="auto">
              <a:spcAft>
                <a:spcPts val="0"/>
              </a:spcAft>
              <a:defRPr/>
            </a:pPr>
            <a:r>
              <a:rPr lang="en-US" sz="1600"/>
              <a:t>1.2.2</a:t>
            </a:r>
            <a:r>
              <a:rPr altLang="en-US" sz="1600"/>
              <a:t>　同角三角函数的</a:t>
            </a:r>
            <a:endParaRPr lang="en-US" sz="1600"/>
          </a:p>
          <a:p>
            <a:pPr algn="l" fontAlgn="auto">
              <a:spcAft>
                <a:spcPts val="0"/>
              </a:spcAft>
              <a:defRPr/>
            </a:pPr>
            <a:r>
              <a:rPr lang="en-US" sz="1600"/>
              <a:t>       </a:t>
            </a:r>
            <a:r>
              <a:rPr altLang="en-US" sz="1600"/>
              <a:t>基本关系</a:t>
            </a:r>
            <a:endParaRPr sz="1600" dirty="0"/>
          </a:p>
        </p:txBody>
      </p:sp>
      <p:grpSp>
        <p:nvGrpSpPr>
          <p:cNvPr id="11" name="组合 1"/>
          <p:cNvGrpSpPr>
            <a:grpSpLocks/>
          </p:cNvGrpSpPr>
          <p:nvPr userDrawn="1"/>
        </p:nvGrpSpPr>
        <p:grpSpPr bwMode="auto">
          <a:xfrm>
            <a:off x="4378325" y="-31750"/>
            <a:ext cx="1738313" cy="873125"/>
            <a:chOff x="4177739" y="-31750"/>
            <a:chExt cx="1738140" cy="873585"/>
          </a:xfrm>
        </p:grpSpPr>
        <p:pic>
          <p:nvPicPr>
            <p:cNvPr id="12" name="图片 47"/>
            <p:cNvPicPr>
              <a:picLocks noChangeAspect="1"/>
            </p:cNvPicPr>
            <p:nvPr userDrawn="1"/>
          </p:nvPicPr>
          <p:blipFill>
            <a:blip r:embed="rId3"/>
            <a:srcRect/>
            <a:stretch>
              <a:fillRect/>
            </a:stretch>
          </p:blipFill>
          <p:spPr bwMode="auto">
            <a:xfrm>
              <a:off x="4177739" y="-31750"/>
              <a:ext cx="1738140" cy="873585"/>
            </a:xfrm>
            <a:prstGeom prst="rect">
              <a:avLst/>
            </a:prstGeom>
            <a:noFill/>
            <a:ln w="9525">
              <a:noFill/>
              <a:miter lim="800000"/>
              <a:headEnd/>
              <a:tailEnd/>
            </a:ln>
          </p:spPr>
        </p:pic>
        <p:grpSp>
          <p:nvGrpSpPr>
            <p:cNvPr id="13" name="组合 18"/>
            <p:cNvGrpSpPr>
              <a:grpSpLocks/>
            </p:cNvGrpSpPr>
            <p:nvPr userDrawn="1"/>
          </p:nvGrpSpPr>
          <p:grpSpPr bwMode="auto">
            <a:xfrm>
              <a:off x="4461874" y="30194"/>
              <a:ext cx="1133362" cy="584507"/>
              <a:chOff x="260534" y="1625021"/>
              <a:chExt cx="1203087" cy="487089"/>
            </a:xfrm>
          </p:grpSpPr>
          <p:sp>
            <p:nvSpPr>
              <p:cNvPr id="14" name="TextBox 19"/>
              <p:cNvSpPr txBox="1"/>
              <p:nvPr userDrawn="1"/>
            </p:nvSpPr>
            <p:spPr>
              <a:xfrm>
                <a:off x="260534" y="1625021"/>
                <a:ext cx="1071657" cy="487089"/>
              </a:xfrm>
              <a:prstGeom prst="rect">
                <a:avLst/>
              </a:prstGeom>
              <a:noFill/>
            </p:spPr>
            <p:txBody>
              <a:bodyPr wrap="none">
                <a:spAutoFit/>
              </a:bodyPr>
              <a:lstStyle/>
              <a:p>
                <a:pPr fontAlgn="auto">
                  <a:spcBef>
                    <a:spcPts val="0"/>
                  </a:spcBef>
                  <a:spcAft>
                    <a:spcPts val="0"/>
                  </a:spcAft>
                  <a:defRPr/>
                </a:pPr>
                <a:r>
                  <a:rPr lang="en-US" altLang="zh-CN" sz="3200">
                    <a:solidFill>
                      <a:schemeClr val="bg1"/>
                    </a:solidFill>
                    <a:latin typeface="黑体" panose="02010600030101010101" pitchFamily="2" charset="-122"/>
                    <a:ea typeface="黑体" panose="02010600030101010101" pitchFamily="2" charset="-122"/>
                  </a:rPr>
                  <a:t>Z</a:t>
                </a:r>
                <a:r>
                  <a:rPr lang="en-US" altLang="zh-CN" sz="1000">
                    <a:solidFill>
                      <a:schemeClr val="bg1"/>
                    </a:solidFill>
                    <a:latin typeface="+mn-lt"/>
                    <a:ea typeface="+mn-ea"/>
                  </a:rPr>
                  <a:t>HISHI SHULI</a:t>
                </a:r>
                <a:endParaRPr lang="zh-CN" altLang="en-US" sz="1000" dirty="0">
                  <a:solidFill>
                    <a:schemeClr val="bg1"/>
                  </a:solidFill>
                  <a:latin typeface="+mn-lt"/>
                  <a:ea typeface="+mn-ea"/>
                </a:endParaRPr>
              </a:p>
            </p:txBody>
          </p:sp>
          <p:sp>
            <p:nvSpPr>
              <p:cNvPr id="15" name="TextBox 20">
                <a:hlinkClick r:id="rId4" action="ppaction://hlinksldjump"/>
              </p:cNvPr>
              <p:cNvSpPr txBox="1"/>
              <p:nvPr userDrawn="1"/>
            </p:nvSpPr>
            <p:spPr>
              <a:xfrm>
                <a:off x="506544" y="1728263"/>
                <a:ext cx="957077" cy="256781"/>
              </a:xfrm>
              <a:prstGeom prst="rect">
                <a:avLst/>
              </a:prstGeom>
              <a:noFill/>
            </p:spPr>
            <p:txBody>
              <a:bodyPr wrap="none">
                <a:spAutoFit/>
              </a:bodyPr>
              <a:lstStyle/>
              <a:p>
                <a:pPr fontAlgn="auto">
                  <a:spcBef>
                    <a:spcPts val="0"/>
                  </a:spcBef>
                  <a:spcAft>
                    <a:spcPts val="0"/>
                  </a:spcAft>
                  <a:defRPr/>
                </a:pPr>
                <a:r>
                  <a:rPr lang="zh-CN" altLang="en-US" sz="1400">
                    <a:solidFill>
                      <a:schemeClr val="bg1"/>
                    </a:solidFill>
                    <a:latin typeface="黑体" panose="02010600030101010101" pitchFamily="2" charset="-122"/>
                    <a:ea typeface="黑体" panose="02010600030101010101" pitchFamily="2" charset="-122"/>
                  </a:rPr>
                  <a:t>知识梳理</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16" name="组合 21"/>
          <p:cNvGrpSpPr>
            <a:grpSpLocks/>
          </p:cNvGrpSpPr>
          <p:nvPr userDrawn="1"/>
        </p:nvGrpSpPr>
        <p:grpSpPr bwMode="auto">
          <a:xfrm>
            <a:off x="6118225" y="30163"/>
            <a:ext cx="1333500" cy="584200"/>
            <a:chOff x="29482" y="2276803"/>
            <a:chExt cx="1503207" cy="487312"/>
          </a:xfrm>
        </p:grpSpPr>
        <p:sp>
          <p:nvSpPr>
            <p:cNvPr id="17" name="TextBox 23"/>
            <p:cNvSpPr txBox="1"/>
            <p:nvPr userDrawn="1"/>
          </p:nvSpPr>
          <p:spPr>
            <a:xfrm>
              <a:off x="29482" y="2276803"/>
              <a:ext cx="1503207" cy="487312"/>
            </a:xfrm>
            <a:prstGeom prst="rect">
              <a:avLst/>
            </a:prstGeom>
            <a:noFill/>
          </p:spPr>
          <p:txBody>
            <a:bodyPr wrap="none">
              <a:spAutoFit/>
            </a:bodyPr>
            <a:lstStyle/>
            <a:p>
              <a:pPr fontAlgn="auto">
                <a:spcBef>
                  <a:spcPts val="0"/>
                </a:spcBef>
                <a:spcAft>
                  <a:spcPts val="0"/>
                </a:spcAft>
                <a:defRPr/>
              </a:pPr>
              <a:r>
                <a:rPr lang="en-US" altLang="zh-CN" sz="3200">
                  <a:solidFill>
                    <a:srgbClr val="333333"/>
                  </a:solidFill>
                  <a:latin typeface="黑体" panose="02010600030101010101" pitchFamily="2" charset="-122"/>
                  <a:ea typeface="黑体" panose="02010600030101010101" pitchFamily="2" charset="-122"/>
                </a:rPr>
                <a:t>Z</a:t>
              </a:r>
              <a:r>
                <a:rPr lang="en-US" altLang="zh-CN" sz="1000">
                  <a:solidFill>
                    <a:srgbClr val="333333"/>
                  </a:solidFill>
                  <a:latin typeface="+mn-lt"/>
                  <a:ea typeface="+mn-ea"/>
                </a:rPr>
                <a:t>HONGNAN JVJIAO</a:t>
              </a:r>
              <a:endParaRPr lang="zh-CN" altLang="en-US" sz="1000" dirty="0">
                <a:solidFill>
                  <a:srgbClr val="333333"/>
                </a:solidFill>
                <a:latin typeface="+mn-lt"/>
                <a:ea typeface="+mn-ea"/>
              </a:endParaRPr>
            </a:p>
          </p:txBody>
        </p:sp>
        <p:sp>
          <p:nvSpPr>
            <p:cNvPr id="18" name="TextBox 24">
              <a:hlinkClick r:id="rId5" action="ppaction://hlinksldjump"/>
            </p:cNvPr>
            <p:cNvSpPr txBox="1"/>
            <p:nvPr userDrawn="1"/>
          </p:nvSpPr>
          <p:spPr>
            <a:xfrm>
              <a:off x="274648" y="2378767"/>
              <a:ext cx="1036139" cy="255574"/>
            </a:xfrm>
            <a:prstGeom prst="rect">
              <a:avLst/>
            </a:prstGeom>
            <a:noFill/>
          </p:spPr>
          <p:txBody>
            <a:bodyPr>
              <a:spAutoFit/>
            </a:bodyPr>
            <a:lstStyle/>
            <a:p>
              <a:pPr fontAlgn="auto">
                <a:spcBef>
                  <a:spcPts val="0"/>
                </a:spcBef>
                <a:spcAft>
                  <a:spcPts val="0"/>
                </a:spcAft>
                <a:defRPr/>
              </a:pPr>
              <a:r>
                <a:rPr lang="zh-CN" altLang="en-US" sz="140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9" name="组合 28"/>
          <p:cNvGrpSpPr>
            <a:grpSpLocks/>
          </p:cNvGrpSpPr>
          <p:nvPr userDrawn="1"/>
        </p:nvGrpSpPr>
        <p:grpSpPr bwMode="auto">
          <a:xfrm>
            <a:off x="7718425" y="39688"/>
            <a:ext cx="1101725" cy="584200"/>
            <a:chOff x="29482" y="2927145"/>
            <a:chExt cx="1358552" cy="487312"/>
          </a:xfrm>
        </p:grpSpPr>
        <p:sp>
          <p:nvSpPr>
            <p:cNvPr id="20" name="TextBox 29"/>
            <p:cNvSpPr txBox="1"/>
            <p:nvPr userDrawn="1"/>
          </p:nvSpPr>
          <p:spPr>
            <a:xfrm>
              <a:off x="29482" y="2927145"/>
              <a:ext cx="1295910" cy="487312"/>
            </a:xfrm>
            <a:prstGeom prst="rect">
              <a:avLst/>
            </a:prstGeom>
            <a:noFill/>
          </p:spPr>
          <p:txBody>
            <a:bodyPr wrap="none">
              <a:spAutoFit/>
            </a:bodyPr>
            <a:lstStyle/>
            <a:p>
              <a:pPr fontAlgn="auto">
                <a:spcBef>
                  <a:spcPts val="0"/>
                </a:spcBef>
                <a:spcAft>
                  <a:spcPts val="0"/>
                </a:spcAft>
                <a:defRPr/>
              </a:pPr>
              <a:r>
                <a:rPr lang="en-US" altLang="zh-CN" sz="3200">
                  <a:solidFill>
                    <a:srgbClr val="333333"/>
                  </a:solidFill>
                  <a:latin typeface="黑体" panose="02010600030101010101" pitchFamily="2" charset="-122"/>
                  <a:ea typeface="黑体" panose="02010600030101010101" pitchFamily="2" charset="-122"/>
                </a:rPr>
                <a:t>D</a:t>
              </a:r>
              <a:r>
                <a:rPr lang="en-US" altLang="zh-CN" sz="1000">
                  <a:solidFill>
                    <a:srgbClr val="333333"/>
                  </a:solidFill>
                  <a:latin typeface="+mn-lt"/>
                  <a:ea typeface="+mn-ea"/>
                </a:rPr>
                <a:t>IANLI TOUXI</a:t>
              </a:r>
              <a:endParaRPr lang="zh-CN" altLang="en-US" sz="1000" dirty="0">
                <a:solidFill>
                  <a:srgbClr val="333333"/>
                </a:solidFill>
                <a:latin typeface="+mn-lt"/>
                <a:ea typeface="+mn-ea"/>
              </a:endParaRPr>
            </a:p>
          </p:txBody>
        </p:sp>
        <p:sp>
          <p:nvSpPr>
            <p:cNvPr id="21" name="TextBox 30">
              <a:hlinkClick r:id="rId6" action="ppaction://hlinksldjump"/>
            </p:cNvPr>
            <p:cNvSpPr txBox="1"/>
            <p:nvPr userDrawn="1"/>
          </p:nvSpPr>
          <p:spPr>
            <a:xfrm>
              <a:off x="276136" y="3030434"/>
              <a:ext cx="1111898" cy="256898"/>
            </a:xfrm>
            <a:prstGeom prst="rect">
              <a:avLst/>
            </a:prstGeom>
            <a:noFill/>
          </p:spPr>
          <p:txBody>
            <a:bodyPr wrap="none">
              <a:spAutoFit/>
            </a:bodyPr>
            <a:lstStyle/>
            <a:p>
              <a:pPr fontAlgn="auto">
                <a:spcBef>
                  <a:spcPts val="0"/>
                </a:spcBef>
                <a:spcAft>
                  <a:spcPts val="0"/>
                </a:spcAft>
                <a:defRPr/>
              </a:pPr>
              <a:r>
                <a:rPr lang="zh-CN" altLang="en-US" sz="1400">
                  <a:solidFill>
                    <a:srgbClr val="333333"/>
                  </a:solidFill>
                  <a:latin typeface="黑体" panose="02010600030101010101" pitchFamily="2" charset="-122"/>
                  <a:ea typeface="黑体" panose="02010600030101010101" pitchFamily="2" charset="-122"/>
                </a:rPr>
                <a:t>典例透析</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2" name="组合 44"/>
          <p:cNvGrpSpPr>
            <a:grpSpLocks/>
          </p:cNvGrpSpPr>
          <p:nvPr userDrawn="1"/>
        </p:nvGrpSpPr>
        <p:grpSpPr bwMode="auto">
          <a:xfrm>
            <a:off x="2967038" y="30163"/>
            <a:ext cx="1289050" cy="584200"/>
            <a:chOff x="29482" y="1624654"/>
            <a:chExt cx="1368442" cy="487312"/>
          </a:xfrm>
        </p:grpSpPr>
        <p:sp>
          <p:nvSpPr>
            <p:cNvPr id="23" name="TextBox 45"/>
            <p:cNvSpPr txBox="1"/>
            <p:nvPr userDrawn="1"/>
          </p:nvSpPr>
          <p:spPr>
            <a:xfrm>
              <a:off x="29482" y="1624654"/>
              <a:ext cx="1368442" cy="487312"/>
            </a:xfrm>
            <a:prstGeom prst="rect">
              <a:avLst/>
            </a:prstGeom>
            <a:noFill/>
          </p:spPr>
          <p:txBody>
            <a:bodyPr wrap="none">
              <a:spAutoFit/>
            </a:bodyPr>
            <a:lstStyle/>
            <a:p>
              <a:pPr fontAlgn="auto">
                <a:spcBef>
                  <a:spcPts val="0"/>
                </a:spcBef>
                <a:spcAft>
                  <a:spcPts val="0"/>
                </a:spcAft>
                <a:defRPr/>
              </a:pPr>
              <a:r>
                <a:rPr lang="en-US" altLang="zh-CN" sz="3200">
                  <a:latin typeface="黑体" panose="02010600030101010101" pitchFamily="2" charset="-122"/>
                  <a:ea typeface="黑体" panose="02010600030101010101" pitchFamily="2" charset="-122"/>
                </a:rPr>
                <a:t>M</a:t>
              </a:r>
              <a:r>
                <a:rPr lang="en-US" altLang="zh-CN" sz="1000">
                  <a:latin typeface="+mn-lt"/>
                  <a:ea typeface="+mn-ea"/>
                </a:rPr>
                <a:t>UBIAODAOHANG</a:t>
              </a:r>
              <a:endParaRPr lang="zh-CN" altLang="en-US" sz="1000" dirty="0">
                <a:latin typeface="+mn-lt"/>
                <a:ea typeface="+mn-ea"/>
              </a:endParaRPr>
            </a:p>
          </p:txBody>
        </p:sp>
        <p:sp>
          <p:nvSpPr>
            <p:cNvPr id="24" name="TextBox 46">
              <a:hlinkClick r:id="rId7" action="ppaction://hlinksldjump"/>
            </p:cNvPr>
            <p:cNvSpPr txBox="1"/>
            <p:nvPr userDrawn="1"/>
          </p:nvSpPr>
          <p:spPr>
            <a:xfrm>
              <a:off x="275532" y="1727943"/>
              <a:ext cx="958920" cy="256898"/>
            </a:xfrm>
            <a:prstGeom prst="rect">
              <a:avLst/>
            </a:prstGeom>
            <a:noFill/>
          </p:spPr>
          <p:txBody>
            <a:bodyPr wrap="none">
              <a:spAutoFit/>
            </a:bodyPr>
            <a:lstStyle/>
            <a:p>
              <a:pPr fontAlgn="auto">
                <a:spcBef>
                  <a:spcPts val="0"/>
                </a:spcBef>
                <a:spcAft>
                  <a:spcPts val="0"/>
                </a:spcAft>
                <a:defRPr/>
              </a:pPr>
              <a:r>
                <a:rPr lang="zh-CN" altLang="en-US" sz="1400">
                  <a:latin typeface="黑体" panose="02010600030101010101" pitchFamily="2" charset="-122"/>
                  <a:ea typeface="黑体" panose="02010600030101010101" pitchFamily="2" charset="-122"/>
                </a:rPr>
                <a:t>目标导航</a:t>
              </a:r>
              <a:endParaRPr lang="zh-CN" altLang="en-US" sz="1400" dirty="0">
                <a:latin typeface="黑体" panose="02010600030101010101" pitchFamily="2" charset="-122"/>
                <a:ea typeface="黑体" panose="02010600030101010101"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p:tgtEl>
                                          <p:spTgt spid="11"/>
                                        </p:tgtEl>
                                        <p:attrNameLst>
                                          <p:attrName>ppt_y</p:attrName>
                                        </p:attrNameLst>
                                      </p:cBhvr>
                                      <p:tavLst>
                                        <p:tav tm="0">
                                          <p:val>
                                            <p:strVal val="#ppt_y-#ppt_h*1.125000"/>
                                          </p:val>
                                        </p:tav>
                                        <p:tav tm="100000">
                                          <p:val>
                                            <p:strVal val="#ppt_y"/>
                                          </p:val>
                                        </p:tav>
                                      </p:tavLst>
                                    </p:anim>
                                    <p:animEffect transition="in" filter="wipe(down)">
                                      <p:cBhvr>
                                        <p:cTn id="14" dur="500"/>
                                        <p:tgtEl>
                                          <p:spTgt spid="11"/>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p:cTn id="18" dur="500" fill="hold"/>
                                        <p:tgtEl>
                                          <p:spTgt spid="16"/>
                                        </p:tgtEl>
                                        <p:attrNameLst>
                                          <p:attrName>ppt_w</p:attrName>
                                        </p:attrNameLst>
                                      </p:cBhvr>
                                      <p:tavLst>
                                        <p:tav tm="0">
                                          <p:val>
                                            <p:fltVal val="0"/>
                                          </p:val>
                                        </p:tav>
                                        <p:tav tm="100000">
                                          <p:val>
                                            <p:strVal val="#ppt_w"/>
                                          </p:val>
                                        </p:tav>
                                      </p:tavLst>
                                    </p:anim>
                                    <p:anim calcmode="lin" valueType="num">
                                      <p:cBhvr>
                                        <p:cTn id="19" dur="500" fill="hold"/>
                                        <p:tgtEl>
                                          <p:spTgt spid="16"/>
                                        </p:tgtEl>
                                        <p:attrNameLst>
                                          <p:attrName>ppt_h</p:attrName>
                                        </p:attrNameLst>
                                      </p:cBhvr>
                                      <p:tavLst>
                                        <p:tav tm="0">
                                          <p:val>
                                            <p:fltVal val="0"/>
                                          </p:val>
                                        </p:tav>
                                        <p:tav tm="100000">
                                          <p:val>
                                            <p:strVal val="#ppt_h"/>
                                          </p:val>
                                        </p:tav>
                                      </p:tavLst>
                                    </p:anim>
                                    <p:animEffect transition="in" filter="fade">
                                      <p:cBhvr>
                                        <p:cTn id="20" dur="500"/>
                                        <p:tgtEl>
                                          <p:spTgt spid="16"/>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p:cTn id="24" dur="500" fill="hold"/>
                                        <p:tgtEl>
                                          <p:spTgt spid="19"/>
                                        </p:tgtEl>
                                        <p:attrNameLst>
                                          <p:attrName>ppt_w</p:attrName>
                                        </p:attrNameLst>
                                      </p:cBhvr>
                                      <p:tavLst>
                                        <p:tav tm="0">
                                          <p:val>
                                            <p:fltVal val="0"/>
                                          </p:val>
                                        </p:tav>
                                        <p:tav tm="100000">
                                          <p:val>
                                            <p:strVal val="#ppt_w"/>
                                          </p:val>
                                        </p:tav>
                                      </p:tavLst>
                                    </p:anim>
                                    <p:anim calcmode="lin" valueType="num">
                                      <p:cBhvr>
                                        <p:cTn id="25" dur="500" fill="hold"/>
                                        <p:tgtEl>
                                          <p:spTgt spid="19"/>
                                        </p:tgtEl>
                                        <p:attrNameLst>
                                          <p:attrName>ppt_h</p:attrName>
                                        </p:attrNameLst>
                                      </p:cBhvr>
                                      <p:tavLst>
                                        <p:tav tm="0">
                                          <p:val>
                                            <p:fltVal val="0"/>
                                          </p:val>
                                        </p:tav>
                                        <p:tav tm="100000">
                                          <p:val>
                                            <p:strVal val="#ppt_h"/>
                                          </p:val>
                                        </p:tav>
                                      </p:tavLst>
                                    </p:anim>
                                    <p:animEffect transition="in" filter="fade">
                                      <p:cBhvr>
                                        <p:cTn id="2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7_栏目一">
    <p:spTree>
      <p:nvGrpSpPr>
        <p:cNvPr id="1" name=""/>
        <p:cNvGrpSpPr/>
        <p:nvPr/>
      </p:nvGrpSpPr>
      <p:grpSpPr>
        <a:xfrm>
          <a:off x="0" y="0"/>
          <a:ext cx="0" cy="0"/>
          <a:chOff x="0" y="0"/>
          <a:chExt cx="0" cy="0"/>
        </a:xfrm>
      </p:grpSpPr>
      <p:grpSp>
        <p:nvGrpSpPr>
          <p:cNvPr id="2" name="组合 2"/>
          <p:cNvGrpSpPr>
            <a:grpSpLocks/>
          </p:cNvGrpSpPr>
          <p:nvPr/>
        </p:nvGrpSpPr>
        <p:grpSpPr bwMode="auto">
          <a:xfrm>
            <a:off x="0" y="-3175"/>
            <a:ext cx="9144000" cy="781050"/>
            <a:chOff x="2" y="-2948"/>
            <a:chExt cx="9143998" cy="650649"/>
          </a:xfrm>
        </p:grpSpPr>
        <p:sp>
          <p:nvSpPr>
            <p:cNvPr id="3" name="矩形 7"/>
            <p:cNvSpPr/>
            <p:nvPr userDrawn="1"/>
          </p:nvSpPr>
          <p:spPr>
            <a:xfrm rot="16200000">
              <a:off x="4247998" y="-4248300"/>
              <a:ext cx="648004"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4" name="直接连接符 19"/>
            <p:cNvCxnSpPr/>
            <p:nvPr userDrawn="1"/>
          </p:nvCxnSpPr>
          <p:spPr>
            <a:xfrm rot="16200000">
              <a:off x="5687861" y="323699"/>
              <a:ext cx="6480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20"/>
            <p:cNvCxnSpPr/>
            <p:nvPr userDrawn="1"/>
          </p:nvCxnSpPr>
          <p:spPr>
            <a:xfrm rot="16200000">
              <a:off x="7272186" y="323699"/>
              <a:ext cx="6480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22"/>
            <p:cNvCxnSpPr/>
            <p:nvPr userDrawn="1"/>
          </p:nvCxnSpPr>
          <p:spPr>
            <a:xfrm flipV="1">
              <a:off x="4427539" y="-2948"/>
              <a:ext cx="0" cy="63742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23"/>
            <p:cNvCxnSpPr/>
            <p:nvPr userDrawn="1"/>
          </p:nvCxnSpPr>
          <p:spPr>
            <a:xfrm rot="16200000">
              <a:off x="2592237" y="321054"/>
              <a:ext cx="6480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8" name="图片 6"/>
          <p:cNvPicPr>
            <a:picLocks noChangeAspect="1"/>
          </p:cNvPicPr>
          <p:nvPr/>
        </p:nvPicPr>
        <p:blipFill>
          <a:blip r:embed="rId2"/>
          <a:srcRect/>
          <a:stretch>
            <a:fillRect/>
          </a:stretch>
        </p:blipFill>
        <p:spPr bwMode="auto">
          <a:xfrm>
            <a:off x="201613" y="115888"/>
            <a:ext cx="504825" cy="504825"/>
          </a:xfrm>
          <a:prstGeom prst="rect">
            <a:avLst/>
          </a:prstGeom>
          <a:noFill/>
          <a:ln w="9525">
            <a:noFill/>
            <a:miter lim="800000"/>
            <a:headEnd/>
            <a:tailEnd/>
          </a:ln>
        </p:spPr>
      </p:pic>
      <p:sp>
        <p:nvSpPr>
          <p:cNvPr id="9" name="矩形 26"/>
          <p:cNvSpPr/>
          <p:nvPr/>
        </p:nvSpPr>
        <p:spPr>
          <a:xfrm>
            <a:off x="8585200" y="6453188"/>
            <a:ext cx="504825" cy="365125"/>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400" dirty="0">
                <a:solidFill>
                  <a:srgbClr val="5F5F5F"/>
                </a:solidFill>
              </a:rPr>
              <a:t>-</a:t>
            </a:r>
            <a:fld id="{58A189FF-E018-4466-90F7-6C1B6CBC9622}" type="slidenum">
              <a:rPr lang="zh-CN" altLang="en-US" sz="1400">
                <a:solidFill>
                  <a:srgbClr val="5F5F5F"/>
                </a:solidFill>
              </a:rPr>
              <a:pPr algn="ctr" fontAlgn="auto">
                <a:spcBef>
                  <a:spcPts val="0"/>
                </a:spcBef>
                <a:spcAft>
                  <a:spcPts val="0"/>
                </a:spcAft>
                <a:defRPr/>
              </a:pPr>
              <a:t>‹#›</a:t>
            </a:fld>
            <a:r>
              <a:rPr lang="en-US" altLang="zh-CN" sz="1400" dirty="0">
                <a:solidFill>
                  <a:srgbClr val="5F5F5F"/>
                </a:solidFill>
              </a:rPr>
              <a:t>-</a:t>
            </a:r>
            <a:endParaRPr lang="zh-CN" altLang="en-US" sz="1400" dirty="0">
              <a:solidFill>
                <a:srgbClr val="5F5F5F"/>
              </a:solidFill>
            </a:endParaRPr>
          </a:p>
        </p:txBody>
      </p:sp>
      <p:sp>
        <p:nvSpPr>
          <p:cNvPr id="10" name="标题占位符 1"/>
          <p:cNvSpPr txBox="1">
            <a:spLocks/>
          </p:cNvSpPr>
          <p:nvPr/>
        </p:nvSpPr>
        <p:spPr>
          <a:xfrm>
            <a:off x="657225" y="169863"/>
            <a:ext cx="2722563" cy="476250"/>
          </a:xfrm>
          <a:prstGeom prst="rect">
            <a:avLst/>
          </a:prstGeom>
        </p:spPr>
        <p:txBody>
          <a:bodyPr anchor="ct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fontAlgn="auto">
              <a:spcAft>
                <a:spcPts val="0"/>
              </a:spcAft>
              <a:defRPr/>
            </a:pPr>
            <a:r>
              <a:rPr lang="en-US" sz="1600"/>
              <a:t>1.2.2</a:t>
            </a:r>
            <a:r>
              <a:rPr altLang="en-US" sz="1600"/>
              <a:t>　同角三角函数的</a:t>
            </a:r>
            <a:endParaRPr lang="en-US" sz="1600"/>
          </a:p>
          <a:p>
            <a:pPr algn="l" fontAlgn="auto">
              <a:spcAft>
                <a:spcPts val="0"/>
              </a:spcAft>
              <a:defRPr/>
            </a:pPr>
            <a:r>
              <a:rPr lang="en-US" sz="1600"/>
              <a:t>       </a:t>
            </a:r>
            <a:r>
              <a:rPr altLang="en-US" sz="1600"/>
              <a:t>基本关系</a:t>
            </a:r>
            <a:endParaRPr sz="1600" dirty="0"/>
          </a:p>
        </p:txBody>
      </p:sp>
      <p:grpSp>
        <p:nvGrpSpPr>
          <p:cNvPr id="11" name="组合 18"/>
          <p:cNvGrpSpPr>
            <a:grpSpLocks/>
          </p:cNvGrpSpPr>
          <p:nvPr userDrawn="1"/>
        </p:nvGrpSpPr>
        <p:grpSpPr bwMode="auto">
          <a:xfrm>
            <a:off x="4589463" y="30163"/>
            <a:ext cx="1135062" cy="584200"/>
            <a:chOff x="95135" y="1624654"/>
            <a:chExt cx="1204286" cy="487312"/>
          </a:xfrm>
        </p:grpSpPr>
        <p:sp>
          <p:nvSpPr>
            <p:cNvPr id="12" name="TextBox 19"/>
            <p:cNvSpPr txBox="1"/>
            <p:nvPr userDrawn="1"/>
          </p:nvSpPr>
          <p:spPr>
            <a:xfrm>
              <a:off x="95135" y="1624654"/>
              <a:ext cx="1072909" cy="487312"/>
            </a:xfrm>
            <a:prstGeom prst="rect">
              <a:avLst/>
            </a:prstGeom>
            <a:noFill/>
          </p:spPr>
          <p:txBody>
            <a:bodyPr wrap="none">
              <a:spAutoFit/>
            </a:bodyPr>
            <a:lstStyle/>
            <a:p>
              <a:pPr fontAlgn="auto">
                <a:spcBef>
                  <a:spcPts val="0"/>
                </a:spcBef>
                <a:spcAft>
                  <a:spcPts val="0"/>
                </a:spcAft>
                <a:defRPr/>
              </a:pPr>
              <a:r>
                <a:rPr lang="en-US" altLang="zh-CN" sz="3200">
                  <a:solidFill>
                    <a:srgbClr val="333333"/>
                  </a:solidFill>
                  <a:latin typeface="黑体" panose="02010600030101010101" pitchFamily="2" charset="-122"/>
                  <a:ea typeface="黑体" panose="02010600030101010101" pitchFamily="2" charset="-122"/>
                </a:rPr>
                <a:t>Z</a:t>
              </a:r>
              <a:r>
                <a:rPr lang="en-US" altLang="zh-CN" sz="1000">
                  <a:solidFill>
                    <a:srgbClr val="333333"/>
                  </a:solidFill>
                  <a:latin typeface="+mn-lt"/>
                  <a:ea typeface="+mn-ea"/>
                </a:rPr>
                <a:t>HISHI SHULI</a:t>
              </a:r>
              <a:endParaRPr lang="zh-CN" altLang="en-US" sz="1000" dirty="0">
                <a:solidFill>
                  <a:srgbClr val="333333"/>
                </a:solidFill>
                <a:latin typeface="+mn-lt"/>
                <a:ea typeface="+mn-ea"/>
              </a:endParaRPr>
            </a:p>
          </p:txBody>
        </p:sp>
        <p:sp>
          <p:nvSpPr>
            <p:cNvPr id="13" name="TextBox 20">
              <a:hlinkClick r:id="rId3" action="ppaction://hlinksldjump"/>
            </p:cNvPr>
            <p:cNvSpPr txBox="1"/>
            <p:nvPr userDrawn="1"/>
          </p:nvSpPr>
          <p:spPr>
            <a:xfrm>
              <a:off x="341045" y="1727943"/>
              <a:ext cx="958376" cy="256898"/>
            </a:xfrm>
            <a:prstGeom prst="rect">
              <a:avLst/>
            </a:prstGeom>
            <a:noFill/>
          </p:spPr>
          <p:txBody>
            <a:bodyPr wrap="none">
              <a:spAutoFit/>
            </a:bodyPr>
            <a:lstStyle/>
            <a:p>
              <a:pPr fontAlgn="auto">
                <a:spcBef>
                  <a:spcPts val="0"/>
                </a:spcBef>
                <a:spcAft>
                  <a:spcPts val="0"/>
                </a:spcAft>
                <a:defRPr/>
              </a:pPr>
              <a:r>
                <a:rPr lang="zh-CN" altLang="en-US" sz="140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4" name="组合 1"/>
          <p:cNvGrpSpPr>
            <a:grpSpLocks/>
          </p:cNvGrpSpPr>
          <p:nvPr userDrawn="1"/>
        </p:nvGrpSpPr>
        <p:grpSpPr bwMode="auto">
          <a:xfrm>
            <a:off x="6011863" y="-31750"/>
            <a:ext cx="1689100" cy="881063"/>
            <a:chOff x="5295052" y="-31750"/>
            <a:chExt cx="1689120" cy="880481"/>
          </a:xfrm>
        </p:grpSpPr>
        <p:pic>
          <p:nvPicPr>
            <p:cNvPr id="15" name="图片 54"/>
            <p:cNvPicPr>
              <a:picLocks noChangeAspect="1"/>
            </p:cNvPicPr>
            <p:nvPr userDrawn="1"/>
          </p:nvPicPr>
          <p:blipFill>
            <a:blip r:embed="rId4"/>
            <a:srcRect/>
            <a:stretch>
              <a:fillRect/>
            </a:stretch>
          </p:blipFill>
          <p:spPr bwMode="auto">
            <a:xfrm>
              <a:off x="5295052" y="-31750"/>
              <a:ext cx="1689120" cy="880481"/>
            </a:xfrm>
            <a:prstGeom prst="rect">
              <a:avLst/>
            </a:prstGeom>
            <a:noFill/>
            <a:ln w="9525">
              <a:noFill/>
              <a:miter lim="800000"/>
              <a:headEnd/>
              <a:tailEnd/>
            </a:ln>
          </p:spPr>
        </p:pic>
        <p:grpSp>
          <p:nvGrpSpPr>
            <p:cNvPr id="16" name="组合 21"/>
            <p:cNvGrpSpPr>
              <a:grpSpLocks/>
            </p:cNvGrpSpPr>
            <p:nvPr userDrawn="1"/>
          </p:nvGrpSpPr>
          <p:grpSpPr bwMode="auto">
            <a:xfrm>
              <a:off x="5379190" y="30123"/>
              <a:ext cx="1333516" cy="583814"/>
              <a:chOff x="29812" y="2277108"/>
              <a:chExt cx="1502639" cy="486511"/>
            </a:xfrm>
          </p:grpSpPr>
          <p:sp>
            <p:nvSpPr>
              <p:cNvPr id="17" name="TextBox 22"/>
              <p:cNvSpPr txBox="1"/>
              <p:nvPr userDrawn="1"/>
            </p:nvSpPr>
            <p:spPr>
              <a:xfrm>
                <a:off x="29812" y="2277108"/>
                <a:ext cx="1502639" cy="486511"/>
              </a:xfrm>
              <a:prstGeom prst="rect">
                <a:avLst/>
              </a:prstGeom>
              <a:noFill/>
            </p:spPr>
            <p:txBody>
              <a:bodyPr wrap="none">
                <a:spAutoFit/>
              </a:bodyPr>
              <a:lstStyle/>
              <a:p>
                <a:pPr fontAlgn="auto">
                  <a:spcBef>
                    <a:spcPts val="0"/>
                  </a:spcBef>
                  <a:spcAft>
                    <a:spcPts val="0"/>
                  </a:spcAft>
                  <a:defRPr/>
                </a:pPr>
                <a:r>
                  <a:rPr lang="en-US" altLang="zh-CN" sz="3200">
                    <a:solidFill>
                      <a:schemeClr val="bg1"/>
                    </a:solidFill>
                    <a:latin typeface="黑体" panose="02010600030101010101" pitchFamily="2" charset="-122"/>
                    <a:ea typeface="黑体" panose="02010600030101010101" pitchFamily="2" charset="-122"/>
                  </a:rPr>
                  <a:t>Z</a:t>
                </a:r>
                <a:r>
                  <a:rPr lang="en-US" altLang="zh-CN" sz="1000">
                    <a:solidFill>
                      <a:schemeClr val="bg1"/>
                    </a:solidFill>
                    <a:latin typeface="+mn-lt"/>
                    <a:ea typeface="+mn-ea"/>
                  </a:rPr>
                  <a:t>HONGNAN JVJIAO</a:t>
                </a:r>
                <a:endParaRPr lang="zh-CN" altLang="en-US" sz="1000" dirty="0">
                  <a:solidFill>
                    <a:schemeClr val="bg1"/>
                  </a:solidFill>
                  <a:latin typeface="+mn-lt"/>
                  <a:ea typeface="+mn-ea"/>
                </a:endParaRPr>
              </a:p>
            </p:txBody>
          </p:sp>
          <p:sp>
            <p:nvSpPr>
              <p:cNvPr id="18" name="TextBox 23">
                <a:hlinkClick r:id="rId5" action="ppaction://hlinksldjump"/>
              </p:cNvPr>
              <p:cNvSpPr txBox="1"/>
              <p:nvPr userDrawn="1"/>
            </p:nvSpPr>
            <p:spPr>
              <a:xfrm>
                <a:off x="274886" y="2378904"/>
                <a:ext cx="1035747" cy="255154"/>
              </a:xfrm>
              <a:prstGeom prst="rect">
                <a:avLst/>
              </a:prstGeom>
              <a:noFill/>
            </p:spPr>
            <p:txBody>
              <a:bodyPr>
                <a:spAutoFit/>
              </a:bodyPr>
              <a:lstStyle/>
              <a:p>
                <a:pPr fontAlgn="auto">
                  <a:spcBef>
                    <a:spcPts val="0"/>
                  </a:spcBef>
                  <a:spcAft>
                    <a:spcPts val="0"/>
                  </a:spcAft>
                  <a:defRPr/>
                </a:pPr>
                <a:r>
                  <a:rPr lang="zh-CN" altLang="en-US" sz="1400">
                    <a:solidFill>
                      <a:schemeClr val="bg1"/>
                    </a:solidFill>
                    <a:latin typeface="黑体" panose="02010600030101010101" pitchFamily="2" charset="-122"/>
                    <a:ea typeface="黑体" panose="02010600030101010101" pitchFamily="2" charset="-122"/>
                  </a:rPr>
                  <a:t>重难聚焦</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19" name="组合 27"/>
          <p:cNvGrpSpPr>
            <a:grpSpLocks/>
          </p:cNvGrpSpPr>
          <p:nvPr userDrawn="1"/>
        </p:nvGrpSpPr>
        <p:grpSpPr bwMode="auto">
          <a:xfrm>
            <a:off x="7718425" y="39688"/>
            <a:ext cx="1101725" cy="584200"/>
            <a:chOff x="29482" y="2927145"/>
            <a:chExt cx="1358552" cy="487312"/>
          </a:xfrm>
        </p:grpSpPr>
        <p:sp>
          <p:nvSpPr>
            <p:cNvPr id="20" name="TextBox 28"/>
            <p:cNvSpPr txBox="1"/>
            <p:nvPr userDrawn="1"/>
          </p:nvSpPr>
          <p:spPr>
            <a:xfrm>
              <a:off x="29482" y="2927145"/>
              <a:ext cx="1295910" cy="487312"/>
            </a:xfrm>
            <a:prstGeom prst="rect">
              <a:avLst/>
            </a:prstGeom>
            <a:noFill/>
          </p:spPr>
          <p:txBody>
            <a:bodyPr wrap="none">
              <a:spAutoFit/>
            </a:bodyPr>
            <a:lstStyle/>
            <a:p>
              <a:pPr fontAlgn="auto">
                <a:spcBef>
                  <a:spcPts val="0"/>
                </a:spcBef>
                <a:spcAft>
                  <a:spcPts val="0"/>
                </a:spcAft>
                <a:defRPr/>
              </a:pPr>
              <a:r>
                <a:rPr lang="en-US" altLang="zh-CN" sz="3200">
                  <a:solidFill>
                    <a:srgbClr val="333333"/>
                  </a:solidFill>
                  <a:latin typeface="黑体" panose="02010600030101010101" pitchFamily="2" charset="-122"/>
                  <a:ea typeface="黑体" panose="02010600030101010101" pitchFamily="2" charset="-122"/>
                </a:rPr>
                <a:t>D</a:t>
              </a:r>
              <a:r>
                <a:rPr lang="en-US" altLang="zh-CN" sz="1000">
                  <a:solidFill>
                    <a:srgbClr val="333333"/>
                  </a:solidFill>
                  <a:latin typeface="+mn-lt"/>
                  <a:ea typeface="+mn-ea"/>
                </a:rPr>
                <a:t>IANLI TOUXI</a:t>
              </a:r>
              <a:endParaRPr lang="zh-CN" altLang="en-US" sz="1000" dirty="0">
                <a:solidFill>
                  <a:srgbClr val="333333"/>
                </a:solidFill>
                <a:latin typeface="+mn-lt"/>
                <a:ea typeface="+mn-ea"/>
              </a:endParaRPr>
            </a:p>
          </p:txBody>
        </p:sp>
        <p:sp>
          <p:nvSpPr>
            <p:cNvPr id="21" name="TextBox 29">
              <a:hlinkClick r:id="rId6" action="ppaction://hlinksldjump"/>
            </p:cNvPr>
            <p:cNvSpPr txBox="1"/>
            <p:nvPr userDrawn="1"/>
          </p:nvSpPr>
          <p:spPr>
            <a:xfrm>
              <a:off x="276136" y="3030434"/>
              <a:ext cx="1111898" cy="256898"/>
            </a:xfrm>
            <a:prstGeom prst="rect">
              <a:avLst/>
            </a:prstGeom>
            <a:noFill/>
          </p:spPr>
          <p:txBody>
            <a:bodyPr wrap="none">
              <a:spAutoFit/>
            </a:bodyPr>
            <a:lstStyle/>
            <a:p>
              <a:pPr fontAlgn="auto">
                <a:spcBef>
                  <a:spcPts val="0"/>
                </a:spcBef>
                <a:spcAft>
                  <a:spcPts val="0"/>
                </a:spcAft>
                <a:defRPr/>
              </a:pPr>
              <a:r>
                <a:rPr lang="zh-CN" altLang="en-US" sz="1400">
                  <a:solidFill>
                    <a:srgbClr val="333333"/>
                  </a:solidFill>
                  <a:latin typeface="黑体" panose="02010600030101010101" pitchFamily="2" charset="-122"/>
                  <a:ea typeface="黑体" panose="02010600030101010101" pitchFamily="2" charset="-122"/>
                </a:rPr>
                <a:t>典例透析</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2" name="组合 51"/>
          <p:cNvGrpSpPr>
            <a:grpSpLocks/>
          </p:cNvGrpSpPr>
          <p:nvPr userDrawn="1"/>
        </p:nvGrpSpPr>
        <p:grpSpPr bwMode="auto">
          <a:xfrm>
            <a:off x="2967038" y="30163"/>
            <a:ext cx="1289050" cy="584200"/>
            <a:chOff x="29482" y="1624654"/>
            <a:chExt cx="1368442" cy="487312"/>
          </a:xfrm>
        </p:grpSpPr>
        <p:sp>
          <p:nvSpPr>
            <p:cNvPr id="23" name="TextBox 52"/>
            <p:cNvSpPr txBox="1"/>
            <p:nvPr userDrawn="1"/>
          </p:nvSpPr>
          <p:spPr>
            <a:xfrm>
              <a:off x="29482" y="1624654"/>
              <a:ext cx="1368442" cy="487312"/>
            </a:xfrm>
            <a:prstGeom prst="rect">
              <a:avLst/>
            </a:prstGeom>
            <a:noFill/>
          </p:spPr>
          <p:txBody>
            <a:bodyPr wrap="none">
              <a:spAutoFit/>
            </a:bodyPr>
            <a:lstStyle/>
            <a:p>
              <a:pPr fontAlgn="auto">
                <a:spcBef>
                  <a:spcPts val="0"/>
                </a:spcBef>
                <a:spcAft>
                  <a:spcPts val="0"/>
                </a:spcAft>
                <a:defRPr/>
              </a:pPr>
              <a:r>
                <a:rPr lang="en-US" altLang="zh-CN" sz="3200">
                  <a:latin typeface="黑体" panose="02010600030101010101" pitchFamily="2" charset="-122"/>
                  <a:ea typeface="黑体" panose="02010600030101010101" pitchFamily="2" charset="-122"/>
                </a:rPr>
                <a:t>M</a:t>
              </a:r>
              <a:r>
                <a:rPr lang="en-US" altLang="zh-CN" sz="1000">
                  <a:latin typeface="+mn-lt"/>
                  <a:ea typeface="+mn-ea"/>
                </a:rPr>
                <a:t>UBIAODAOHANG</a:t>
              </a:r>
              <a:endParaRPr lang="zh-CN" altLang="en-US" sz="1000" dirty="0">
                <a:latin typeface="+mn-lt"/>
                <a:ea typeface="+mn-ea"/>
              </a:endParaRPr>
            </a:p>
          </p:txBody>
        </p:sp>
        <p:sp>
          <p:nvSpPr>
            <p:cNvPr id="24" name="TextBox 53">
              <a:hlinkClick r:id="rId7" action="ppaction://hlinksldjump"/>
            </p:cNvPr>
            <p:cNvSpPr txBox="1"/>
            <p:nvPr userDrawn="1"/>
          </p:nvSpPr>
          <p:spPr>
            <a:xfrm>
              <a:off x="275532" y="1727943"/>
              <a:ext cx="958920" cy="256898"/>
            </a:xfrm>
            <a:prstGeom prst="rect">
              <a:avLst/>
            </a:prstGeom>
            <a:noFill/>
          </p:spPr>
          <p:txBody>
            <a:bodyPr wrap="none">
              <a:spAutoFit/>
            </a:bodyPr>
            <a:lstStyle/>
            <a:p>
              <a:pPr fontAlgn="auto">
                <a:spcBef>
                  <a:spcPts val="0"/>
                </a:spcBef>
                <a:spcAft>
                  <a:spcPts val="0"/>
                </a:spcAft>
                <a:defRPr/>
              </a:pPr>
              <a:r>
                <a:rPr lang="zh-CN" altLang="en-US" sz="1400">
                  <a:latin typeface="黑体" panose="02010600030101010101" pitchFamily="2" charset="-122"/>
                  <a:ea typeface="黑体" panose="02010600030101010101" pitchFamily="2" charset="-122"/>
                </a:rPr>
                <a:t>目标导航</a:t>
              </a:r>
              <a:endParaRPr lang="zh-CN" altLang="en-US" sz="1400" dirty="0">
                <a:latin typeface="黑体" panose="02010600030101010101" pitchFamily="2" charset="-122"/>
                <a:ea typeface="黑体" panose="02010600030101010101"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p:tgtEl>
                                          <p:spTgt spid="14"/>
                                        </p:tgtEl>
                                        <p:attrNameLst>
                                          <p:attrName>ppt_y</p:attrName>
                                        </p:attrNameLst>
                                      </p:cBhvr>
                                      <p:tavLst>
                                        <p:tav tm="0">
                                          <p:val>
                                            <p:strVal val="#ppt_y-#ppt_h*1.125000"/>
                                          </p:val>
                                        </p:tav>
                                        <p:tav tm="100000">
                                          <p:val>
                                            <p:strVal val="#ppt_y"/>
                                          </p:val>
                                        </p:tav>
                                      </p:tavLst>
                                    </p:anim>
                                    <p:animEffect transition="in" filter="wipe(down)">
                                      <p:cBhvr>
                                        <p:cTn id="20" dur="500"/>
                                        <p:tgtEl>
                                          <p:spTgt spid="14"/>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p:cTn id="24" dur="500" fill="hold"/>
                                        <p:tgtEl>
                                          <p:spTgt spid="19"/>
                                        </p:tgtEl>
                                        <p:attrNameLst>
                                          <p:attrName>ppt_w</p:attrName>
                                        </p:attrNameLst>
                                      </p:cBhvr>
                                      <p:tavLst>
                                        <p:tav tm="0">
                                          <p:val>
                                            <p:fltVal val="0"/>
                                          </p:val>
                                        </p:tav>
                                        <p:tav tm="100000">
                                          <p:val>
                                            <p:strVal val="#ppt_w"/>
                                          </p:val>
                                        </p:tav>
                                      </p:tavLst>
                                    </p:anim>
                                    <p:anim calcmode="lin" valueType="num">
                                      <p:cBhvr>
                                        <p:cTn id="25" dur="500" fill="hold"/>
                                        <p:tgtEl>
                                          <p:spTgt spid="19"/>
                                        </p:tgtEl>
                                        <p:attrNameLst>
                                          <p:attrName>ppt_h</p:attrName>
                                        </p:attrNameLst>
                                      </p:cBhvr>
                                      <p:tavLst>
                                        <p:tav tm="0">
                                          <p:val>
                                            <p:fltVal val="0"/>
                                          </p:val>
                                        </p:tav>
                                        <p:tav tm="100000">
                                          <p:val>
                                            <p:strVal val="#ppt_h"/>
                                          </p:val>
                                        </p:tav>
                                      </p:tavLst>
                                    </p:anim>
                                    <p:animEffect transition="in" filter="fade">
                                      <p:cBhvr>
                                        <p:cTn id="2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9_栏目一">
    <p:spTree>
      <p:nvGrpSpPr>
        <p:cNvPr id="1" name=""/>
        <p:cNvGrpSpPr/>
        <p:nvPr/>
      </p:nvGrpSpPr>
      <p:grpSpPr>
        <a:xfrm>
          <a:off x="0" y="0"/>
          <a:ext cx="0" cy="0"/>
          <a:chOff x="0" y="0"/>
          <a:chExt cx="0" cy="0"/>
        </a:xfrm>
      </p:grpSpPr>
      <p:grpSp>
        <p:nvGrpSpPr>
          <p:cNvPr id="2" name="组合 2"/>
          <p:cNvGrpSpPr>
            <a:grpSpLocks/>
          </p:cNvGrpSpPr>
          <p:nvPr/>
        </p:nvGrpSpPr>
        <p:grpSpPr bwMode="auto">
          <a:xfrm>
            <a:off x="0" y="-3175"/>
            <a:ext cx="9144000" cy="781050"/>
            <a:chOff x="2" y="-2948"/>
            <a:chExt cx="9143998" cy="650649"/>
          </a:xfrm>
        </p:grpSpPr>
        <p:sp>
          <p:nvSpPr>
            <p:cNvPr id="3" name="矩形 7"/>
            <p:cNvSpPr/>
            <p:nvPr userDrawn="1"/>
          </p:nvSpPr>
          <p:spPr>
            <a:xfrm rot="16200000">
              <a:off x="4247998" y="-4248300"/>
              <a:ext cx="648004"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4" name="直接连接符 19"/>
            <p:cNvCxnSpPr/>
            <p:nvPr userDrawn="1"/>
          </p:nvCxnSpPr>
          <p:spPr>
            <a:xfrm rot="16200000">
              <a:off x="5687861" y="323699"/>
              <a:ext cx="6480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20"/>
            <p:cNvCxnSpPr/>
            <p:nvPr userDrawn="1"/>
          </p:nvCxnSpPr>
          <p:spPr>
            <a:xfrm rot="16200000">
              <a:off x="7272186" y="323699"/>
              <a:ext cx="6480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22"/>
            <p:cNvCxnSpPr/>
            <p:nvPr userDrawn="1"/>
          </p:nvCxnSpPr>
          <p:spPr>
            <a:xfrm flipV="1">
              <a:off x="4427539" y="-2948"/>
              <a:ext cx="0" cy="63742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23"/>
            <p:cNvCxnSpPr/>
            <p:nvPr userDrawn="1"/>
          </p:nvCxnSpPr>
          <p:spPr>
            <a:xfrm rot="16200000">
              <a:off x="2592237" y="321054"/>
              <a:ext cx="6480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8" name="图片 6"/>
          <p:cNvPicPr>
            <a:picLocks noChangeAspect="1"/>
          </p:cNvPicPr>
          <p:nvPr/>
        </p:nvPicPr>
        <p:blipFill>
          <a:blip r:embed="rId2"/>
          <a:srcRect/>
          <a:stretch>
            <a:fillRect/>
          </a:stretch>
        </p:blipFill>
        <p:spPr bwMode="auto">
          <a:xfrm>
            <a:off x="201613" y="115888"/>
            <a:ext cx="504825" cy="504825"/>
          </a:xfrm>
          <a:prstGeom prst="rect">
            <a:avLst/>
          </a:prstGeom>
          <a:noFill/>
          <a:ln w="9525">
            <a:noFill/>
            <a:miter lim="800000"/>
            <a:headEnd/>
            <a:tailEnd/>
          </a:ln>
        </p:spPr>
      </p:pic>
      <p:sp>
        <p:nvSpPr>
          <p:cNvPr id="9" name="矩形 26"/>
          <p:cNvSpPr/>
          <p:nvPr/>
        </p:nvSpPr>
        <p:spPr>
          <a:xfrm>
            <a:off x="8585200" y="6453188"/>
            <a:ext cx="504825" cy="365125"/>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400" dirty="0">
                <a:solidFill>
                  <a:srgbClr val="5F5F5F"/>
                </a:solidFill>
              </a:rPr>
              <a:t>-</a:t>
            </a:r>
            <a:fld id="{EC2F34B1-BE62-4355-8799-14F2E5258636}" type="slidenum">
              <a:rPr lang="zh-CN" altLang="en-US" sz="1400">
                <a:solidFill>
                  <a:srgbClr val="5F5F5F"/>
                </a:solidFill>
              </a:rPr>
              <a:pPr algn="ctr" fontAlgn="auto">
                <a:spcBef>
                  <a:spcPts val="0"/>
                </a:spcBef>
                <a:spcAft>
                  <a:spcPts val="0"/>
                </a:spcAft>
                <a:defRPr/>
              </a:pPr>
              <a:t>‹#›</a:t>
            </a:fld>
            <a:r>
              <a:rPr lang="en-US" altLang="zh-CN" sz="1400" dirty="0">
                <a:solidFill>
                  <a:srgbClr val="5F5F5F"/>
                </a:solidFill>
              </a:rPr>
              <a:t>-</a:t>
            </a:r>
            <a:endParaRPr lang="zh-CN" altLang="en-US" sz="1400" dirty="0">
              <a:solidFill>
                <a:srgbClr val="5F5F5F"/>
              </a:solidFill>
            </a:endParaRPr>
          </a:p>
        </p:txBody>
      </p:sp>
      <p:sp>
        <p:nvSpPr>
          <p:cNvPr id="10" name="标题占位符 1"/>
          <p:cNvSpPr txBox="1">
            <a:spLocks/>
          </p:cNvSpPr>
          <p:nvPr/>
        </p:nvSpPr>
        <p:spPr>
          <a:xfrm>
            <a:off x="657225" y="169863"/>
            <a:ext cx="2722563" cy="476250"/>
          </a:xfrm>
          <a:prstGeom prst="rect">
            <a:avLst/>
          </a:prstGeom>
        </p:spPr>
        <p:txBody>
          <a:bodyPr anchor="ct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fontAlgn="auto">
              <a:spcAft>
                <a:spcPts val="0"/>
              </a:spcAft>
              <a:defRPr/>
            </a:pPr>
            <a:r>
              <a:rPr lang="en-US" sz="1600"/>
              <a:t>1.2.2</a:t>
            </a:r>
            <a:r>
              <a:rPr altLang="en-US" sz="1600"/>
              <a:t>　同角三角函数的</a:t>
            </a:r>
            <a:endParaRPr lang="en-US" sz="1600"/>
          </a:p>
          <a:p>
            <a:pPr algn="l" fontAlgn="auto">
              <a:spcAft>
                <a:spcPts val="0"/>
              </a:spcAft>
              <a:defRPr/>
            </a:pPr>
            <a:r>
              <a:rPr lang="en-US" sz="1600"/>
              <a:t>       </a:t>
            </a:r>
            <a:r>
              <a:rPr altLang="en-US" sz="1600"/>
              <a:t>基本关系</a:t>
            </a:r>
            <a:endParaRPr sz="1600" dirty="0"/>
          </a:p>
        </p:txBody>
      </p:sp>
      <p:grpSp>
        <p:nvGrpSpPr>
          <p:cNvPr id="11" name="组合 18"/>
          <p:cNvGrpSpPr>
            <a:grpSpLocks/>
          </p:cNvGrpSpPr>
          <p:nvPr userDrawn="1"/>
        </p:nvGrpSpPr>
        <p:grpSpPr bwMode="auto">
          <a:xfrm>
            <a:off x="4589463" y="30163"/>
            <a:ext cx="1135062" cy="584200"/>
            <a:chOff x="29482" y="1624654"/>
            <a:chExt cx="1204286" cy="487312"/>
          </a:xfrm>
        </p:grpSpPr>
        <p:sp>
          <p:nvSpPr>
            <p:cNvPr id="12" name="TextBox 19"/>
            <p:cNvSpPr txBox="1"/>
            <p:nvPr userDrawn="1"/>
          </p:nvSpPr>
          <p:spPr>
            <a:xfrm>
              <a:off x="29482" y="1624654"/>
              <a:ext cx="1072909" cy="487312"/>
            </a:xfrm>
            <a:prstGeom prst="rect">
              <a:avLst/>
            </a:prstGeom>
            <a:noFill/>
          </p:spPr>
          <p:txBody>
            <a:bodyPr wrap="none">
              <a:spAutoFit/>
            </a:bodyPr>
            <a:lstStyle/>
            <a:p>
              <a:pPr fontAlgn="auto">
                <a:spcBef>
                  <a:spcPts val="0"/>
                </a:spcBef>
                <a:spcAft>
                  <a:spcPts val="0"/>
                </a:spcAft>
                <a:defRPr/>
              </a:pPr>
              <a:r>
                <a:rPr lang="en-US" altLang="zh-CN" sz="3200">
                  <a:solidFill>
                    <a:srgbClr val="333333"/>
                  </a:solidFill>
                  <a:latin typeface="黑体" panose="02010600030101010101" pitchFamily="2" charset="-122"/>
                  <a:ea typeface="黑体" panose="02010600030101010101" pitchFamily="2" charset="-122"/>
                </a:rPr>
                <a:t>Z</a:t>
              </a:r>
              <a:r>
                <a:rPr lang="en-US" altLang="zh-CN" sz="1000">
                  <a:solidFill>
                    <a:srgbClr val="333333"/>
                  </a:solidFill>
                  <a:latin typeface="+mn-lt"/>
                  <a:ea typeface="+mn-ea"/>
                </a:rPr>
                <a:t>HISHI SHULI</a:t>
              </a:r>
              <a:endParaRPr lang="zh-CN" altLang="en-US" sz="1000" dirty="0">
                <a:solidFill>
                  <a:srgbClr val="333333"/>
                </a:solidFill>
                <a:latin typeface="+mn-lt"/>
                <a:ea typeface="+mn-ea"/>
              </a:endParaRPr>
            </a:p>
          </p:txBody>
        </p:sp>
        <p:sp>
          <p:nvSpPr>
            <p:cNvPr id="13" name="TextBox 20">
              <a:hlinkClick r:id="rId3" action="ppaction://hlinksldjump"/>
            </p:cNvPr>
            <p:cNvSpPr txBox="1"/>
            <p:nvPr userDrawn="1"/>
          </p:nvSpPr>
          <p:spPr>
            <a:xfrm>
              <a:off x="275392" y="1727943"/>
              <a:ext cx="958376" cy="256898"/>
            </a:xfrm>
            <a:prstGeom prst="rect">
              <a:avLst/>
            </a:prstGeom>
            <a:noFill/>
          </p:spPr>
          <p:txBody>
            <a:bodyPr wrap="none">
              <a:spAutoFit/>
            </a:bodyPr>
            <a:lstStyle/>
            <a:p>
              <a:pPr fontAlgn="auto">
                <a:spcBef>
                  <a:spcPts val="0"/>
                </a:spcBef>
                <a:spcAft>
                  <a:spcPts val="0"/>
                </a:spcAft>
                <a:defRPr/>
              </a:pPr>
              <a:r>
                <a:rPr lang="zh-CN" altLang="en-US" sz="140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4" name="组合 21"/>
          <p:cNvGrpSpPr>
            <a:grpSpLocks/>
          </p:cNvGrpSpPr>
          <p:nvPr userDrawn="1"/>
        </p:nvGrpSpPr>
        <p:grpSpPr bwMode="auto">
          <a:xfrm>
            <a:off x="6118225" y="30163"/>
            <a:ext cx="1333500" cy="584200"/>
            <a:chOff x="29482" y="2276803"/>
            <a:chExt cx="1503207" cy="487312"/>
          </a:xfrm>
        </p:grpSpPr>
        <p:sp>
          <p:nvSpPr>
            <p:cNvPr id="15" name="TextBox 22"/>
            <p:cNvSpPr txBox="1"/>
            <p:nvPr userDrawn="1"/>
          </p:nvSpPr>
          <p:spPr>
            <a:xfrm>
              <a:off x="29482" y="2276803"/>
              <a:ext cx="1503207" cy="487312"/>
            </a:xfrm>
            <a:prstGeom prst="rect">
              <a:avLst/>
            </a:prstGeom>
            <a:noFill/>
          </p:spPr>
          <p:txBody>
            <a:bodyPr wrap="none">
              <a:spAutoFit/>
            </a:bodyPr>
            <a:lstStyle/>
            <a:p>
              <a:pPr fontAlgn="auto">
                <a:spcBef>
                  <a:spcPts val="0"/>
                </a:spcBef>
                <a:spcAft>
                  <a:spcPts val="0"/>
                </a:spcAft>
                <a:defRPr/>
              </a:pPr>
              <a:r>
                <a:rPr lang="en-US" altLang="zh-CN" sz="3200">
                  <a:solidFill>
                    <a:srgbClr val="333333"/>
                  </a:solidFill>
                  <a:latin typeface="黑体" panose="02010600030101010101" pitchFamily="2" charset="-122"/>
                  <a:ea typeface="黑体" panose="02010600030101010101" pitchFamily="2" charset="-122"/>
                </a:rPr>
                <a:t>Z</a:t>
              </a:r>
              <a:r>
                <a:rPr lang="en-US" altLang="zh-CN" sz="1000">
                  <a:solidFill>
                    <a:srgbClr val="333333"/>
                  </a:solidFill>
                  <a:latin typeface="+mn-lt"/>
                  <a:ea typeface="+mn-ea"/>
                </a:rPr>
                <a:t>HONGNAN JVJIAO</a:t>
              </a:r>
              <a:endParaRPr lang="zh-CN" altLang="en-US" sz="1000" dirty="0">
                <a:solidFill>
                  <a:srgbClr val="333333"/>
                </a:solidFill>
                <a:latin typeface="+mn-lt"/>
                <a:ea typeface="+mn-ea"/>
              </a:endParaRPr>
            </a:p>
          </p:txBody>
        </p:sp>
        <p:sp>
          <p:nvSpPr>
            <p:cNvPr id="16" name="TextBox 23">
              <a:hlinkClick r:id="rId4" action="ppaction://hlinksldjump"/>
            </p:cNvPr>
            <p:cNvSpPr txBox="1"/>
            <p:nvPr userDrawn="1"/>
          </p:nvSpPr>
          <p:spPr>
            <a:xfrm>
              <a:off x="274648" y="2378767"/>
              <a:ext cx="1036139" cy="255574"/>
            </a:xfrm>
            <a:prstGeom prst="rect">
              <a:avLst/>
            </a:prstGeom>
            <a:noFill/>
          </p:spPr>
          <p:txBody>
            <a:bodyPr>
              <a:spAutoFit/>
            </a:bodyPr>
            <a:lstStyle/>
            <a:p>
              <a:pPr fontAlgn="auto">
                <a:spcBef>
                  <a:spcPts val="0"/>
                </a:spcBef>
                <a:spcAft>
                  <a:spcPts val="0"/>
                </a:spcAft>
                <a:defRPr/>
              </a:pPr>
              <a:r>
                <a:rPr lang="zh-CN" altLang="en-US" sz="140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7" name="组合 1"/>
          <p:cNvGrpSpPr>
            <a:grpSpLocks/>
          </p:cNvGrpSpPr>
          <p:nvPr userDrawn="1"/>
        </p:nvGrpSpPr>
        <p:grpSpPr bwMode="auto">
          <a:xfrm>
            <a:off x="7596188" y="-31750"/>
            <a:ext cx="1670050" cy="881063"/>
            <a:chOff x="6712361" y="-31750"/>
            <a:chExt cx="1669584" cy="880481"/>
          </a:xfrm>
        </p:grpSpPr>
        <p:pic>
          <p:nvPicPr>
            <p:cNvPr id="18" name="图片 55"/>
            <p:cNvPicPr>
              <a:picLocks noChangeAspect="1"/>
            </p:cNvPicPr>
            <p:nvPr userDrawn="1"/>
          </p:nvPicPr>
          <p:blipFill>
            <a:blip r:embed="rId5"/>
            <a:srcRect/>
            <a:stretch>
              <a:fillRect/>
            </a:stretch>
          </p:blipFill>
          <p:spPr bwMode="auto">
            <a:xfrm>
              <a:off x="6712361" y="-31750"/>
              <a:ext cx="1669584" cy="880481"/>
            </a:xfrm>
            <a:prstGeom prst="rect">
              <a:avLst/>
            </a:prstGeom>
            <a:noFill/>
            <a:ln w="9525">
              <a:noFill/>
              <a:miter lim="800000"/>
              <a:headEnd/>
              <a:tailEnd/>
            </a:ln>
          </p:spPr>
        </p:pic>
        <p:grpSp>
          <p:nvGrpSpPr>
            <p:cNvPr id="19" name="组合 27"/>
            <p:cNvGrpSpPr>
              <a:grpSpLocks/>
            </p:cNvGrpSpPr>
            <p:nvPr userDrawn="1"/>
          </p:nvGrpSpPr>
          <p:grpSpPr bwMode="auto">
            <a:xfrm>
              <a:off x="6853608" y="39641"/>
              <a:ext cx="1103006" cy="585399"/>
              <a:chOff x="28990" y="2927102"/>
              <a:chExt cx="1359336" cy="487832"/>
            </a:xfrm>
          </p:grpSpPr>
          <p:sp>
            <p:nvSpPr>
              <p:cNvPr id="20" name="TextBox 28"/>
              <p:cNvSpPr txBox="1"/>
              <p:nvPr userDrawn="1"/>
            </p:nvSpPr>
            <p:spPr>
              <a:xfrm>
                <a:off x="28990" y="2927102"/>
                <a:ext cx="1296747" cy="487832"/>
              </a:xfrm>
              <a:prstGeom prst="rect">
                <a:avLst/>
              </a:prstGeom>
              <a:noFill/>
            </p:spPr>
            <p:txBody>
              <a:bodyPr wrap="none">
                <a:spAutoFit/>
              </a:bodyPr>
              <a:lstStyle/>
              <a:p>
                <a:pPr fontAlgn="auto">
                  <a:spcBef>
                    <a:spcPts val="0"/>
                  </a:spcBef>
                  <a:spcAft>
                    <a:spcPts val="0"/>
                  </a:spcAft>
                  <a:defRPr/>
                </a:pPr>
                <a:r>
                  <a:rPr lang="en-US" altLang="zh-CN" sz="3200">
                    <a:solidFill>
                      <a:schemeClr val="bg1"/>
                    </a:solidFill>
                    <a:latin typeface="黑体" panose="02010600030101010101" pitchFamily="2" charset="-122"/>
                    <a:ea typeface="黑体" panose="02010600030101010101" pitchFamily="2" charset="-122"/>
                  </a:rPr>
                  <a:t>D</a:t>
                </a:r>
                <a:r>
                  <a:rPr lang="en-US" altLang="zh-CN" sz="1000">
                    <a:solidFill>
                      <a:schemeClr val="bg1"/>
                    </a:solidFill>
                    <a:latin typeface="+mn-lt"/>
                    <a:ea typeface="+mn-ea"/>
                  </a:rPr>
                  <a:t>IANLI TOUXI</a:t>
                </a:r>
                <a:endParaRPr lang="zh-CN" altLang="en-US" sz="1000" dirty="0">
                  <a:solidFill>
                    <a:schemeClr val="bg1"/>
                  </a:solidFill>
                  <a:latin typeface="+mn-lt"/>
                  <a:ea typeface="+mn-ea"/>
                </a:endParaRPr>
              </a:p>
            </p:txBody>
          </p:sp>
          <p:sp>
            <p:nvSpPr>
              <p:cNvPr id="21" name="TextBox 29">
                <a:hlinkClick r:id="rId6" action="ppaction://hlinksldjump"/>
              </p:cNvPr>
              <p:cNvSpPr txBox="1"/>
              <p:nvPr userDrawn="1"/>
            </p:nvSpPr>
            <p:spPr>
              <a:xfrm>
                <a:off x="275431" y="3030221"/>
                <a:ext cx="1112895" cy="256476"/>
              </a:xfrm>
              <a:prstGeom prst="rect">
                <a:avLst/>
              </a:prstGeom>
              <a:noFill/>
            </p:spPr>
            <p:txBody>
              <a:bodyPr wrap="none">
                <a:spAutoFit/>
              </a:bodyPr>
              <a:lstStyle/>
              <a:p>
                <a:pPr fontAlgn="auto">
                  <a:spcBef>
                    <a:spcPts val="0"/>
                  </a:spcBef>
                  <a:spcAft>
                    <a:spcPts val="0"/>
                  </a:spcAft>
                  <a:defRPr/>
                </a:pPr>
                <a:r>
                  <a:rPr lang="zh-CN" altLang="en-US" sz="1400">
                    <a:solidFill>
                      <a:schemeClr val="bg1"/>
                    </a:solidFill>
                    <a:latin typeface="黑体" panose="02010600030101010101" pitchFamily="2" charset="-122"/>
                    <a:ea typeface="黑体" panose="02010600030101010101" pitchFamily="2" charset="-122"/>
                  </a:rPr>
                  <a:t>典例透析</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2" name="组合 51"/>
          <p:cNvGrpSpPr>
            <a:grpSpLocks/>
          </p:cNvGrpSpPr>
          <p:nvPr userDrawn="1"/>
        </p:nvGrpSpPr>
        <p:grpSpPr bwMode="auto">
          <a:xfrm>
            <a:off x="2963863" y="30163"/>
            <a:ext cx="1289050" cy="584200"/>
            <a:chOff x="29482" y="1624654"/>
            <a:chExt cx="1368442" cy="487312"/>
          </a:xfrm>
        </p:grpSpPr>
        <p:sp>
          <p:nvSpPr>
            <p:cNvPr id="23" name="TextBox 52"/>
            <p:cNvSpPr txBox="1"/>
            <p:nvPr userDrawn="1"/>
          </p:nvSpPr>
          <p:spPr>
            <a:xfrm>
              <a:off x="29482" y="1624654"/>
              <a:ext cx="1368442" cy="487312"/>
            </a:xfrm>
            <a:prstGeom prst="rect">
              <a:avLst/>
            </a:prstGeom>
            <a:noFill/>
          </p:spPr>
          <p:txBody>
            <a:bodyPr wrap="none">
              <a:spAutoFit/>
            </a:bodyPr>
            <a:lstStyle/>
            <a:p>
              <a:pPr fontAlgn="auto">
                <a:spcBef>
                  <a:spcPts val="0"/>
                </a:spcBef>
                <a:spcAft>
                  <a:spcPts val="0"/>
                </a:spcAft>
                <a:defRPr/>
              </a:pPr>
              <a:r>
                <a:rPr lang="en-US" altLang="zh-CN" sz="3200">
                  <a:latin typeface="黑体" panose="02010600030101010101" pitchFamily="2" charset="-122"/>
                  <a:ea typeface="黑体" panose="02010600030101010101" pitchFamily="2" charset="-122"/>
                </a:rPr>
                <a:t>M</a:t>
              </a:r>
              <a:r>
                <a:rPr lang="en-US" altLang="zh-CN" sz="1000">
                  <a:latin typeface="+mn-lt"/>
                  <a:ea typeface="+mn-ea"/>
                </a:rPr>
                <a:t>UBIAODAOHANG</a:t>
              </a:r>
              <a:endParaRPr lang="zh-CN" altLang="en-US" sz="1000" dirty="0">
                <a:latin typeface="+mn-lt"/>
                <a:ea typeface="+mn-ea"/>
              </a:endParaRPr>
            </a:p>
          </p:txBody>
        </p:sp>
        <p:sp>
          <p:nvSpPr>
            <p:cNvPr id="24" name="TextBox 53">
              <a:hlinkClick r:id="rId7" action="ppaction://hlinksldjump"/>
            </p:cNvPr>
            <p:cNvSpPr txBox="1"/>
            <p:nvPr userDrawn="1"/>
          </p:nvSpPr>
          <p:spPr>
            <a:xfrm>
              <a:off x="275532" y="1727943"/>
              <a:ext cx="958920" cy="256898"/>
            </a:xfrm>
            <a:prstGeom prst="rect">
              <a:avLst/>
            </a:prstGeom>
            <a:noFill/>
          </p:spPr>
          <p:txBody>
            <a:bodyPr wrap="none">
              <a:spAutoFit/>
            </a:bodyPr>
            <a:lstStyle/>
            <a:p>
              <a:pPr fontAlgn="auto">
                <a:spcBef>
                  <a:spcPts val="0"/>
                </a:spcBef>
                <a:spcAft>
                  <a:spcPts val="0"/>
                </a:spcAft>
                <a:defRPr/>
              </a:pPr>
              <a:r>
                <a:rPr lang="zh-CN" altLang="en-US" sz="1400">
                  <a:latin typeface="黑体" panose="02010600030101010101" pitchFamily="2" charset="-122"/>
                  <a:ea typeface="黑体" panose="02010600030101010101" pitchFamily="2" charset="-122"/>
                </a:rPr>
                <a:t>目标导航</a:t>
              </a:r>
              <a:endParaRPr lang="zh-CN" altLang="en-US" sz="1400" dirty="0">
                <a:latin typeface="黑体" panose="02010600030101010101" pitchFamily="2" charset="-122"/>
                <a:ea typeface="黑体" panose="02010600030101010101"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ppt_w</p:attrName>
                                        </p:attrNameLst>
                                      </p:cBhvr>
                                      <p:tavLst>
                                        <p:tav tm="0">
                                          <p:val>
                                            <p:fltVal val="0"/>
                                          </p:val>
                                        </p:tav>
                                        <p:tav tm="100000">
                                          <p:val>
                                            <p:strVal val="#ppt_w"/>
                                          </p:val>
                                        </p:tav>
                                      </p:tavLst>
                                    </p:anim>
                                    <p:anim calcmode="lin" valueType="num">
                                      <p:cBhvr>
                                        <p:cTn id="20" dur="500" fill="hold"/>
                                        <p:tgtEl>
                                          <p:spTgt spid="14"/>
                                        </p:tgtEl>
                                        <p:attrNameLst>
                                          <p:attrName>ppt_h</p:attrName>
                                        </p:attrNameLst>
                                      </p:cBhvr>
                                      <p:tavLst>
                                        <p:tav tm="0">
                                          <p:val>
                                            <p:fltVal val="0"/>
                                          </p:val>
                                        </p:tav>
                                        <p:tav tm="100000">
                                          <p:val>
                                            <p:strVal val="#ppt_h"/>
                                          </p:val>
                                        </p:tav>
                                      </p:tavLst>
                                    </p:anim>
                                    <p:animEffect transition="in" filter="fade">
                                      <p:cBhvr>
                                        <p:cTn id="21" dur="500"/>
                                        <p:tgtEl>
                                          <p:spTgt spid="14"/>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p:tgtEl>
                                          <p:spTgt spid="17"/>
                                        </p:tgtEl>
                                        <p:attrNameLst>
                                          <p:attrName>ppt_y</p:attrName>
                                        </p:attrNameLst>
                                      </p:cBhvr>
                                      <p:tavLst>
                                        <p:tav tm="0">
                                          <p:val>
                                            <p:strVal val="#ppt_y-#ppt_h*1.125000"/>
                                          </p:val>
                                        </p:tav>
                                        <p:tav tm="100000">
                                          <p:val>
                                            <p:strVal val="#ppt_y"/>
                                          </p:val>
                                        </p:tav>
                                      </p:tavLst>
                                    </p:anim>
                                    <p:animEffect transition="in" filter="wipe(down)">
                                      <p:cBhvr>
                                        <p:cTn id="2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8_栏目一">
    <p:spTree>
      <p:nvGrpSpPr>
        <p:cNvPr id="1" name=""/>
        <p:cNvGrpSpPr/>
        <p:nvPr/>
      </p:nvGrpSpPr>
      <p:grpSpPr>
        <a:xfrm>
          <a:off x="0" y="0"/>
          <a:ext cx="0" cy="0"/>
          <a:chOff x="0" y="0"/>
          <a:chExt cx="0" cy="0"/>
        </a:xfrm>
      </p:grpSpPr>
      <p:grpSp>
        <p:nvGrpSpPr>
          <p:cNvPr id="2" name="组合 2"/>
          <p:cNvGrpSpPr>
            <a:grpSpLocks/>
          </p:cNvGrpSpPr>
          <p:nvPr/>
        </p:nvGrpSpPr>
        <p:grpSpPr bwMode="auto">
          <a:xfrm>
            <a:off x="0" y="-3175"/>
            <a:ext cx="9144000" cy="781050"/>
            <a:chOff x="2" y="-2948"/>
            <a:chExt cx="9143998" cy="650649"/>
          </a:xfrm>
        </p:grpSpPr>
        <p:sp>
          <p:nvSpPr>
            <p:cNvPr id="3" name="矩形 7"/>
            <p:cNvSpPr/>
            <p:nvPr userDrawn="1"/>
          </p:nvSpPr>
          <p:spPr>
            <a:xfrm rot="16200000">
              <a:off x="4247998" y="-4248300"/>
              <a:ext cx="648004"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4" name="直接连接符 19"/>
            <p:cNvCxnSpPr/>
            <p:nvPr userDrawn="1"/>
          </p:nvCxnSpPr>
          <p:spPr>
            <a:xfrm rot="16200000">
              <a:off x="5687861" y="323699"/>
              <a:ext cx="6480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20"/>
            <p:cNvCxnSpPr/>
            <p:nvPr userDrawn="1"/>
          </p:nvCxnSpPr>
          <p:spPr>
            <a:xfrm rot="16200000">
              <a:off x="7272186" y="323699"/>
              <a:ext cx="6480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22"/>
            <p:cNvCxnSpPr/>
            <p:nvPr userDrawn="1"/>
          </p:nvCxnSpPr>
          <p:spPr>
            <a:xfrm flipV="1">
              <a:off x="4427539" y="-2948"/>
              <a:ext cx="0" cy="63742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23"/>
            <p:cNvCxnSpPr/>
            <p:nvPr userDrawn="1"/>
          </p:nvCxnSpPr>
          <p:spPr>
            <a:xfrm rot="16200000">
              <a:off x="2592237" y="321054"/>
              <a:ext cx="6480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8" name="图片 6"/>
          <p:cNvPicPr>
            <a:picLocks noChangeAspect="1"/>
          </p:cNvPicPr>
          <p:nvPr/>
        </p:nvPicPr>
        <p:blipFill>
          <a:blip r:embed="rId2"/>
          <a:srcRect/>
          <a:stretch>
            <a:fillRect/>
          </a:stretch>
        </p:blipFill>
        <p:spPr bwMode="auto">
          <a:xfrm>
            <a:off x="201613" y="115888"/>
            <a:ext cx="504825" cy="504825"/>
          </a:xfrm>
          <a:prstGeom prst="rect">
            <a:avLst/>
          </a:prstGeom>
          <a:noFill/>
          <a:ln w="9525">
            <a:noFill/>
            <a:miter lim="800000"/>
            <a:headEnd/>
            <a:tailEnd/>
          </a:ln>
        </p:spPr>
      </p:pic>
      <p:sp>
        <p:nvSpPr>
          <p:cNvPr id="9" name="矩形 26"/>
          <p:cNvSpPr/>
          <p:nvPr/>
        </p:nvSpPr>
        <p:spPr>
          <a:xfrm>
            <a:off x="8585200" y="6453188"/>
            <a:ext cx="504825" cy="365125"/>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400" dirty="0">
                <a:solidFill>
                  <a:srgbClr val="5F5F5F"/>
                </a:solidFill>
              </a:rPr>
              <a:t>-</a:t>
            </a:r>
            <a:fld id="{6D93EFD5-BCB9-4021-9415-794EF281395F}" type="slidenum">
              <a:rPr lang="zh-CN" altLang="en-US" sz="1400">
                <a:solidFill>
                  <a:srgbClr val="5F5F5F"/>
                </a:solidFill>
              </a:rPr>
              <a:pPr algn="ctr" fontAlgn="auto">
                <a:spcBef>
                  <a:spcPts val="0"/>
                </a:spcBef>
                <a:spcAft>
                  <a:spcPts val="0"/>
                </a:spcAft>
                <a:defRPr/>
              </a:pPr>
              <a:t>‹#›</a:t>
            </a:fld>
            <a:r>
              <a:rPr lang="en-US" altLang="zh-CN" sz="1400" dirty="0">
                <a:solidFill>
                  <a:srgbClr val="5F5F5F"/>
                </a:solidFill>
              </a:rPr>
              <a:t>-</a:t>
            </a:r>
            <a:endParaRPr lang="zh-CN" altLang="en-US" sz="1400" dirty="0">
              <a:solidFill>
                <a:srgbClr val="5F5F5F"/>
              </a:solidFill>
            </a:endParaRPr>
          </a:p>
        </p:txBody>
      </p:sp>
      <p:sp>
        <p:nvSpPr>
          <p:cNvPr id="10" name="标题占位符 1"/>
          <p:cNvSpPr txBox="1">
            <a:spLocks/>
          </p:cNvSpPr>
          <p:nvPr/>
        </p:nvSpPr>
        <p:spPr>
          <a:xfrm>
            <a:off x="657225" y="169863"/>
            <a:ext cx="2722563" cy="476250"/>
          </a:xfrm>
          <a:prstGeom prst="rect">
            <a:avLst/>
          </a:prstGeom>
        </p:spPr>
        <p:txBody>
          <a:bodyPr anchor="ct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fontAlgn="auto">
              <a:spcAft>
                <a:spcPts val="0"/>
              </a:spcAft>
              <a:defRPr/>
            </a:pPr>
            <a:r>
              <a:rPr lang="en-US" sz="1600"/>
              <a:t>1.2.2</a:t>
            </a:r>
            <a:r>
              <a:rPr altLang="en-US" sz="1600"/>
              <a:t>　同角三角函数的</a:t>
            </a:r>
            <a:endParaRPr lang="en-US" sz="1600"/>
          </a:p>
          <a:p>
            <a:pPr algn="l" fontAlgn="auto">
              <a:spcAft>
                <a:spcPts val="0"/>
              </a:spcAft>
              <a:defRPr/>
            </a:pPr>
            <a:r>
              <a:rPr lang="en-US" sz="1600"/>
              <a:t>       </a:t>
            </a:r>
            <a:r>
              <a:rPr altLang="en-US" sz="1600"/>
              <a:t>基本关系</a:t>
            </a:r>
            <a:endParaRPr sz="1600" dirty="0"/>
          </a:p>
        </p:txBody>
      </p:sp>
      <p:grpSp>
        <p:nvGrpSpPr>
          <p:cNvPr id="11" name="组合 18"/>
          <p:cNvGrpSpPr>
            <a:grpSpLocks/>
          </p:cNvGrpSpPr>
          <p:nvPr userDrawn="1"/>
        </p:nvGrpSpPr>
        <p:grpSpPr bwMode="auto">
          <a:xfrm>
            <a:off x="4244975" y="30163"/>
            <a:ext cx="1133475" cy="584200"/>
            <a:chOff x="29482" y="1624654"/>
            <a:chExt cx="1204286" cy="487312"/>
          </a:xfrm>
        </p:grpSpPr>
        <p:sp>
          <p:nvSpPr>
            <p:cNvPr id="12" name="TextBox 19"/>
            <p:cNvSpPr txBox="1"/>
            <p:nvPr userDrawn="1"/>
          </p:nvSpPr>
          <p:spPr>
            <a:xfrm>
              <a:off x="29482" y="1624654"/>
              <a:ext cx="1072725" cy="487312"/>
            </a:xfrm>
            <a:prstGeom prst="rect">
              <a:avLst/>
            </a:prstGeom>
            <a:noFill/>
          </p:spPr>
          <p:txBody>
            <a:bodyPr wrap="none">
              <a:spAutoFit/>
            </a:bodyPr>
            <a:lstStyle/>
            <a:p>
              <a:pPr fontAlgn="auto">
                <a:spcBef>
                  <a:spcPts val="0"/>
                </a:spcBef>
                <a:spcAft>
                  <a:spcPts val="0"/>
                </a:spcAft>
                <a:defRPr/>
              </a:pPr>
              <a:r>
                <a:rPr lang="en-US" altLang="zh-CN" sz="3200">
                  <a:solidFill>
                    <a:srgbClr val="333333"/>
                  </a:solidFill>
                  <a:latin typeface="黑体" panose="02010600030101010101" pitchFamily="2" charset="-122"/>
                  <a:ea typeface="黑体" panose="02010600030101010101" pitchFamily="2" charset="-122"/>
                </a:rPr>
                <a:t>Z</a:t>
              </a:r>
              <a:r>
                <a:rPr lang="en-US" altLang="zh-CN" sz="1000">
                  <a:solidFill>
                    <a:srgbClr val="333333"/>
                  </a:solidFill>
                  <a:latin typeface="+mn-lt"/>
                  <a:ea typeface="+mn-ea"/>
                </a:rPr>
                <a:t>HISHI SHULI</a:t>
              </a:r>
              <a:endParaRPr lang="zh-CN" altLang="en-US" sz="1000" dirty="0">
                <a:solidFill>
                  <a:srgbClr val="333333"/>
                </a:solidFill>
                <a:latin typeface="+mn-lt"/>
                <a:ea typeface="+mn-ea"/>
              </a:endParaRPr>
            </a:p>
          </p:txBody>
        </p:sp>
        <p:sp>
          <p:nvSpPr>
            <p:cNvPr id="13" name="TextBox 20">
              <a:hlinkClick r:id="rId3" action="ppaction://hlinksldjump"/>
            </p:cNvPr>
            <p:cNvSpPr txBox="1"/>
            <p:nvPr userDrawn="1"/>
          </p:nvSpPr>
          <p:spPr>
            <a:xfrm>
              <a:off x="275737" y="1727943"/>
              <a:ext cx="958031" cy="256898"/>
            </a:xfrm>
            <a:prstGeom prst="rect">
              <a:avLst/>
            </a:prstGeom>
            <a:noFill/>
          </p:spPr>
          <p:txBody>
            <a:bodyPr wrap="none">
              <a:spAutoFit/>
            </a:bodyPr>
            <a:lstStyle/>
            <a:p>
              <a:pPr fontAlgn="auto">
                <a:spcBef>
                  <a:spcPts val="0"/>
                </a:spcBef>
                <a:spcAft>
                  <a:spcPts val="0"/>
                </a:spcAft>
                <a:defRPr/>
              </a:pPr>
              <a:r>
                <a:rPr lang="zh-CN" altLang="en-US" sz="140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4" name="组合 21"/>
          <p:cNvGrpSpPr>
            <a:grpSpLocks/>
          </p:cNvGrpSpPr>
          <p:nvPr userDrawn="1"/>
        </p:nvGrpSpPr>
        <p:grpSpPr bwMode="auto">
          <a:xfrm>
            <a:off x="5378450" y="30163"/>
            <a:ext cx="1335088" cy="584200"/>
            <a:chOff x="29482" y="2276803"/>
            <a:chExt cx="1503207" cy="487312"/>
          </a:xfrm>
        </p:grpSpPr>
        <p:sp>
          <p:nvSpPr>
            <p:cNvPr id="15" name="TextBox 22"/>
            <p:cNvSpPr txBox="1"/>
            <p:nvPr userDrawn="1"/>
          </p:nvSpPr>
          <p:spPr>
            <a:xfrm>
              <a:off x="29482" y="2276803"/>
              <a:ext cx="1503207" cy="487312"/>
            </a:xfrm>
            <a:prstGeom prst="rect">
              <a:avLst/>
            </a:prstGeom>
            <a:noFill/>
          </p:spPr>
          <p:txBody>
            <a:bodyPr wrap="none">
              <a:spAutoFit/>
            </a:bodyPr>
            <a:lstStyle/>
            <a:p>
              <a:pPr fontAlgn="auto">
                <a:spcBef>
                  <a:spcPts val="0"/>
                </a:spcBef>
                <a:spcAft>
                  <a:spcPts val="0"/>
                </a:spcAft>
                <a:defRPr/>
              </a:pPr>
              <a:r>
                <a:rPr lang="en-US" altLang="zh-CN" sz="3200">
                  <a:solidFill>
                    <a:srgbClr val="333333"/>
                  </a:solidFill>
                  <a:latin typeface="黑体" panose="02010600030101010101" pitchFamily="2" charset="-122"/>
                  <a:ea typeface="黑体" panose="02010600030101010101" pitchFamily="2" charset="-122"/>
                </a:rPr>
                <a:t>Z</a:t>
              </a:r>
              <a:r>
                <a:rPr lang="en-US" altLang="zh-CN" sz="1000">
                  <a:solidFill>
                    <a:srgbClr val="333333"/>
                  </a:solidFill>
                  <a:latin typeface="+mn-lt"/>
                  <a:ea typeface="+mn-ea"/>
                </a:rPr>
                <a:t>HONGNAN JVJIAO</a:t>
              </a:r>
              <a:endParaRPr lang="zh-CN" altLang="en-US" sz="1000" dirty="0">
                <a:solidFill>
                  <a:srgbClr val="333333"/>
                </a:solidFill>
                <a:latin typeface="+mn-lt"/>
                <a:ea typeface="+mn-ea"/>
              </a:endParaRPr>
            </a:p>
          </p:txBody>
        </p:sp>
        <p:sp>
          <p:nvSpPr>
            <p:cNvPr id="16" name="TextBox 23">
              <a:hlinkClick r:id="rId4" action="ppaction://hlinksldjump"/>
            </p:cNvPr>
            <p:cNvSpPr txBox="1"/>
            <p:nvPr userDrawn="1"/>
          </p:nvSpPr>
          <p:spPr>
            <a:xfrm>
              <a:off x="276144" y="2378767"/>
              <a:ext cx="1034907" cy="255574"/>
            </a:xfrm>
            <a:prstGeom prst="rect">
              <a:avLst/>
            </a:prstGeom>
            <a:noFill/>
          </p:spPr>
          <p:txBody>
            <a:bodyPr>
              <a:spAutoFit/>
            </a:bodyPr>
            <a:lstStyle/>
            <a:p>
              <a:pPr fontAlgn="auto">
                <a:spcBef>
                  <a:spcPts val="0"/>
                </a:spcBef>
                <a:spcAft>
                  <a:spcPts val="0"/>
                </a:spcAft>
                <a:defRPr/>
              </a:pPr>
              <a:r>
                <a:rPr lang="zh-CN" altLang="en-US" sz="140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7" name="组合 1"/>
          <p:cNvGrpSpPr>
            <a:grpSpLocks/>
          </p:cNvGrpSpPr>
          <p:nvPr userDrawn="1"/>
        </p:nvGrpSpPr>
        <p:grpSpPr bwMode="auto">
          <a:xfrm>
            <a:off x="7956550" y="-25400"/>
            <a:ext cx="1271588" cy="874713"/>
            <a:chOff x="7956376" y="-6350"/>
            <a:chExt cx="1271445" cy="874131"/>
          </a:xfrm>
        </p:grpSpPr>
        <p:pic>
          <p:nvPicPr>
            <p:cNvPr id="18" name="图片 54"/>
            <p:cNvPicPr>
              <a:picLocks noChangeAspect="1"/>
            </p:cNvPicPr>
            <p:nvPr userDrawn="1"/>
          </p:nvPicPr>
          <p:blipFill>
            <a:blip r:embed="rId5"/>
            <a:srcRect/>
            <a:stretch>
              <a:fillRect/>
            </a:stretch>
          </p:blipFill>
          <p:spPr bwMode="auto">
            <a:xfrm>
              <a:off x="7956377" y="-6350"/>
              <a:ext cx="1271444" cy="874131"/>
            </a:xfrm>
            <a:prstGeom prst="rect">
              <a:avLst/>
            </a:prstGeom>
            <a:noFill/>
            <a:ln w="9525">
              <a:noFill/>
              <a:miter lim="800000"/>
              <a:headEnd/>
              <a:tailEnd/>
            </a:ln>
          </p:spPr>
        </p:pic>
        <p:grpSp>
          <p:nvGrpSpPr>
            <p:cNvPr id="19" name="组合 24"/>
            <p:cNvGrpSpPr>
              <a:grpSpLocks/>
            </p:cNvGrpSpPr>
            <p:nvPr userDrawn="1"/>
          </p:nvGrpSpPr>
          <p:grpSpPr bwMode="auto">
            <a:xfrm>
              <a:off x="7956376" y="39658"/>
              <a:ext cx="1266683" cy="585398"/>
              <a:chOff x="29482" y="2927115"/>
              <a:chExt cx="1561052" cy="487831"/>
            </a:xfrm>
          </p:grpSpPr>
          <p:sp>
            <p:nvSpPr>
              <p:cNvPr id="20" name="TextBox 25"/>
              <p:cNvSpPr txBox="1"/>
              <p:nvPr userDrawn="1"/>
            </p:nvSpPr>
            <p:spPr>
              <a:xfrm>
                <a:off x="29482" y="2927115"/>
                <a:ext cx="1561052" cy="487831"/>
              </a:xfrm>
              <a:prstGeom prst="rect">
                <a:avLst/>
              </a:prstGeom>
              <a:noFill/>
            </p:spPr>
            <p:txBody>
              <a:bodyPr wrap="none">
                <a:spAutoFit/>
              </a:bodyPr>
              <a:lstStyle/>
              <a:p>
                <a:pPr fontAlgn="auto">
                  <a:spcBef>
                    <a:spcPts val="0"/>
                  </a:spcBef>
                  <a:spcAft>
                    <a:spcPts val="0"/>
                  </a:spcAft>
                  <a:defRPr/>
                </a:pPr>
                <a:r>
                  <a:rPr lang="en-US" altLang="zh-CN" sz="3200">
                    <a:solidFill>
                      <a:schemeClr val="bg1"/>
                    </a:solidFill>
                    <a:latin typeface="黑体" panose="02010600030101010101" pitchFamily="2" charset="-122"/>
                    <a:ea typeface="黑体" panose="02010600030101010101" pitchFamily="2" charset="-122"/>
                  </a:rPr>
                  <a:t>S</a:t>
                </a:r>
                <a:r>
                  <a:rPr lang="en-US" altLang="zh-CN" sz="1000">
                    <a:solidFill>
                      <a:schemeClr val="bg1"/>
                    </a:solidFill>
                    <a:latin typeface="+mn-lt"/>
                    <a:ea typeface="+mn-ea"/>
                  </a:rPr>
                  <a:t>UITANGYANLIAN</a:t>
                </a:r>
                <a:endParaRPr lang="zh-CN" altLang="en-US" sz="1000" dirty="0">
                  <a:solidFill>
                    <a:schemeClr val="bg1"/>
                  </a:solidFill>
                  <a:latin typeface="+mn-lt"/>
                  <a:ea typeface="+mn-ea"/>
                </a:endParaRPr>
              </a:p>
            </p:txBody>
          </p:sp>
          <p:sp>
            <p:nvSpPr>
              <p:cNvPr id="21" name="TextBox 26"/>
              <p:cNvSpPr txBox="1"/>
              <p:nvPr userDrawn="1"/>
            </p:nvSpPr>
            <p:spPr>
              <a:xfrm>
                <a:off x="275964" y="3030234"/>
                <a:ext cx="1216760" cy="256475"/>
              </a:xfrm>
              <a:prstGeom prst="rect">
                <a:avLst/>
              </a:prstGeom>
              <a:noFill/>
            </p:spPr>
            <p:txBody>
              <a:bodyPr>
                <a:spAutoFit/>
              </a:bodyPr>
              <a:lstStyle/>
              <a:p>
                <a:pPr fontAlgn="auto">
                  <a:spcBef>
                    <a:spcPts val="0"/>
                  </a:spcBef>
                  <a:spcAft>
                    <a:spcPts val="0"/>
                  </a:spcAft>
                  <a:defRPr/>
                </a:pPr>
                <a:r>
                  <a:rPr lang="zh-CN" altLang="en-US" sz="1400">
                    <a:solidFill>
                      <a:schemeClr val="bg1"/>
                    </a:solidFill>
                    <a:latin typeface="黑体" panose="02010600030101010101" pitchFamily="2" charset="-122"/>
                    <a:ea typeface="黑体" panose="02010600030101010101" pitchFamily="2" charset="-122"/>
                  </a:rPr>
                  <a:t>随堂演练</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2" name="组合 27"/>
          <p:cNvGrpSpPr>
            <a:grpSpLocks/>
          </p:cNvGrpSpPr>
          <p:nvPr userDrawn="1"/>
        </p:nvGrpSpPr>
        <p:grpSpPr bwMode="auto">
          <a:xfrm>
            <a:off x="6853238" y="39688"/>
            <a:ext cx="1103312" cy="584200"/>
            <a:chOff x="29482" y="2927145"/>
            <a:chExt cx="1358552" cy="487312"/>
          </a:xfrm>
        </p:grpSpPr>
        <p:sp>
          <p:nvSpPr>
            <p:cNvPr id="23" name="TextBox 28"/>
            <p:cNvSpPr txBox="1"/>
            <p:nvPr userDrawn="1"/>
          </p:nvSpPr>
          <p:spPr>
            <a:xfrm>
              <a:off x="29482" y="2927145"/>
              <a:ext cx="1296000" cy="487312"/>
            </a:xfrm>
            <a:prstGeom prst="rect">
              <a:avLst/>
            </a:prstGeom>
            <a:noFill/>
          </p:spPr>
          <p:txBody>
            <a:bodyPr wrap="none">
              <a:spAutoFit/>
            </a:bodyPr>
            <a:lstStyle/>
            <a:p>
              <a:pPr fontAlgn="auto">
                <a:spcBef>
                  <a:spcPts val="0"/>
                </a:spcBef>
                <a:spcAft>
                  <a:spcPts val="0"/>
                </a:spcAft>
                <a:defRPr/>
              </a:pPr>
              <a:r>
                <a:rPr lang="en-US" altLang="zh-CN" sz="3200">
                  <a:solidFill>
                    <a:srgbClr val="333333"/>
                  </a:solidFill>
                  <a:latin typeface="黑体" panose="02010600030101010101" pitchFamily="2" charset="-122"/>
                  <a:ea typeface="黑体" panose="02010600030101010101" pitchFamily="2" charset="-122"/>
                </a:rPr>
                <a:t>D</a:t>
              </a:r>
              <a:r>
                <a:rPr lang="en-US" altLang="zh-CN" sz="1000">
                  <a:solidFill>
                    <a:srgbClr val="333333"/>
                  </a:solidFill>
                  <a:latin typeface="+mn-lt"/>
                  <a:ea typeface="+mn-ea"/>
                </a:rPr>
                <a:t>IANLI TOUXI</a:t>
              </a:r>
              <a:endParaRPr lang="zh-CN" altLang="en-US" sz="1000" dirty="0">
                <a:solidFill>
                  <a:srgbClr val="333333"/>
                </a:solidFill>
                <a:latin typeface="+mn-lt"/>
                <a:ea typeface="+mn-ea"/>
              </a:endParaRPr>
            </a:p>
          </p:txBody>
        </p:sp>
        <p:sp>
          <p:nvSpPr>
            <p:cNvPr id="24" name="TextBox 29">
              <a:hlinkClick r:id="rId6" action="ppaction://hlinksldjump"/>
            </p:cNvPr>
            <p:cNvSpPr txBox="1"/>
            <p:nvPr userDrawn="1"/>
          </p:nvSpPr>
          <p:spPr>
            <a:xfrm>
              <a:off x="275781" y="3030434"/>
              <a:ext cx="1112253" cy="256898"/>
            </a:xfrm>
            <a:prstGeom prst="rect">
              <a:avLst/>
            </a:prstGeom>
            <a:noFill/>
          </p:spPr>
          <p:txBody>
            <a:bodyPr wrap="none">
              <a:spAutoFit/>
            </a:bodyPr>
            <a:lstStyle/>
            <a:p>
              <a:pPr fontAlgn="auto">
                <a:spcBef>
                  <a:spcPts val="0"/>
                </a:spcBef>
                <a:spcAft>
                  <a:spcPts val="0"/>
                </a:spcAft>
                <a:defRPr/>
              </a:pPr>
              <a:r>
                <a:rPr lang="zh-CN" altLang="en-US" sz="1400">
                  <a:solidFill>
                    <a:srgbClr val="333333"/>
                  </a:solidFill>
                  <a:latin typeface="黑体" panose="02010600030101010101" pitchFamily="2" charset="-122"/>
                  <a:ea typeface="黑体" panose="02010600030101010101" pitchFamily="2" charset="-122"/>
                </a:rPr>
                <a:t>典例透析</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5" name="组合 51"/>
          <p:cNvGrpSpPr>
            <a:grpSpLocks/>
          </p:cNvGrpSpPr>
          <p:nvPr userDrawn="1"/>
        </p:nvGrpSpPr>
        <p:grpSpPr bwMode="auto">
          <a:xfrm>
            <a:off x="2916238" y="30163"/>
            <a:ext cx="1289050" cy="584200"/>
            <a:chOff x="29482" y="1624654"/>
            <a:chExt cx="1368442" cy="487312"/>
          </a:xfrm>
        </p:grpSpPr>
        <p:sp>
          <p:nvSpPr>
            <p:cNvPr id="26" name="TextBox 52"/>
            <p:cNvSpPr txBox="1"/>
            <p:nvPr userDrawn="1"/>
          </p:nvSpPr>
          <p:spPr>
            <a:xfrm>
              <a:off x="29482" y="1624654"/>
              <a:ext cx="1368442" cy="487312"/>
            </a:xfrm>
            <a:prstGeom prst="rect">
              <a:avLst/>
            </a:prstGeom>
            <a:noFill/>
          </p:spPr>
          <p:txBody>
            <a:bodyPr wrap="none">
              <a:spAutoFit/>
            </a:bodyPr>
            <a:lstStyle/>
            <a:p>
              <a:pPr fontAlgn="auto">
                <a:spcBef>
                  <a:spcPts val="0"/>
                </a:spcBef>
                <a:spcAft>
                  <a:spcPts val="0"/>
                </a:spcAft>
                <a:defRPr/>
              </a:pPr>
              <a:r>
                <a:rPr lang="en-US" altLang="zh-CN" sz="3200">
                  <a:latin typeface="黑体" panose="02010600030101010101" pitchFamily="2" charset="-122"/>
                  <a:ea typeface="黑体" panose="02010600030101010101" pitchFamily="2" charset="-122"/>
                </a:rPr>
                <a:t>M</a:t>
              </a:r>
              <a:r>
                <a:rPr lang="en-US" altLang="zh-CN" sz="1000">
                  <a:latin typeface="+mn-lt"/>
                  <a:ea typeface="+mn-ea"/>
                </a:rPr>
                <a:t>UBIAODAOHANG</a:t>
              </a:r>
              <a:endParaRPr lang="zh-CN" altLang="en-US" sz="1000" dirty="0">
                <a:latin typeface="+mn-lt"/>
                <a:ea typeface="+mn-ea"/>
              </a:endParaRPr>
            </a:p>
          </p:txBody>
        </p:sp>
        <p:sp>
          <p:nvSpPr>
            <p:cNvPr id="27" name="TextBox 53">
              <a:hlinkClick r:id="rId7" action="ppaction://hlinksldjump"/>
            </p:cNvPr>
            <p:cNvSpPr txBox="1"/>
            <p:nvPr userDrawn="1"/>
          </p:nvSpPr>
          <p:spPr>
            <a:xfrm>
              <a:off x="275532" y="1727943"/>
              <a:ext cx="958920" cy="256898"/>
            </a:xfrm>
            <a:prstGeom prst="rect">
              <a:avLst/>
            </a:prstGeom>
            <a:noFill/>
          </p:spPr>
          <p:txBody>
            <a:bodyPr wrap="none">
              <a:spAutoFit/>
            </a:bodyPr>
            <a:lstStyle/>
            <a:p>
              <a:pPr fontAlgn="auto">
                <a:spcBef>
                  <a:spcPts val="0"/>
                </a:spcBef>
                <a:spcAft>
                  <a:spcPts val="0"/>
                </a:spcAft>
                <a:defRPr/>
              </a:pPr>
              <a:r>
                <a:rPr lang="zh-CN" altLang="en-US" sz="1400">
                  <a:latin typeface="黑体" panose="02010600030101010101" pitchFamily="2" charset="-122"/>
                  <a:ea typeface="黑体" panose="02010600030101010101" pitchFamily="2" charset="-122"/>
                </a:rPr>
                <a:t>目标导航</a:t>
              </a:r>
              <a:endParaRPr lang="zh-CN" altLang="en-US" sz="1400" dirty="0">
                <a:latin typeface="黑体" panose="02010600030101010101" pitchFamily="2" charset="-122"/>
                <a:ea typeface="黑体" panose="02010600030101010101"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ppt_w</p:attrName>
                                        </p:attrNameLst>
                                      </p:cBhvr>
                                      <p:tavLst>
                                        <p:tav tm="0">
                                          <p:val>
                                            <p:fltVal val="0"/>
                                          </p:val>
                                        </p:tav>
                                        <p:tav tm="100000">
                                          <p:val>
                                            <p:strVal val="#ppt_w"/>
                                          </p:val>
                                        </p:tav>
                                      </p:tavLst>
                                    </p:anim>
                                    <p:anim calcmode="lin" valueType="num">
                                      <p:cBhvr>
                                        <p:cTn id="20" dur="500" fill="hold"/>
                                        <p:tgtEl>
                                          <p:spTgt spid="14"/>
                                        </p:tgtEl>
                                        <p:attrNameLst>
                                          <p:attrName>ppt_h</p:attrName>
                                        </p:attrNameLst>
                                      </p:cBhvr>
                                      <p:tavLst>
                                        <p:tav tm="0">
                                          <p:val>
                                            <p:fltVal val="0"/>
                                          </p:val>
                                        </p:tav>
                                        <p:tav tm="100000">
                                          <p:val>
                                            <p:strVal val="#ppt_h"/>
                                          </p:val>
                                        </p:tav>
                                      </p:tavLst>
                                    </p:anim>
                                    <p:animEffect transition="in" filter="fade">
                                      <p:cBhvr>
                                        <p:cTn id="21" dur="500"/>
                                        <p:tgtEl>
                                          <p:spTgt spid="14"/>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p:cTn id="25" dur="500" fill="hold"/>
                                        <p:tgtEl>
                                          <p:spTgt spid="22"/>
                                        </p:tgtEl>
                                        <p:attrNameLst>
                                          <p:attrName>ppt_w</p:attrName>
                                        </p:attrNameLst>
                                      </p:cBhvr>
                                      <p:tavLst>
                                        <p:tav tm="0">
                                          <p:val>
                                            <p:fltVal val="0"/>
                                          </p:val>
                                        </p:tav>
                                        <p:tav tm="100000">
                                          <p:val>
                                            <p:strVal val="#ppt_w"/>
                                          </p:val>
                                        </p:tav>
                                      </p:tavLst>
                                    </p:anim>
                                    <p:anim calcmode="lin" valueType="num">
                                      <p:cBhvr>
                                        <p:cTn id="26" dur="500" fill="hold"/>
                                        <p:tgtEl>
                                          <p:spTgt spid="22"/>
                                        </p:tgtEl>
                                        <p:attrNameLst>
                                          <p:attrName>ppt_h</p:attrName>
                                        </p:attrNameLst>
                                      </p:cBhvr>
                                      <p:tavLst>
                                        <p:tav tm="0">
                                          <p:val>
                                            <p:fltVal val="0"/>
                                          </p:val>
                                        </p:tav>
                                        <p:tav tm="100000">
                                          <p:val>
                                            <p:strVal val="#ppt_h"/>
                                          </p:val>
                                        </p:tav>
                                      </p:tavLst>
                                    </p:anim>
                                    <p:animEffect transition="in" filter="fade">
                                      <p:cBhvr>
                                        <p:cTn id="27" dur="500"/>
                                        <p:tgtEl>
                                          <p:spTgt spid="22"/>
                                        </p:tgtEl>
                                      </p:cBhvr>
                                    </p:animEffect>
                                  </p:childTnLst>
                                </p:cTn>
                              </p:par>
                            </p:childTnLst>
                          </p:cTn>
                        </p:par>
                        <p:par>
                          <p:cTn id="28" fill="hold">
                            <p:stCondLst>
                              <p:cond delay="2000"/>
                            </p:stCondLst>
                            <p:childTnLst>
                              <p:par>
                                <p:cTn id="29" presetID="12" presetClass="entr" presetSubtype="1"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p:tgtEl>
                                          <p:spTgt spid="17"/>
                                        </p:tgtEl>
                                        <p:attrNameLst>
                                          <p:attrName>ppt_y</p:attrName>
                                        </p:attrNameLst>
                                      </p:cBhvr>
                                      <p:tavLst>
                                        <p:tav tm="0">
                                          <p:val>
                                            <p:strVal val="#ppt_y-#ppt_h*1.125000"/>
                                          </p:val>
                                        </p:tav>
                                        <p:tav tm="100000">
                                          <p:val>
                                            <p:strVal val="#ppt_y"/>
                                          </p:val>
                                        </p:tav>
                                      </p:tavLst>
                                    </p:anim>
                                    <p:animEffect transition="in" filter="wipe(down)">
                                      <p:cBhvr>
                                        <p:cTn id="3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0"/>
          <a:srcRect/>
          <a:stretch>
            <a:fillRect/>
          </a:stretch>
        </a:blipFill>
        <a:effectLst/>
      </p:bgPr>
    </p:bg>
    <p:spTree>
      <p:nvGrpSpPr>
        <p:cNvPr id="1" name=""/>
        <p:cNvGrpSpPr/>
        <p:nvPr/>
      </p:nvGrpSpPr>
      <p:grpSpPr>
        <a:xfrm>
          <a:off x="0" y="0"/>
          <a:ext cx="0" cy="0"/>
          <a:chOff x="0" y="0"/>
          <a:chExt cx="0" cy="0"/>
        </a:xfrm>
      </p:grpSpPr>
      <p:grpSp>
        <p:nvGrpSpPr>
          <p:cNvPr id="3" name="组合 2"/>
          <p:cNvGrpSpPr>
            <a:grpSpLocks/>
          </p:cNvGrpSpPr>
          <p:nvPr/>
        </p:nvGrpSpPr>
        <p:grpSpPr bwMode="auto">
          <a:xfrm>
            <a:off x="0" y="-3175"/>
            <a:ext cx="9144000" cy="781050"/>
            <a:chOff x="2" y="-2948"/>
            <a:chExt cx="9143998" cy="650649"/>
          </a:xfrm>
        </p:grpSpPr>
        <p:sp>
          <p:nvSpPr>
            <p:cNvPr id="8" name="矩形 7"/>
            <p:cNvSpPr/>
            <p:nvPr userDrawn="1"/>
          </p:nvSpPr>
          <p:spPr>
            <a:xfrm rot="16200000">
              <a:off x="4247998" y="-4248300"/>
              <a:ext cx="648004"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20" name="直接连接符 19"/>
            <p:cNvCxnSpPr/>
            <p:nvPr userDrawn="1"/>
          </p:nvCxnSpPr>
          <p:spPr>
            <a:xfrm rot="16200000">
              <a:off x="5687861" y="323699"/>
              <a:ext cx="6480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72186" y="323699"/>
              <a:ext cx="6480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flipV="1">
              <a:off x="4427539" y="-2948"/>
              <a:ext cx="0" cy="63742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2592237" y="321054"/>
              <a:ext cx="6480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1"/>
          <a:srcRect/>
          <a:stretch>
            <a:fillRect/>
          </a:stretch>
        </p:blipFill>
        <p:spPr bwMode="auto">
          <a:xfrm>
            <a:off x="201613" y="115888"/>
            <a:ext cx="504825" cy="504825"/>
          </a:xfrm>
          <a:prstGeom prst="rect">
            <a:avLst/>
          </a:prstGeom>
          <a:noFill/>
          <a:ln w="9525">
            <a:noFill/>
            <a:miter lim="800000"/>
            <a:headEnd/>
            <a:tailEnd/>
          </a:ln>
        </p:spPr>
      </p:pic>
      <p:sp>
        <p:nvSpPr>
          <p:cNvPr id="27" name="矩形 26"/>
          <p:cNvSpPr/>
          <p:nvPr/>
        </p:nvSpPr>
        <p:spPr>
          <a:xfrm>
            <a:off x="8585200" y="6453188"/>
            <a:ext cx="504825" cy="365125"/>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400" dirty="0">
                <a:solidFill>
                  <a:srgbClr val="5F5F5F"/>
                </a:solidFill>
              </a:rPr>
              <a:t>-</a:t>
            </a:r>
            <a:fld id="{F8CF12B5-1E9E-4E69-AA1C-866FD8B8F70E}" type="slidenum">
              <a:rPr lang="zh-CN" altLang="en-US" sz="1400">
                <a:solidFill>
                  <a:srgbClr val="5F5F5F"/>
                </a:solidFill>
              </a:rPr>
              <a:pPr algn="ctr" fontAlgn="auto">
                <a:spcBef>
                  <a:spcPts val="0"/>
                </a:spcBef>
                <a:spcAft>
                  <a:spcPts val="0"/>
                </a:spcAft>
                <a:defRPr/>
              </a:pPr>
              <a:t>‹#›</a:t>
            </a:fld>
            <a:r>
              <a:rPr lang="en-US" altLang="zh-CN" sz="1400" dirty="0">
                <a:solidFill>
                  <a:srgbClr val="5F5F5F"/>
                </a:solidFill>
              </a:rPr>
              <a:t>-</a:t>
            </a:r>
            <a:endParaRPr lang="zh-CN" altLang="en-US" sz="1400" dirty="0">
              <a:solidFill>
                <a:srgbClr val="5F5F5F"/>
              </a:solidFill>
            </a:endParaRPr>
          </a:p>
        </p:txBody>
      </p:sp>
      <p:sp>
        <p:nvSpPr>
          <p:cNvPr id="28" name="标题占位符 1"/>
          <p:cNvSpPr txBox="1">
            <a:spLocks/>
          </p:cNvSpPr>
          <p:nvPr/>
        </p:nvSpPr>
        <p:spPr>
          <a:xfrm>
            <a:off x="657225" y="169863"/>
            <a:ext cx="2722563" cy="476250"/>
          </a:xfrm>
          <a:prstGeom prst="rect">
            <a:avLst/>
          </a:prstGeom>
        </p:spPr>
        <p:txBody>
          <a:bodyPr anchor="ct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fontAlgn="auto">
              <a:spcAft>
                <a:spcPts val="0"/>
              </a:spcAft>
              <a:defRPr/>
            </a:pPr>
            <a:r>
              <a:rPr lang="en-US" sz="1600"/>
              <a:t>1.2.2</a:t>
            </a:r>
            <a:r>
              <a:rPr altLang="en-US" sz="1600"/>
              <a:t>　同角三角函数的</a:t>
            </a:r>
            <a:endParaRPr lang="en-US" sz="1600"/>
          </a:p>
          <a:p>
            <a:pPr algn="l" fontAlgn="auto">
              <a:spcAft>
                <a:spcPts val="0"/>
              </a:spcAft>
              <a:defRPr/>
            </a:pPr>
            <a:r>
              <a:rPr lang="en-US" sz="1600"/>
              <a:t>       </a:t>
            </a:r>
            <a:r>
              <a:rPr altLang="en-US" sz="1600"/>
              <a:t>基本关系</a:t>
            </a:r>
            <a:endParaRPr sz="1600" dirty="0"/>
          </a:p>
        </p:txBody>
      </p:sp>
    </p:spTree>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 id="2147483663" r:id="rId7"/>
    <p:sldLayoutId id="214748366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rtl="0" fontAlgn="base">
        <a:spcBef>
          <a:spcPct val="0"/>
        </a:spcBef>
        <a:spcAft>
          <a:spcPct val="0"/>
        </a:spcAft>
        <a:defRPr lang="zh-CN" altLang="zh-CN" sz="900" kern="1200">
          <a:solidFill>
            <a:schemeClr val="tx1"/>
          </a:solidFill>
          <a:latin typeface="黑体" panose="02010600030101010101" pitchFamily="2" charset="-122"/>
          <a:ea typeface="黑体" panose="02010600030101010101" pitchFamily="2" charset="-122"/>
          <a:cs typeface="+mj-cs"/>
        </a:defRPr>
      </a:lvl1pPr>
      <a:lvl2pPr algn="ctr" rtl="0" fontAlgn="base">
        <a:spcBef>
          <a:spcPct val="0"/>
        </a:spcBef>
        <a:spcAft>
          <a:spcPct val="0"/>
        </a:spcAft>
        <a:defRPr sz="900">
          <a:solidFill>
            <a:schemeClr val="tx1"/>
          </a:solidFill>
          <a:latin typeface="黑体" pitchFamily="2" charset="-122"/>
          <a:ea typeface="黑体" pitchFamily="2" charset="-122"/>
        </a:defRPr>
      </a:lvl2pPr>
      <a:lvl3pPr algn="ctr" rtl="0" fontAlgn="base">
        <a:spcBef>
          <a:spcPct val="0"/>
        </a:spcBef>
        <a:spcAft>
          <a:spcPct val="0"/>
        </a:spcAft>
        <a:defRPr sz="900">
          <a:solidFill>
            <a:schemeClr val="tx1"/>
          </a:solidFill>
          <a:latin typeface="黑体" pitchFamily="2" charset="-122"/>
          <a:ea typeface="黑体" pitchFamily="2" charset="-122"/>
        </a:defRPr>
      </a:lvl3pPr>
      <a:lvl4pPr algn="ctr" rtl="0" fontAlgn="base">
        <a:spcBef>
          <a:spcPct val="0"/>
        </a:spcBef>
        <a:spcAft>
          <a:spcPct val="0"/>
        </a:spcAft>
        <a:defRPr sz="900">
          <a:solidFill>
            <a:schemeClr val="tx1"/>
          </a:solidFill>
          <a:latin typeface="黑体" pitchFamily="2" charset="-122"/>
          <a:ea typeface="黑体" pitchFamily="2" charset="-122"/>
        </a:defRPr>
      </a:lvl4pPr>
      <a:lvl5pPr algn="ctr" rtl="0" fontAlgn="base">
        <a:spcBef>
          <a:spcPct val="0"/>
        </a:spcBef>
        <a:spcAft>
          <a:spcPct val="0"/>
        </a:spcAft>
        <a:defRPr sz="900">
          <a:solidFill>
            <a:schemeClr val="tx1"/>
          </a:solidFill>
          <a:latin typeface="黑体" pitchFamily="2" charset="-122"/>
          <a:ea typeface="黑体" pitchFamily="2" charset="-122"/>
        </a:defRPr>
      </a:lvl5pPr>
      <a:lvl6pPr marL="457200" algn="ctr" rtl="0" fontAlgn="base">
        <a:spcBef>
          <a:spcPct val="0"/>
        </a:spcBef>
        <a:spcAft>
          <a:spcPct val="0"/>
        </a:spcAft>
        <a:defRPr sz="900">
          <a:solidFill>
            <a:schemeClr val="tx1"/>
          </a:solidFill>
          <a:latin typeface="黑体" pitchFamily="2" charset="-122"/>
          <a:ea typeface="黑体" pitchFamily="2" charset="-122"/>
        </a:defRPr>
      </a:lvl6pPr>
      <a:lvl7pPr marL="914400" algn="ctr" rtl="0" fontAlgn="base">
        <a:spcBef>
          <a:spcPct val="0"/>
        </a:spcBef>
        <a:spcAft>
          <a:spcPct val="0"/>
        </a:spcAft>
        <a:defRPr sz="900">
          <a:solidFill>
            <a:schemeClr val="tx1"/>
          </a:solidFill>
          <a:latin typeface="黑体" pitchFamily="2" charset="-122"/>
          <a:ea typeface="黑体" pitchFamily="2" charset="-122"/>
        </a:defRPr>
      </a:lvl7pPr>
      <a:lvl8pPr marL="1371600" algn="ctr" rtl="0" fontAlgn="base">
        <a:spcBef>
          <a:spcPct val="0"/>
        </a:spcBef>
        <a:spcAft>
          <a:spcPct val="0"/>
        </a:spcAft>
        <a:defRPr sz="900">
          <a:solidFill>
            <a:schemeClr val="tx1"/>
          </a:solidFill>
          <a:latin typeface="黑体" pitchFamily="2" charset="-122"/>
          <a:ea typeface="黑体" pitchFamily="2" charset="-122"/>
        </a:defRPr>
      </a:lvl8pPr>
      <a:lvl9pPr marL="1828800" algn="ctr" rtl="0" fontAlgn="base">
        <a:spcBef>
          <a:spcPct val="0"/>
        </a:spcBef>
        <a:spcAft>
          <a:spcPct val="0"/>
        </a:spcAft>
        <a:defRPr sz="900">
          <a:solidFill>
            <a:schemeClr val="tx1"/>
          </a:solidFill>
          <a:latin typeface="黑体" pitchFamily="2" charset="-122"/>
          <a:ea typeface="黑体" pitchFamily="2" charset="-122"/>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8" Type="http://schemas.openxmlformats.org/officeDocument/2006/relationships/package" Target="../embeddings/Microsoft_Word___77.docx"/><Relationship Id="rId3" Type="http://schemas.openxmlformats.org/officeDocument/2006/relationships/slide" Target="slide7.xml"/><Relationship Id="rId7" Type="http://schemas.openxmlformats.org/officeDocument/2006/relationships/slide" Target="slide20.xml"/><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slide" Target="slide16.xml"/><Relationship Id="rId5" Type="http://schemas.openxmlformats.org/officeDocument/2006/relationships/slide" Target="slide12.xml"/><Relationship Id="rId4" Type="http://schemas.openxmlformats.org/officeDocument/2006/relationships/slide" Target="slide10.xml"/></Relationships>
</file>

<file path=ppt/slides/_rels/slide11.xml.rels><?xml version="1.0" encoding="UTF-8" standalone="yes"?>
<Relationships xmlns="http://schemas.openxmlformats.org/package/2006/relationships"><Relationship Id="rId8" Type="http://schemas.openxmlformats.org/officeDocument/2006/relationships/package" Target="../embeddings/Microsoft_Word___88.docx"/><Relationship Id="rId3" Type="http://schemas.openxmlformats.org/officeDocument/2006/relationships/slide" Target="slide7.xml"/><Relationship Id="rId7" Type="http://schemas.openxmlformats.org/officeDocument/2006/relationships/slide" Target="slide20.xml"/><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slide" Target="slide16.xml"/><Relationship Id="rId5" Type="http://schemas.openxmlformats.org/officeDocument/2006/relationships/slide" Target="slide12.xml"/><Relationship Id="rId4" Type="http://schemas.openxmlformats.org/officeDocument/2006/relationships/slide" Target="slide10.xml"/></Relationships>
</file>

<file path=ppt/slides/_rels/slide12.xml.rels><?xml version="1.0" encoding="UTF-8" standalone="yes"?>
<Relationships xmlns="http://schemas.openxmlformats.org/package/2006/relationships"><Relationship Id="rId8" Type="http://schemas.openxmlformats.org/officeDocument/2006/relationships/package" Target="../embeddings/Microsoft_Word___99.docx"/><Relationship Id="rId3" Type="http://schemas.openxmlformats.org/officeDocument/2006/relationships/slide" Target="slide7.xml"/><Relationship Id="rId7" Type="http://schemas.openxmlformats.org/officeDocument/2006/relationships/slide" Target="slide20.xml"/><Relationship Id="rId2" Type="http://schemas.openxmlformats.org/officeDocument/2006/relationships/slideLayout" Target="../slideLayouts/slideLayout7.xml"/><Relationship Id="rId1" Type="http://schemas.openxmlformats.org/officeDocument/2006/relationships/vmlDrawing" Target="../drawings/vmlDrawing9.vml"/><Relationship Id="rId6" Type="http://schemas.openxmlformats.org/officeDocument/2006/relationships/slide" Target="slide16.xml"/><Relationship Id="rId5" Type="http://schemas.openxmlformats.org/officeDocument/2006/relationships/slide" Target="slide12.xml"/><Relationship Id="rId4" Type="http://schemas.openxmlformats.org/officeDocument/2006/relationships/slide" Target="slide10.xml"/></Relationships>
</file>

<file path=ppt/slides/_rels/slide13.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7.xml"/><Relationship Id="rId1" Type="http://schemas.openxmlformats.org/officeDocument/2006/relationships/slideLayout" Target="../slideLayouts/slideLayout7.xml"/><Relationship Id="rId6" Type="http://schemas.openxmlformats.org/officeDocument/2006/relationships/slide" Target="slide20.xml"/><Relationship Id="rId5" Type="http://schemas.openxmlformats.org/officeDocument/2006/relationships/slide" Target="slide16.xml"/><Relationship Id="rId4" Type="http://schemas.openxmlformats.org/officeDocument/2006/relationships/slide" Target="slide12.xml"/></Relationships>
</file>

<file path=ppt/slides/_rels/slide14.xml.rels><?xml version="1.0" encoding="UTF-8" standalone="yes"?>
<Relationships xmlns="http://schemas.openxmlformats.org/package/2006/relationships"><Relationship Id="rId8" Type="http://schemas.openxmlformats.org/officeDocument/2006/relationships/package" Target="../embeddings/Microsoft_Word___1010.docx"/><Relationship Id="rId3" Type="http://schemas.openxmlformats.org/officeDocument/2006/relationships/slide" Target="slide7.xml"/><Relationship Id="rId7" Type="http://schemas.openxmlformats.org/officeDocument/2006/relationships/slide" Target="slide20.xml"/><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slide" Target="slide16.xml"/><Relationship Id="rId5" Type="http://schemas.openxmlformats.org/officeDocument/2006/relationships/slide" Target="slide12.xml"/><Relationship Id="rId4" Type="http://schemas.openxmlformats.org/officeDocument/2006/relationships/slide" Target="slide10.xml"/></Relationships>
</file>

<file path=ppt/slides/_rels/slide15.xml.rels><?xml version="1.0" encoding="UTF-8" standalone="yes"?>
<Relationships xmlns="http://schemas.openxmlformats.org/package/2006/relationships"><Relationship Id="rId8" Type="http://schemas.openxmlformats.org/officeDocument/2006/relationships/package" Target="../embeddings/Microsoft_Word___1111.docx"/><Relationship Id="rId3" Type="http://schemas.openxmlformats.org/officeDocument/2006/relationships/slide" Target="slide7.xml"/><Relationship Id="rId7" Type="http://schemas.openxmlformats.org/officeDocument/2006/relationships/slide" Target="slide20.xml"/><Relationship Id="rId2" Type="http://schemas.openxmlformats.org/officeDocument/2006/relationships/slideLayout" Target="../slideLayouts/slideLayout7.xml"/><Relationship Id="rId1" Type="http://schemas.openxmlformats.org/officeDocument/2006/relationships/vmlDrawing" Target="../drawings/vmlDrawing11.vml"/><Relationship Id="rId6" Type="http://schemas.openxmlformats.org/officeDocument/2006/relationships/slide" Target="slide16.xml"/><Relationship Id="rId5" Type="http://schemas.openxmlformats.org/officeDocument/2006/relationships/slide" Target="slide12.xml"/><Relationship Id="rId4" Type="http://schemas.openxmlformats.org/officeDocument/2006/relationships/slide" Target="slide10.xml"/></Relationships>
</file>

<file path=ppt/slides/_rels/slide16.xml.rels><?xml version="1.0" encoding="UTF-8" standalone="yes"?>
<Relationships xmlns="http://schemas.openxmlformats.org/package/2006/relationships"><Relationship Id="rId8" Type="http://schemas.openxmlformats.org/officeDocument/2006/relationships/package" Target="../embeddings/Microsoft_Word___1212.docx"/><Relationship Id="rId3" Type="http://schemas.openxmlformats.org/officeDocument/2006/relationships/slide" Target="slide7.xml"/><Relationship Id="rId7" Type="http://schemas.openxmlformats.org/officeDocument/2006/relationships/slide" Target="slide20.xml"/><Relationship Id="rId2" Type="http://schemas.openxmlformats.org/officeDocument/2006/relationships/slideLayout" Target="../slideLayouts/slideLayout7.xml"/><Relationship Id="rId1" Type="http://schemas.openxmlformats.org/officeDocument/2006/relationships/vmlDrawing" Target="../drawings/vmlDrawing12.vml"/><Relationship Id="rId6" Type="http://schemas.openxmlformats.org/officeDocument/2006/relationships/slide" Target="slide16.xml"/><Relationship Id="rId5" Type="http://schemas.openxmlformats.org/officeDocument/2006/relationships/slide" Target="slide12.xml"/><Relationship Id="rId4" Type="http://schemas.openxmlformats.org/officeDocument/2006/relationships/slide" Target="slide10.xml"/><Relationship Id="rId9" Type="http://schemas.openxmlformats.org/officeDocument/2006/relationships/package" Target="../embeddings/Microsoft_Word___1313.docx"/></Relationships>
</file>

<file path=ppt/slides/_rels/slide17.xml.rels><?xml version="1.0" encoding="UTF-8" standalone="yes"?>
<Relationships xmlns="http://schemas.openxmlformats.org/package/2006/relationships"><Relationship Id="rId8" Type="http://schemas.openxmlformats.org/officeDocument/2006/relationships/package" Target="../embeddings/Microsoft_Word___1414.docx"/><Relationship Id="rId3" Type="http://schemas.openxmlformats.org/officeDocument/2006/relationships/slide" Target="slide7.xml"/><Relationship Id="rId7" Type="http://schemas.openxmlformats.org/officeDocument/2006/relationships/slide" Target="slide20.xml"/><Relationship Id="rId2" Type="http://schemas.openxmlformats.org/officeDocument/2006/relationships/slideLayout" Target="../slideLayouts/slideLayout7.xml"/><Relationship Id="rId1" Type="http://schemas.openxmlformats.org/officeDocument/2006/relationships/vmlDrawing" Target="../drawings/vmlDrawing13.vml"/><Relationship Id="rId6" Type="http://schemas.openxmlformats.org/officeDocument/2006/relationships/slide" Target="slide16.xml"/><Relationship Id="rId5" Type="http://schemas.openxmlformats.org/officeDocument/2006/relationships/slide" Target="slide12.xml"/><Relationship Id="rId4" Type="http://schemas.openxmlformats.org/officeDocument/2006/relationships/slide" Target="slide10.xml"/></Relationships>
</file>

<file path=ppt/slides/_rels/slide18.xml.rels><?xml version="1.0" encoding="UTF-8" standalone="yes"?>
<Relationships xmlns="http://schemas.openxmlformats.org/package/2006/relationships"><Relationship Id="rId8" Type="http://schemas.openxmlformats.org/officeDocument/2006/relationships/package" Target="../embeddings/Microsoft_Word___1515.docx"/><Relationship Id="rId3" Type="http://schemas.openxmlformats.org/officeDocument/2006/relationships/slide" Target="slide7.xml"/><Relationship Id="rId7" Type="http://schemas.openxmlformats.org/officeDocument/2006/relationships/slide" Target="slide20.xml"/><Relationship Id="rId2" Type="http://schemas.openxmlformats.org/officeDocument/2006/relationships/slideLayout" Target="../slideLayouts/slideLayout7.xml"/><Relationship Id="rId1" Type="http://schemas.openxmlformats.org/officeDocument/2006/relationships/vmlDrawing" Target="../drawings/vmlDrawing14.vml"/><Relationship Id="rId6" Type="http://schemas.openxmlformats.org/officeDocument/2006/relationships/slide" Target="slide16.xml"/><Relationship Id="rId5" Type="http://schemas.openxmlformats.org/officeDocument/2006/relationships/slide" Target="slide12.xml"/><Relationship Id="rId4" Type="http://schemas.openxmlformats.org/officeDocument/2006/relationships/slide" Target="slide10.xml"/><Relationship Id="rId9" Type="http://schemas.openxmlformats.org/officeDocument/2006/relationships/package" Target="../embeddings/Microsoft_Word___1616.docx"/></Relationships>
</file>

<file path=ppt/slides/_rels/slide19.xml.rels><?xml version="1.0" encoding="UTF-8" standalone="yes"?>
<Relationships xmlns="http://schemas.openxmlformats.org/package/2006/relationships"><Relationship Id="rId8" Type="http://schemas.openxmlformats.org/officeDocument/2006/relationships/package" Target="../embeddings/Microsoft_Word___1717.docx"/><Relationship Id="rId3" Type="http://schemas.openxmlformats.org/officeDocument/2006/relationships/slide" Target="slide7.xml"/><Relationship Id="rId7" Type="http://schemas.openxmlformats.org/officeDocument/2006/relationships/slide" Target="slide20.xml"/><Relationship Id="rId2" Type="http://schemas.openxmlformats.org/officeDocument/2006/relationships/slideLayout" Target="../slideLayouts/slideLayout7.xml"/><Relationship Id="rId1" Type="http://schemas.openxmlformats.org/officeDocument/2006/relationships/vmlDrawing" Target="../drawings/vmlDrawing15.vml"/><Relationship Id="rId6" Type="http://schemas.openxmlformats.org/officeDocument/2006/relationships/slide" Target="slide16.xml"/><Relationship Id="rId5" Type="http://schemas.openxmlformats.org/officeDocument/2006/relationships/slide" Target="slide12.xml"/><Relationship Id="rId4" Type="http://schemas.openxmlformats.org/officeDocument/2006/relationships/slide" Target="slide10.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Word___11.docx"/><Relationship Id="rId2" Type="http://schemas.openxmlformats.org/officeDocument/2006/relationships/slideLayout" Target="../slideLayouts/slideLayout4.xml"/><Relationship Id="rId1" Type="http://schemas.openxmlformats.org/officeDocument/2006/relationships/vmlDrawing" Target="../drawings/vmlDrawing1.vml"/></Relationships>
</file>

<file path=ppt/slides/_rels/slide20.xml.rels><?xml version="1.0" encoding="UTF-8" standalone="yes"?>
<Relationships xmlns="http://schemas.openxmlformats.org/package/2006/relationships"><Relationship Id="rId8" Type="http://schemas.openxmlformats.org/officeDocument/2006/relationships/package" Target="../embeddings/Microsoft_Word___1818.docx"/><Relationship Id="rId3" Type="http://schemas.openxmlformats.org/officeDocument/2006/relationships/slide" Target="slide7.xml"/><Relationship Id="rId7" Type="http://schemas.openxmlformats.org/officeDocument/2006/relationships/slide" Target="slide20.xml"/><Relationship Id="rId2" Type="http://schemas.openxmlformats.org/officeDocument/2006/relationships/slideLayout" Target="../slideLayouts/slideLayout7.xml"/><Relationship Id="rId1" Type="http://schemas.openxmlformats.org/officeDocument/2006/relationships/vmlDrawing" Target="../drawings/vmlDrawing16.vml"/><Relationship Id="rId6" Type="http://schemas.openxmlformats.org/officeDocument/2006/relationships/slide" Target="slide16.xml"/><Relationship Id="rId5" Type="http://schemas.openxmlformats.org/officeDocument/2006/relationships/slide" Target="slide12.xml"/><Relationship Id="rId4" Type="http://schemas.openxmlformats.org/officeDocument/2006/relationships/slide" Target="slide10.xml"/></Relationships>
</file>

<file path=ppt/slides/_rels/slide21.xml.rels><?xml version="1.0" encoding="UTF-8" standalone="yes"?>
<Relationships xmlns="http://schemas.openxmlformats.org/package/2006/relationships"><Relationship Id="rId8" Type="http://schemas.openxmlformats.org/officeDocument/2006/relationships/package" Target="../embeddings/Microsoft_Word___1919.docx"/><Relationship Id="rId3" Type="http://schemas.openxmlformats.org/officeDocument/2006/relationships/slide" Target="slide7.xml"/><Relationship Id="rId7" Type="http://schemas.openxmlformats.org/officeDocument/2006/relationships/slide" Target="slide20.xml"/><Relationship Id="rId2" Type="http://schemas.openxmlformats.org/officeDocument/2006/relationships/slideLayout" Target="../slideLayouts/slideLayout7.xml"/><Relationship Id="rId1" Type="http://schemas.openxmlformats.org/officeDocument/2006/relationships/vmlDrawing" Target="../drawings/vmlDrawing17.vml"/><Relationship Id="rId6" Type="http://schemas.openxmlformats.org/officeDocument/2006/relationships/slide" Target="slide16.xml"/><Relationship Id="rId5" Type="http://schemas.openxmlformats.org/officeDocument/2006/relationships/slide" Target="slide12.xml"/><Relationship Id="rId4" Type="http://schemas.openxmlformats.org/officeDocument/2006/relationships/slide" Target="slide10.xml"/></Relationships>
</file>

<file path=ppt/slides/_rels/slide22.xml.rels><?xml version="1.0" encoding="UTF-8" standalone="yes"?>
<Relationships xmlns="http://schemas.openxmlformats.org/package/2006/relationships"><Relationship Id="rId8" Type="http://schemas.openxmlformats.org/officeDocument/2006/relationships/package" Target="../embeddings/Microsoft_Word___2020.docx"/><Relationship Id="rId3" Type="http://schemas.openxmlformats.org/officeDocument/2006/relationships/slide" Target="slide7.xml"/><Relationship Id="rId7" Type="http://schemas.openxmlformats.org/officeDocument/2006/relationships/slide" Target="slide20.xml"/><Relationship Id="rId2" Type="http://schemas.openxmlformats.org/officeDocument/2006/relationships/slideLayout" Target="../slideLayouts/slideLayout7.xml"/><Relationship Id="rId1" Type="http://schemas.openxmlformats.org/officeDocument/2006/relationships/vmlDrawing" Target="../drawings/vmlDrawing18.vml"/><Relationship Id="rId6" Type="http://schemas.openxmlformats.org/officeDocument/2006/relationships/slide" Target="slide16.xml"/><Relationship Id="rId5" Type="http://schemas.openxmlformats.org/officeDocument/2006/relationships/slide" Target="slide12.xml"/><Relationship Id="rId4" Type="http://schemas.openxmlformats.org/officeDocument/2006/relationships/slide" Target="slide10.xml"/></Relationships>
</file>

<file path=ppt/slides/_rels/slide2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package" Target="../embeddings/Microsoft_Word___22.docx"/><Relationship Id="rId2" Type="http://schemas.openxmlformats.org/officeDocument/2006/relationships/slideLayout" Target="../slideLayouts/slideLayout5.xml"/><Relationship Id="rId1" Type="http://schemas.openxmlformats.org/officeDocument/2006/relationships/vmlDrawing" Target="../drawings/vmlDrawing2.vml"/></Relationships>
</file>

<file path=ppt/slides/_rels/slide4.xml.rels><?xml version="1.0" encoding="UTF-8" standalone="yes"?>
<Relationships xmlns="http://schemas.openxmlformats.org/package/2006/relationships"><Relationship Id="rId3" Type="http://schemas.openxmlformats.org/officeDocument/2006/relationships/package" Target="../embeddings/Microsoft_Word___33.docx"/><Relationship Id="rId2" Type="http://schemas.openxmlformats.org/officeDocument/2006/relationships/slideLayout" Target="../slideLayouts/slideLayout5.xml"/><Relationship Id="rId1" Type="http://schemas.openxmlformats.org/officeDocument/2006/relationships/vmlDrawing" Target="../drawings/vmlDrawing3.v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8" Type="http://schemas.openxmlformats.org/officeDocument/2006/relationships/package" Target="../embeddings/Microsoft_Word___44.docx"/><Relationship Id="rId3" Type="http://schemas.openxmlformats.org/officeDocument/2006/relationships/slide" Target="slide7.xml"/><Relationship Id="rId7" Type="http://schemas.openxmlformats.org/officeDocument/2006/relationships/slide" Target="slide20.xml"/><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slide" Target="slide16.xml"/><Relationship Id="rId5" Type="http://schemas.openxmlformats.org/officeDocument/2006/relationships/slide" Target="slide12.xml"/><Relationship Id="rId4" Type="http://schemas.openxmlformats.org/officeDocument/2006/relationships/slide" Target="slide10.xml"/></Relationships>
</file>

<file path=ppt/slides/_rels/slide8.xml.rels><?xml version="1.0" encoding="UTF-8" standalone="yes"?>
<Relationships xmlns="http://schemas.openxmlformats.org/package/2006/relationships"><Relationship Id="rId8" Type="http://schemas.openxmlformats.org/officeDocument/2006/relationships/package" Target="../embeddings/Microsoft_Word___55.docx"/><Relationship Id="rId3" Type="http://schemas.openxmlformats.org/officeDocument/2006/relationships/slide" Target="slide7.xml"/><Relationship Id="rId7" Type="http://schemas.openxmlformats.org/officeDocument/2006/relationships/slide" Target="slide20.xml"/><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slide" Target="slide16.xml"/><Relationship Id="rId5" Type="http://schemas.openxmlformats.org/officeDocument/2006/relationships/slide" Target="slide12.xml"/><Relationship Id="rId4" Type="http://schemas.openxmlformats.org/officeDocument/2006/relationships/slide" Target="slide10.xml"/></Relationships>
</file>

<file path=ppt/slides/_rels/slide9.xml.rels><?xml version="1.0" encoding="UTF-8" standalone="yes"?>
<Relationships xmlns="http://schemas.openxmlformats.org/package/2006/relationships"><Relationship Id="rId8" Type="http://schemas.openxmlformats.org/officeDocument/2006/relationships/package" Target="../embeddings/Microsoft_Word___66.docx"/><Relationship Id="rId3" Type="http://schemas.openxmlformats.org/officeDocument/2006/relationships/slide" Target="slide7.xml"/><Relationship Id="rId7" Type="http://schemas.openxmlformats.org/officeDocument/2006/relationships/slide" Target="slide20.xml"/><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slide" Target="slide16.xml"/><Relationship Id="rId5" Type="http://schemas.openxmlformats.org/officeDocument/2006/relationships/slide" Target="slide12.xml"/><Relationship Id="rId4" Type="http://schemas.openxmlformats.org/officeDocument/2006/relationships/slide" Target="slide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auto">
          <a:xfrm>
            <a:off x="1470025" y="2924175"/>
            <a:ext cx="6203950" cy="576263"/>
          </a:xfrm>
          <a:noFill/>
          <a:ln>
            <a:miter lim="800000"/>
            <a:headEnd/>
            <a:tailEnd/>
          </a:ln>
        </p:spPr>
        <p:txBody>
          <a:bodyPr vert="horz" wrap="square" lIns="91440" tIns="45720" rIns="91440" bIns="45720" numCol="1" anchor="t" anchorCtr="0" compatLnSpc="1">
            <a:prstTxWarp prst="textNoShape">
              <a:avLst/>
            </a:prstTxWarp>
          </a:bodyPr>
          <a:lstStyle/>
          <a:p>
            <a:r>
              <a:rPr lang="en-US" b="1" smtClean="0"/>
              <a:t>1</a:t>
            </a:r>
            <a:r>
              <a:rPr lang="en-US" smtClean="0"/>
              <a:t>.</a:t>
            </a:r>
            <a:r>
              <a:rPr lang="en-US" b="1" smtClean="0"/>
              <a:t>2</a:t>
            </a:r>
            <a:r>
              <a:rPr lang="en-US" smtClean="0"/>
              <a:t>.</a:t>
            </a:r>
            <a:r>
              <a:rPr lang="en-US" b="1" smtClean="0"/>
              <a:t>2</a:t>
            </a:r>
            <a:r>
              <a:rPr smtClean="0"/>
              <a:t>　同角三角函数的基本关系</a:t>
            </a:r>
          </a:p>
        </p:txBody>
      </p:sp>
    </p:spTree>
  </p:cSld>
  <p:clrMapOvr>
    <a:masterClrMapping/>
  </p:clrMapOvr>
  <p:transition spd="slow">
    <p:cover/>
  </p:transition>
  <p:timing>
    <p:tnLst>
      <p:par>
        <p:cTn id="1" dur="indefinite" restart="never" nodeType="tmRoot"/>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8313" y="1009650"/>
            <a:ext cx="863600"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81125" y="1009650"/>
            <a:ext cx="820738" cy="258763"/>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chemeClr val="bg1"/>
                </a:solidFill>
                <a:latin typeface="微软雅黑" panose="020B0503020204020204" pitchFamily="34" charset="-122"/>
                <a:ea typeface="微软雅黑" panose="020B0503020204020204" pitchFamily="34" charset="-122"/>
              </a:rPr>
              <a:t>题型二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25107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3109913" y="1009650"/>
            <a:ext cx="822325"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7" action="ppaction://hlinksldjump"/>
          </p:cNvPr>
          <p:cNvSpPr/>
          <p:nvPr/>
        </p:nvSpPr>
        <p:spPr>
          <a:xfrm>
            <a:off x="3970338" y="1009650"/>
            <a:ext cx="820737"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题型五</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7172" name="Object 4"/>
          <p:cNvGraphicFramePr>
            <a:graphicFrameLocks noChangeAspect="1"/>
          </p:cNvGraphicFramePr>
          <p:nvPr/>
        </p:nvGraphicFramePr>
        <p:xfrm>
          <a:off x="508000" y="1412875"/>
          <a:ext cx="8128000" cy="4727575"/>
        </p:xfrm>
        <a:graphic>
          <a:graphicData uri="http://schemas.openxmlformats.org/presentationml/2006/ole">
            <p:oleObj spid="_x0000_s7172" name="文档" r:id="rId8" imgW="4029656" imgH="2342938" progId="">
              <p:embed/>
            </p:oleObj>
          </a:graphicData>
        </a:graphic>
      </p:graphicFrame>
      <p:sp>
        <p:nvSpPr>
          <p:cNvPr id="12" name="矩形 11"/>
          <p:cNvSpPr/>
          <p:nvPr/>
        </p:nvSpPr>
        <p:spPr>
          <a:xfrm>
            <a:off x="508000" y="2211388"/>
            <a:ext cx="8128000" cy="4492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p:nvSpPr>
        <p:spPr>
          <a:xfrm>
            <a:off x="508000" y="2649538"/>
            <a:ext cx="8128000" cy="20653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p:nvSpPr>
        <p:spPr>
          <a:xfrm>
            <a:off x="508000" y="4714875"/>
            <a:ext cx="8128000" cy="14811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12"/>
                                        </p:tgtEl>
                                      </p:cBhvr>
                                    </p:animEffect>
                                    <p:set>
                                      <p:cBhvr>
                                        <p:cTn id="7" dur="1" fill="hold">
                                          <p:stCondLst>
                                            <p:cond delay="499"/>
                                          </p:stCondLst>
                                        </p:cTn>
                                        <p:tgtEl>
                                          <p:spTgt spid="12"/>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13"/>
                                        </p:tgtEl>
                                      </p:cBhvr>
                                    </p:animEffect>
                                    <p:set>
                                      <p:cBhvr>
                                        <p:cTn id="12" dur="1" fill="hold">
                                          <p:stCondLst>
                                            <p:cond delay="499"/>
                                          </p:stCondLst>
                                        </p:cTn>
                                        <p:tgtEl>
                                          <p:spTgt spid="13"/>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14"/>
                                        </p:tgtEl>
                                      </p:cBhvr>
                                    </p:animEffect>
                                    <p:set>
                                      <p:cBhvr>
                                        <p:cTn id="17"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8313" y="1009650"/>
            <a:ext cx="863600"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81125" y="1009650"/>
            <a:ext cx="820738" cy="258763"/>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chemeClr val="bg1"/>
                </a:solidFill>
                <a:latin typeface="微软雅黑" panose="020B0503020204020204" pitchFamily="34" charset="-122"/>
                <a:ea typeface="微软雅黑" panose="020B0503020204020204" pitchFamily="34" charset="-122"/>
              </a:rPr>
              <a:t>题型二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25107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3109913" y="1009650"/>
            <a:ext cx="822325"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7" action="ppaction://hlinksldjump"/>
          </p:cNvPr>
          <p:cNvSpPr/>
          <p:nvPr/>
        </p:nvSpPr>
        <p:spPr>
          <a:xfrm>
            <a:off x="3970338" y="1009650"/>
            <a:ext cx="820737"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题型五</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8196" name="Object 4"/>
          <p:cNvGraphicFramePr>
            <a:graphicFrameLocks noChangeAspect="1"/>
          </p:cNvGraphicFramePr>
          <p:nvPr/>
        </p:nvGraphicFramePr>
        <p:xfrm>
          <a:off x="508000" y="2001838"/>
          <a:ext cx="8128000" cy="3108325"/>
        </p:xfrm>
        <a:graphic>
          <a:graphicData uri="http://schemas.openxmlformats.org/presentationml/2006/ole">
            <p:oleObj spid="_x0000_s8196" name="文档" r:id="rId8" imgW="3839157" imgH="1468702" progId="">
              <p:embed/>
            </p:oleObj>
          </a:graphicData>
        </a:graphic>
      </p:graphicFrame>
      <p:sp>
        <p:nvSpPr>
          <p:cNvPr id="12" name="矩形 11"/>
          <p:cNvSpPr/>
          <p:nvPr/>
        </p:nvSpPr>
        <p:spPr>
          <a:xfrm>
            <a:off x="508000" y="2935288"/>
            <a:ext cx="8128000" cy="2520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12"/>
                                        </p:tgtEl>
                                      </p:cBhvr>
                                    </p:animEffect>
                                    <p:set>
                                      <p:cBhvr>
                                        <p:cTn id="7"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8313" y="1009650"/>
            <a:ext cx="863600"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112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1075" y="1009650"/>
            <a:ext cx="820738" cy="258763"/>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chemeClr val="bg1"/>
                </a:solidFill>
                <a:latin typeface="微软雅黑" panose="020B0503020204020204" pitchFamily="34" charset="-122"/>
                <a:ea typeface="微软雅黑" panose="020B0503020204020204" pitchFamily="34" charset="-122"/>
              </a:rPr>
              <a:t>题型三</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6" action="ppaction://hlinksldjump"/>
          </p:cNvPr>
          <p:cNvSpPr/>
          <p:nvPr/>
        </p:nvSpPr>
        <p:spPr>
          <a:xfrm>
            <a:off x="3109913" y="1009650"/>
            <a:ext cx="822325"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7" action="ppaction://hlinksldjump"/>
          </p:cNvPr>
          <p:cNvSpPr/>
          <p:nvPr/>
        </p:nvSpPr>
        <p:spPr>
          <a:xfrm>
            <a:off x="3970338" y="1009650"/>
            <a:ext cx="820737"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题型五</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9220" name="Object 4"/>
          <p:cNvGraphicFramePr>
            <a:graphicFrameLocks noChangeAspect="1"/>
          </p:cNvGraphicFramePr>
          <p:nvPr/>
        </p:nvGraphicFramePr>
        <p:xfrm>
          <a:off x="508000" y="1290638"/>
          <a:ext cx="8128000" cy="960437"/>
        </p:xfrm>
        <a:graphic>
          <a:graphicData uri="http://schemas.openxmlformats.org/presentationml/2006/ole">
            <p:oleObj spid="_x0000_s9220" name="文档" r:id="rId8" imgW="3948631" imgH="466643" progId="">
              <p:embed/>
            </p:oleObj>
          </a:graphicData>
        </a:graphic>
      </p:graphicFrame>
      <p:sp>
        <p:nvSpPr>
          <p:cNvPr id="9226" name="矩形 2"/>
          <p:cNvSpPr>
            <a:spLocks noChangeAspect="1"/>
          </p:cNvSpPr>
          <p:nvPr/>
        </p:nvSpPr>
        <p:spPr bwMode="auto">
          <a:xfrm>
            <a:off x="508000" y="1771650"/>
            <a:ext cx="8128000" cy="4927600"/>
          </a:xfrm>
          <a:prstGeom prst="rect">
            <a:avLst/>
          </a:prstGeom>
          <a:noFill/>
          <a:ln w="9525">
            <a:noFill/>
            <a:miter lim="800000"/>
            <a:headEnd/>
            <a:tailEnd/>
          </a:ln>
        </p:spPr>
        <p:txBody>
          <a:bodyPr>
            <a:spAutoFit/>
          </a:bodyPr>
          <a:lstStyle/>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ea typeface="黑体" pitchFamily="2" charset="-122"/>
                <a:cs typeface="Times New Roman" pitchFamily="18" charset="0"/>
              </a:rPr>
              <a:t>【例</a:t>
            </a:r>
            <a:r>
              <a:rPr lang="en-US" altLang="zh-CN" sz="2200" b="1">
                <a:solidFill>
                  <a:srgbClr val="000000"/>
                </a:solidFill>
                <a:latin typeface="Times New Roman" pitchFamily="18" charset="0"/>
                <a:ea typeface="黑体" pitchFamily="2" charset="-122"/>
                <a:cs typeface="Times New Roman" pitchFamily="18" charset="0"/>
              </a:rPr>
              <a:t>3</a:t>
            </a:r>
            <a:r>
              <a:rPr lang="zh-CN" altLang="zh-CN" sz="2200">
                <a:solidFill>
                  <a:srgbClr val="000000"/>
                </a:solidFill>
                <a:latin typeface="Times New Roman" pitchFamily="18" charset="0"/>
                <a:ea typeface="黑体" pitchFamily="2" charset="-122"/>
                <a:cs typeface="Times New Roman" pitchFamily="18" charset="0"/>
              </a:rPr>
              <a:t>】</a:t>
            </a:r>
            <a:r>
              <a:rPr lang="zh-CN" altLang="zh-CN" sz="2200">
                <a:solidFill>
                  <a:srgbClr val="000000"/>
                </a:solidFill>
                <a:latin typeface="NEU-BZ-S92"/>
                <a:ea typeface="楷体"/>
                <a:cs typeface="Times New Roman" pitchFamily="18" charset="0"/>
              </a:rPr>
              <a:t> </a:t>
            </a:r>
            <a:r>
              <a:rPr lang="zh-CN" altLang="zh-CN" sz="2200">
                <a:solidFill>
                  <a:srgbClr val="000000"/>
                </a:solidFill>
                <a:latin typeface="Times New Roman" pitchFamily="18" charset="0"/>
                <a:ea typeface="楷体"/>
                <a:cs typeface="Times New Roman" pitchFamily="18" charset="0"/>
              </a:rPr>
              <a:t>求证</a:t>
            </a:r>
            <a:r>
              <a:rPr lang="en-US" altLang="zh-CN" sz="2200">
                <a:solidFill>
                  <a:srgbClr val="000000"/>
                </a:solidFill>
                <a:latin typeface="Times New Roman" pitchFamily="18" charset="0"/>
                <a:ea typeface="楷体"/>
                <a:cs typeface="Times New Roman" pitchFamily="18" charset="0"/>
              </a:rPr>
              <a:t>:2(1</a:t>
            </a:r>
            <a:r>
              <a:rPr lang="en-US" altLang="zh-CN" sz="2200" i="1">
                <a:solidFill>
                  <a:srgbClr val="000000"/>
                </a:solidFill>
                <a:latin typeface="Times New Roman" pitchFamily="18" charset="0"/>
                <a:ea typeface="楷体"/>
                <a:cs typeface="Times New Roman" pitchFamily="18" charset="0"/>
              </a:rPr>
              <a:t>-</a:t>
            </a:r>
            <a:r>
              <a:rPr lang="en-US" altLang="zh-CN" sz="2200">
                <a:solidFill>
                  <a:srgbClr val="000000"/>
                </a:solidFill>
                <a:latin typeface="Times New Roman" pitchFamily="18" charset="0"/>
                <a:ea typeface="楷体"/>
                <a:cs typeface="Times New Roman" pitchFamily="18" charset="0"/>
              </a:rPr>
              <a:t>sin </a:t>
            </a:r>
            <a:r>
              <a:rPr lang="en-US" altLang="zh-CN" sz="2200" i="1">
                <a:solidFill>
                  <a:srgbClr val="000000"/>
                </a:solidFill>
                <a:latin typeface="Times New Roman" pitchFamily="18" charset="0"/>
                <a:ea typeface="楷体"/>
                <a:cs typeface="Times New Roman" pitchFamily="18" charset="0"/>
              </a:rPr>
              <a:t>α</a:t>
            </a:r>
            <a:r>
              <a:rPr lang="en-US" altLang="zh-CN" sz="2200">
                <a:solidFill>
                  <a:srgbClr val="000000"/>
                </a:solidFill>
                <a:latin typeface="Times New Roman" pitchFamily="18" charset="0"/>
                <a:cs typeface="Times New Roman" pitchFamily="18" charset="0"/>
              </a:rPr>
              <a:t>)(1</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cos </a:t>
            </a:r>
            <a:r>
              <a:rPr lang="en-US" altLang="zh-CN" sz="2200" i="1">
                <a:solidFill>
                  <a:srgbClr val="000000"/>
                </a:solidFill>
                <a:latin typeface="Times New Roman" pitchFamily="18" charset="0"/>
                <a:ea typeface="Microsoft Yi Baiti"/>
                <a:cs typeface="Microsoft Yi Baiti"/>
              </a:rPr>
              <a:t>α</a:t>
            </a:r>
            <a:r>
              <a:rPr lang="en-US" altLang="zh-CN" sz="2200">
                <a:solidFill>
                  <a:srgbClr val="000000"/>
                </a:solidFill>
                <a:latin typeface="Times New Roman" pitchFamily="18" charset="0"/>
                <a:cs typeface="Times New Roman" pitchFamily="18" charset="0"/>
              </a:rPr>
              <a:t>)</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(1</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sin </a:t>
            </a:r>
            <a:r>
              <a:rPr lang="en-US" altLang="zh-CN" sz="2200" i="1">
                <a:solidFill>
                  <a:srgbClr val="000000"/>
                </a:solidFill>
                <a:latin typeface="Times New Roman" pitchFamily="18" charset="0"/>
                <a:ea typeface="Microsoft Yi Baiti"/>
                <a:cs typeface="Microsoft Yi Baiti"/>
              </a:rPr>
              <a:t>α+</a:t>
            </a:r>
            <a:r>
              <a:rPr lang="en-US" altLang="zh-CN" sz="2200">
                <a:solidFill>
                  <a:srgbClr val="000000"/>
                </a:solidFill>
                <a:latin typeface="Times New Roman" pitchFamily="18" charset="0"/>
                <a:ea typeface="Microsoft Yi Baiti"/>
                <a:cs typeface="Microsoft Yi Baiti"/>
              </a:rPr>
              <a:t>cos </a:t>
            </a:r>
            <a:r>
              <a:rPr lang="en-US" altLang="zh-CN" sz="2200" i="1">
                <a:solidFill>
                  <a:srgbClr val="000000"/>
                </a:solidFill>
                <a:latin typeface="Times New Roman" pitchFamily="18" charset="0"/>
                <a:ea typeface="Microsoft Yi Baiti"/>
                <a:cs typeface="Microsoft Yi Baiti"/>
              </a:rPr>
              <a:t>α</a:t>
            </a:r>
            <a:r>
              <a:rPr lang="en-US" altLang="zh-CN" sz="2200">
                <a:solidFill>
                  <a:srgbClr val="000000"/>
                </a:solidFill>
                <a:latin typeface="Times New Roman" pitchFamily="18" charset="0"/>
                <a:ea typeface="Microsoft Yi Baiti"/>
                <a:cs typeface="Microsoft Yi Baiti"/>
              </a:rPr>
              <a:t>)</a:t>
            </a:r>
            <a:r>
              <a:rPr lang="en-US" altLang="zh-CN" sz="2200" baseline="30000">
                <a:solidFill>
                  <a:srgbClr val="000000"/>
                </a:solidFill>
                <a:latin typeface="Times New Roman" pitchFamily="18" charset="0"/>
                <a:ea typeface="Microsoft Yi Baiti"/>
                <a:cs typeface="Microsoft Yi Baiti"/>
              </a:rPr>
              <a:t>2</a:t>
            </a:r>
            <a:r>
              <a:rPr lang="en-US" altLang="zh-CN" sz="2200" i="1">
                <a:solidFill>
                  <a:srgbClr val="000000"/>
                </a:solidFill>
                <a:latin typeface="Times New Roman" pitchFamily="18" charset="0"/>
                <a:ea typeface="Microsoft Yi Baiti"/>
                <a:cs typeface="Microsoft Yi Baiti"/>
              </a:rPr>
              <a:t>.</a:t>
            </a:r>
            <a:endParaRPr lang="zh-CN" altLang="zh-CN" sz="2200">
              <a:solidFill>
                <a:srgbClr val="000000"/>
              </a:solidFill>
              <a:latin typeface="NEU-BZ-S92"/>
              <a:ea typeface="Microsoft Yi Baiti"/>
              <a:cs typeface="Microsoft Yi Baiti"/>
            </a:endParaRPr>
          </a:p>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ea typeface="黑体" pitchFamily="2" charset="-122"/>
              </a:rPr>
              <a:t>证法一</a:t>
            </a:r>
            <a:r>
              <a:rPr lang="en-US" altLang="zh-CN" sz="2200">
                <a:solidFill>
                  <a:srgbClr val="000000"/>
                </a:solidFill>
                <a:latin typeface="Times New Roman" pitchFamily="18" charset="0"/>
                <a:ea typeface="Microsoft Yi Baiti"/>
                <a:cs typeface="Microsoft Yi Baiti"/>
              </a:rPr>
              <a:t>:</a:t>
            </a:r>
            <a:r>
              <a:rPr lang="zh-CN" altLang="zh-CN" sz="2200">
                <a:solidFill>
                  <a:srgbClr val="000000"/>
                </a:solidFill>
                <a:latin typeface="Times New Roman" pitchFamily="18" charset="0"/>
                <a:ea typeface="Microsoft Yi Baiti"/>
                <a:cs typeface="Microsoft Yi Baiti"/>
              </a:rPr>
              <a:t>左边</a:t>
            </a:r>
            <a:r>
              <a:rPr lang="en-US" altLang="zh-CN" sz="2200" i="1">
                <a:solidFill>
                  <a:srgbClr val="000000"/>
                </a:solidFill>
                <a:latin typeface="Times New Roman" pitchFamily="18" charset="0"/>
                <a:ea typeface="Microsoft Yi Baiti"/>
                <a:cs typeface="Microsoft Yi Baiti"/>
              </a:rPr>
              <a:t>=</a:t>
            </a:r>
            <a:r>
              <a:rPr lang="en-US" altLang="zh-CN" sz="2200">
                <a:solidFill>
                  <a:srgbClr val="000000"/>
                </a:solidFill>
                <a:latin typeface="Times New Roman" pitchFamily="18" charset="0"/>
                <a:ea typeface="Microsoft Yi Baiti"/>
                <a:cs typeface="Microsoft Yi Baiti"/>
              </a:rPr>
              <a:t>2</a:t>
            </a:r>
            <a:r>
              <a:rPr lang="en-US" altLang="zh-CN" sz="2200" i="1">
                <a:solidFill>
                  <a:srgbClr val="000000"/>
                </a:solidFill>
                <a:latin typeface="Times New Roman" pitchFamily="18" charset="0"/>
                <a:ea typeface="Microsoft Yi Baiti"/>
                <a:cs typeface="Microsoft Yi Baiti"/>
              </a:rPr>
              <a:t>-</a:t>
            </a:r>
            <a:r>
              <a:rPr lang="en-US" altLang="zh-CN" sz="2200">
                <a:solidFill>
                  <a:srgbClr val="000000"/>
                </a:solidFill>
                <a:latin typeface="Times New Roman" pitchFamily="18" charset="0"/>
                <a:ea typeface="Microsoft Yi Baiti"/>
                <a:cs typeface="Microsoft Yi Baiti"/>
              </a:rPr>
              <a:t>2sin</a:t>
            </a:r>
            <a:r>
              <a:rPr lang="en-US" altLang="zh-CN" sz="2200">
                <a:solidFill>
                  <a:srgbClr val="000000"/>
                </a:solidFill>
                <a:latin typeface="Times New Roman" pitchFamily="18" charset="0"/>
                <a:ea typeface="楷体"/>
                <a:cs typeface="楷体"/>
              </a:rPr>
              <a:t> </a:t>
            </a:r>
            <a:r>
              <a:rPr lang="en-US" altLang="zh-CN" sz="2200" i="1">
                <a:solidFill>
                  <a:srgbClr val="000000"/>
                </a:solidFill>
                <a:latin typeface="Times New Roman" pitchFamily="18" charset="0"/>
                <a:ea typeface="Microsoft Yi Baiti"/>
                <a:cs typeface="Microsoft Yi Baiti"/>
              </a:rPr>
              <a:t>α</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2cos</a:t>
            </a:r>
            <a:r>
              <a:rPr lang="en-US" altLang="zh-CN" sz="2200">
                <a:solidFill>
                  <a:srgbClr val="000000"/>
                </a:solidFill>
                <a:latin typeface="Times New Roman" pitchFamily="18" charset="0"/>
                <a:ea typeface="Microsoft Yi Baiti"/>
                <a:cs typeface="Microsoft Yi Baiti"/>
              </a:rPr>
              <a:t> </a:t>
            </a:r>
            <a:r>
              <a:rPr lang="en-US" altLang="zh-CN" sz="2200" i="1">
                <a:solidFill>
                  <a:srgbClr val="000000"/>
                </a:solidFill>
                <a:latin typeface="Times New Roman" pitchFamily="18" charset="0"/>
                <a:ea typeface="Microsoft Yi Baiti"/>
                <a:cs typeface="Microsoft Yi Baiti"/>
              </a:rPr>
              <a:t>α</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2sin</a:t>
            </a:r>
            <a:r>
              <a:rPr lang="en-US" altLang="zh-CN" sz="2200">
                <a:solidFill>
                  <a:srgbClr val="000000"/>
                </a:solidFill>
                <a:latin typeface="Times New Roman" pitchFamily="18" charset="0"/>
                <a:ea typeface="楷体"/>
                <a:cs typeface="楷体"/>
              </a:rPr>
              <a:t> </a:t>
            </a:r>
            <a:r>
              <a:rPr lang="en-US" altLang="zh-CN" sz="2200" i="1">
                <a:solidFill>
                  <a:srgbClr val="000000"/>
                </a:solidFill>
                <a:latin typeface="Times New Roman" pitchFamily="18" charset="0"/>
                <a:ea typeface="Microsoft Yi Baiti"/>
                <a:cs typeface="Microsoft Yi Baiti"/>
              </a:rPr>
              <a:t>α</a:t>
            </a:r>
            <a:r>
              <a:rPr lang="en-US" altLang="zh-CN" sz="2200">
                <a:solidFill>
                  <a:srgbClr val="000000"/>
                </a:solidFill>
                <a:latin typeface="Times New Roman" pitchFamily="18" charset="0"/>
                <a:cs typeface="Times New Roman" pitchFamily="18" charset="0"/>
              </a:rPr>
              <a:t>cos</a:t>
            </a:r>
            <a:r>
              <a:rPr lang="en-US" altLang="zh-CN" sz="2200">
                <a:solidFill>
                  <a:srgbClr val="000000"/>
                </a:solidFill>
                <a:latin typeface="Times New Roman" pitchFamily="18" charset="0"/>
                <a:ea typeface="楷体"/>
                <a:cs typeface="楷体"/>
              </a:rPr>
              <a:t> </a:t>
            </a:r>
            <a:r>
              <a:rPr lang="en-US" altLang="zh-CN" sz="2200" i="1">
                <a:solidFill>
                  <a:srgbClr val="000000"/>
                </a:solidFill>
                <a:latin typeface="Times New Roman" pitchFamily="18" charset="0"/>
                <a:ea typeface="Microsoft Yi Baiti"/>
                <a:cs typeface="Microsoft Yi Baiti"/>
              </a:rPr>
              <a:t>α</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1</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sin</a:t>
            </a:r>
            <a:r>
              <a:rPr lang="en-US" altLang="zh-CN" sz="2200" baseline="30000">
                <a:solidFill>
                  <a:srgbClr val="000000"/>
                </a:solidFill>
                <a:latin typeface="Times New Roman" pitchFamily="18" charset="0"/>
                <a:cs typeface="Times New Roman" pitchFamily="18" charset="0"/>
              </a:rPr>
              <a:t>2</a:t>
            </a:r>
            <a:r>
              <a:rPr lang="en-US" altLang="zh-CN" sz="2200" i="1">
                <a:solidFill>
                  <a:srgbClr val="000000"/>
                </a:solidFill>
                <a:latin typeface="Times New Roman" pitchFamily="18" charset="0"/>
                <a:ea typeface="Microsoft Yi Baiti"/>
                <a:cs typeface="Microsoft Yi Baiti"/>
              </a:rPr>
              <a:t>α</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cos</a:t>
            </a:r>
            <a:r>
              <a:rPr lang="en-US" altLang="zh-CN" sz="2200" baseline="30000">
                <a:solidFill>
                  <a:srgbClr val="000000"/>
                </a:solidFill>
                <a:latin typeface="Times New Roman" pitchFamily="18" charset="0"/>
                <a:cs typeface="Times New Roman" pitchFamily="18" charset="0"/>
              </a:rPr>
              <a:t>2</a:t>
            </a:r>
            <a:r>
              <a:rPr lang="en-US" altLang="zh-CN" sz="2200" i="1">
                <a:solidFill>
                  <a:srgbClr val="000000"/>
                </a:solidFill>
                <a:latin typeface="Times New Roman" pitchFamily="18" charset="0"/>
                <a:ea typeface="Microsoft Yi Baiti"/>
                <a:cs typeface="Microsoft Yi Baiti"/>
              </a:rPr>
              <a:t>α</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2sin</a:t>
            </a:r>
            <a:r>
              <a:rPr lang="en-US" altLang="zh-CN" sz="2200">
                <a:solidFill>
                  <a:srgbClr val="000000"/>
                </a:solidFill>
                <a:latin typeface="Times New Roman" pitchFamily="18" charset="0"/>
                <a:ea typeface="楷体"/>
                <a:cs typeface="楷体"/>
              </a:rPr>
              <a:t> </a:t>
            </a:r>
            <a:r>
              <a:rPr lang="en-US" altLang="zh-CN" sz="2200" i="1">
                <a:solidFill>
                  <a:srgbClr val="000000"/>
                </a:solidFill>
                <a:latin typeface="Times New Roman" pitchFamily="18" charset="0"/>
                <a:ea typeface="Microsoft Yi Baiti"/>
                <a:cs typeface="Microsoft Yi Baiti"/>
              </a:rPr>
              <a:t>α</a:t>
            </a:r>
            <a:r>
              <a:rPr lang="en-US" altLang="zh-CN" sz="2200">
                <a:solidFill>
                  <a:srgbClr val="000000"/>
                </a:solidFill>
                <a:latin typeface="Times New Roman" pitchFamily="18" charset="0"/>
                <a:cs typeface="Times New Roman" pitchFamily="18" charset="0"/>
              </a:rPr>
              <a:t>cos</a:t>
            </a:r>
            <a:r>
              <a:rPr lang="en-US" altLang="zh-CN" sz="2200">
                <a:solidFill>
                  <a:srgbClr val="000000"/>
                </a:solidFill>
                <a:latin typeface="Times New Roman" pitchFamily="18" charset="0"/>
                <a:ea typeface="楷体"/>
                <a:cs typeface="楷体"/>
              </a:rPr>
              <a:t> </a:t>
            </a:r>
            <a:r>
              <a:rPr lang="en-US" altLang="zh-CN" sz="2200" i="1">
                <a:solidFill>
                  <a:srgbClr val="000000"/>
                </a:solidFill>
                <a:latin typeface="Times New Roman" pitchFamily="18" charset="0"/>
                <a:ea typeface="Microsoft Yi Baiti"/>
                <a:cs typeface="Microsoft Yi Baiti"/>
              </a:rPr>
              <a:t>α</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2(cos</a:t>
            </a:r>
            <a:r>
              <a:rPr lang="en-US" altLang="zh-CN" sz="2200">
                <a:solidFill>
                  <a:srgbClr val="000000"/>
                </a:solidFill>
                <a:latin typeface="Times New Roman" pitchFamily="18" charset="0"/>
                <a:ea typeface="楷体"/>
                <a:cs typeface="楷体"/>
              </a:rPr>
              <a:t> </a:t>
            </a:r>
            <a:r>
              <a:rPr lang="en-US" altLang="zh-CN" sz="2200" i="1">
                <a:solidFill>
                  <a:srgbClr val="000000"/>
                </a:solidFill>
                <a:latin typeface="Times New Roman" pitchFamily="18" charset="0"/>
                <a:ea typeface="Microsoft Yi Baiti"/>
                <a:cs typeface="Microsoft Yi Baiti"/>
              </a:rPr>
              <a:t>α</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sin</a:t>
            </a:r>
            <a:r>
              <a:rPr lang="en-US" altLang="zh-CN" sz="2200">
                <a:solidFill>
                  <a:srgbClr val="000000"/>
                </a:solidFill>
                <a:latin typeface="Times New Roman" pitchFamily="18" charset="0"/>
                <a:ea typeface="楷体"/>
                <a:cs typeface="楷体"/>
              </a:rPr>
              <a:t> </a:t>
            </a:r>
            <a:r>
              <a:rPr lang="en-US" altLang="zh-CN" sz="2200" i="1">
                <a:solidFill>
                  <a:srgbClr val="000000"/>
                </a:solidFill>
                <a:latin typeface="Times New Roman" pitchFamily="18" charset="0"/>
                <a:ea typeface="Microsoft Yi Baiti"/>
                <a:cs typeface="Microsoft Yi Baiti"/>
              </a:rPr>
              <a:t>α</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1</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2(cos</a:t>
            </a:r>
            <a:r>
              <a:rPr lang="en-US" altLang="zh-CN" sz="2200">
                <a:solidFill>
                  <a:srgbClr val="000000"/>
                </a:solidFill>
                <a:latin typeface="Times New Roman" pitchFamily="18" charset="0"/>
                <a:ea typeface="楷体"/>
                <a:cs typeface="楷体"/>
              </a:rPr>
              <a:t> </a:t>
            </a:r>
            <a:r>
              <a:rPr lang="en-US" altLang="zh-CN" sz="2200" i="1">
                <a:solidFill>
                  <a:srgbClr val="000000"/>
                </a:solidFill>
                <a:latin typeface="Times New Roman" pitchFamily="18" charset="0"/>
                <a:ea typeface="Microsoft Yi Baiti"/>
                <a:cs typeface="Microsoft Yi Baiti"/>
              </a:rPr>
              <a:t>α</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sin</a:t>
            </a:r>
            <a:r>
              <a:rPr lang="en-US" altLang="zh-CN" sz="2200">
                <a:solidFill>
                  <a:srgbClr val="000000"/>
                </a:solidFill>
                <a:latin typeface="Times New Roman" pitchFamily="18" charset="0"/>
                <a:ea typeface="楷体"/>
                <a:cs typeface="楷体"/>
              </a:rPr>
              <a:t> </a:t>
            </a:r>
            <a:r>
              <a:rPr lang="en-US" altLang="zh-CN" sz="2200" i="1">
                <a:solidFill>
                  <a:srgbClr val="000000"/>
                </a:solidFill>
                <a:latin typeface="Times New Roman" pitchFamily="18" charset="0"/>
                <a:ea typeface="Microsoft Yi Baiti"/>
                <a:cs typeface="Microsoft Yi Baiti"/>
              </a:rPr>
              <a:t>α</a:t>
            </a:r>
            <a:r>
              <a:rPr lang="en-US" altLang="zh-CN" sz="2200">
                <a:solidFill>
                  <a:srgbClr val="000000"/>
                </a:solidFill>
                <a:latin typeface="Times New Roman" pitchFamily="18" charset="0"/>
                <a:cs typeface="Times New Roman" pitchFamily="18" charset="0"/>
              </a:rPr>
              <a:t>)</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(cos</a:t>
            </a:r>
            <a:r>
              <a:rPr lang="en-US" altLang="zh-CN" sz="2200">
                <a:solidFill>
                  <a:srgbClr val="000000"/>
                </a:solidFill>
                <a:latin typeface="Times New Roman" pitchFamily="18" charset="0"/>
                <a:ea typeface="楷体"/>
                <a:cs typeface="楷体"/>
              </a:rPr>
              <a:t> </a:t>
            </a:r>
            <a:r>
              <a:rPr lang="en-US" altLang="zh-CN" sz="2200" i="1">
                <a:solidFill>
                  <a:srgbClr val="000000"/>
                </a:solidFill>
                <a:latin typeface="Times New Roman" pitchFamily="18" charset="0"/>
                <a:ea typeface="Microsoft Yi Baiti"/>
                <a:cs typeface="Microsoft Yi Baiti"/>
              </a:rPr>
              <a:t>α</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sin</a:t>
            </a:r>
            <a:r>
              <a:rPr lang="en-US" altLang="zh-CN" sz="2200">
                <a:solidFill>
                  <a:srgbClr val="000000"/>
                </a:solidFill>
                <a:latin typeface="Times New Roman" pitchFamily="18" charset="0"/>
                <a:ea typeface="楷体"/>
                <a:cs typeface="楷体"/>
              </a:rPr>
              <a:t> </a:t>
            </a:r>
            <a:r>
              <a:rPr lang="en-US" altLang="zh-CN" sz="2200" i="1">
                <a:solidFill>
                  <a:srgbClr val="000000"/>
                </a:solidFill>
                <a:latin typeface="Times New Roman" pitchFamily="18" charset="0"/>
                <a:ea typeface="Microsoft Yi Baiti"/>
                <a:cs typeface="Microsoft Yi Baiti"/>
              </a:rPr>
              <a:t>α</a:t>
            </a:r>
            <a:r>
              <a:rPr lang="en-US" altLang="zh-CN" sz="2200">
                <a:solidFill>
                  <a:srgbClr val="000000"/>
                </a:solidFill>
                <a:latin typeface="Times New Roman" pitchFamily="18" charset="0"/>
                <a:cs typeface="Times New Roman" pitchFamily="18" charset="0"/>
              </a:rPr>
              <a:t>)</a:t>
            </a:r>
            <a:r>
              <a:rPr lang="en-US" altLang="zh-CN" sz="2200" baseline="30000">
                <a:solidFill>
                  <a:srgbClr val="000000"/>
                </a:solidFill>
                <a:latin typeface="Times New Roman" pitchFamily="18" charset="0"/>
                <a:cs typeface="Times New Roman" pitchFamily="18" charset="0"/>
              </a:rPr>
              <a:t>2</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(1</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sin</a:t>
            </a:r>
            <a:r>
              <a:rPr lang="en-US" altLang="zh-CN" sz="2200">
                <a:solidFill>
                  <a:srgbClr val="000000"/>
                </a:solidFill>
                <a:latin typeface="Times New Roman" pitchFamily="18" charset="0"/>
                <a:ea typeface="楷体"/>
                <a:cs typeface="楷体"/>
              </a:rPr>
              <a:t> </a:t>
            </a:r>
            <a:r>
              <a:rPr lang="en-US" altLang="zh-CN" sz="2200" i="1">
                <a:solidFill>
                  <a:srgbClr val="000000"/>
                </a:solidFill>
                <a:latin typeface="Times New Roman" pitchFamily="18" charset="0"/>
                <a:ea typeface="Microsoft Yi Baiti"/>
                <a:cs typeface="Microsoft Yi Baiti"/>
              </a:rPr>
              <a:t>α</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cos</a:t>
            </a:r>
            <a:r>
              <a:rPr lang="en-US" altLang="zh-CN" sz="2200">
                <a:solidFill>
                  <a:srgbClr val="000000"/>
                </a:solidFill>
                <a:latin typeface="Times New Roman" pitchFamily="18" charset="0"/>
                <a:ea typeface="楷体"/>
                <a:cs typeface="楷体"/>
              </a:rPr>
              <a:t> </a:t>
            </a:r>
            <a:r>
              <a:rPr lang="en-US" altLang="zh-CN" sz="2200" i="1">
                <a:solidFill>
                  <a:srgbClr val="000000"/>
                </a:solidFill>
                <a:latin typeface="Times New Roman" pitchFamily="18" charset="0"/>
                <a:ea typeface="Microsoft Yi Baiti"/>
                <a:cs typeface="Microsoft Yi Baiti"/>
              </a:rPr>
              <a:t>α</a:t>
            </a:r>
            <a:r>
              <a:rPr lang="en-US" altLang="zh-CN" sz="2200">
                <a:solidFill>
                  <a:srgbClr val="000000"/>
                </a:solidFill>
                <a:latin typeface="Times New Roman" pitchFamily="18" charset="0"/>
                <a:cs typeface="Times New Roman" pitchFamily="18" charset="0"/>
              </a:rPr>
              <a:t>)</a:t>
            </a:r>
            <a:r>
              <a:rPr lang="en-US" altLang="zh-CN" sz="2200" baseline="30000">
                <a:solidFill>
                  <a:srgbClr val="000000"/>
                </a:solidFill>
                <a:latin typeface="Times New Roman" pitchFamily="18" charset="0"/>
                <a:cs typeface="Times New Roman" pitchFamily="18" charset="0"/>
              </a:rPr>
              <a:t>2</a:t>
            </a:r>
            <a:r>
              <a:rPr lang="en-US" altLang="zh-CN" sz="2200" i="1">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右边</a:t>
            </a:r>
            <a:r>
              <a:rPr lang="en-US" altLang="zh-CN" sz="2200" i="1">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ea typeface="黑体" pitchFamily="2" charset="-122"/>
              </a:rPr>
              <a:t>证法二</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左边</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2</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2sin</a:t>
            </a:r>
            <a:r>
              <a:rPr lang="en-US" altLang="zh-CN" sz="2200">
                <a:solidFill>
                  <a:srgbClr val="000000"/>
                </a:solidFill>
                <a:latin typeface="Times New Roman" pitchFamily="18" charset="0"/>
                <a:ea typeface="楷体"/>
                <a:cs typeface="楷体"/>
              </a:rPr>
              <a:t> </a:t>
            </a:r>
            <a:r>
              <a:rPr lang="en-US" altLang="zh-CN" sz="2200" i="1">
                <a:solidFill>
                  <a:srgbClr val="000000"/>
                </a:solidFill>
                <a:latin typeface="Times New Roman" pitchFamily="18" charset="0"/>
                <a:ea typeface="Microsoft Yi Baiti"/>
                <a:cs typeface="Microsoft Yi Baiti"/>
              </a:rPr>
              <a:t>α</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2cos</a:t>
            </a:r>
            <a:r>
              <a:rPr lang="en-US" altLang="zh-CN" sz="2200">
                <a:solidFill>
                  <a:srgbClr val="000000"/>
                </a:solidFill>
                <a:latin typeface="Times New Roman" pitchFamily="18" charset="0"/>
                <a:ea typeface="楷体"/>
                <a:cs typeface="楷体"/>
              </a:rPr>
              <a:t> </a:t>
            </a:r>
            <a:r>
              <a:rPr lang="en-US" altLang="zh-CN" sz="2200" i="1">
                <a:solidFill>
                  <a:srgbClr val="000000"/>
                </a:solidFill>
                <a:latin typeface="Times New Roman" pitchFamily="18" charset="0"/>
                <a:ea typeface="Microsoft Yi Baiti"/>
                <a:cs typeface="Microsoft Yi Baiti"/>
              </a:rPr>
              <a:t>α</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2sin</a:t>
            </a:r>
            <a:r>
              <a:rPr lang="en-US" altLang="zh-CN" sz="2200">
                <a:solidFill>
                  <a:srgbClr val="000000"/>
                </a:solidFill>
                <a:latin typeface="Times New Roman" pitchFamily="18" charset="0"/>
                <a:ea typeface="楷体"/>
                <a:cs typeface="楷体"/>
              </a:rPr>
              <a:t> </a:t>
            </a:r>
            <a:r>
              <a:rPr lang="en-US" altLang="zh-CN" sz="2200" i="1">
                <a:solidFill>
                  <a:srgbClr val="000000"/>
                </a:solidFill>
                <a:latin typeface="Times New Roman" pitchFamily="18" charset="0"/>
                <a:ea typeface="Microsoft Yi Baiti"/>
                <a:cs typeface="Microsoft Yi Baiti"/>
              </a:rPr>
              <a:t>α</a:t>
            </a:r>
            <a:r>
              <a:rPr lang="en-US" altLang="zh-CN" sz="2200">
                <a:solidFill>
                  <a:srgbClr val="000000"/>
                </a:solidFill>
                <a:latin typeface="Times New Roman" pitchFamily="18" charset="0"/>
                <a:cs typeface="Times New Roman" pitchFamily="18" charset="0"/>
              </a:rPr>
              <a:t>cos</a:t>
            </a:r>
            <a:r>
              <a:rPr lang="en-US" altLang="zh-CN" sz="2200">
                <a:solidFill>
                  <a:srgbClr val="000000"/>
                </a:solidFill>
                <a:latin typeface="Times New Roman" pitchFamily="18" charset="0"/>
                <a:ea typeface="楷体"/>
                <a:cs typeface="楷体"/>
              </a:rPr>
              <a:t> </a:t>
            </a:r>
            <a:r>
              <a:rPr lang="en-US" altLang="zh-CN" sz="2200" i="1">
                <a:solidFill>
                  <a:srgbClr val="000000"/>
                </a:solidFill>
                <a:latin typeface="Times New Roman" pitchFamily="18" charset="0"/>
                <a:ea typeface="Microsoft Yi Baiti"/>
                <a:cs typeface="Microsoft Yi Baiti"/>
              </a:rPr>
              <a:t>α</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ea typeface="楷体"/>
                <a:cs typeface="楷体"/>
              </a:rPr>
              <a:t>右边</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1</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sin</a:t>
            </a:r>
            <a:r>
              <a:rPr lang="en-US" altLang="zh-CN" sz="2200" baseline="30000">
                <a:solidFill>
                  <a:srgbClr val="000000"/>
                </a:solidFill>
                <a:latin typeface="Times New Roman" pitchFamily="18" charset="0"/>
                <a:cs typeface="Times New Roman" pitchFamily="18" charset="0"/>
              </a:rPr>
              <a:t>2</a:t>
            </a:r>
            <a:r>
              <a:rPr lang="en-US" altLang="zh-CN" sz="2200" i="1">
                <a:solidFill>
                  <a:srgbClr val="000000"/>
                </a:solidFill>
                <a:latin typeface="Times New Roman" pitchFamily="18" charset="0"/>
                <a:ea typeface="Microsoft Yi Baiti"/>
                <a:cs typeface="Microsoft Yi Baiti"/>
              </a:rPr>
              <a:t>α</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cos</a:t>
            </a:r>
            <a:r>
              <a:rPr lang="en-US" altLang="zh-CN" sz="2200" baseline="30000">
                <a:solidFill>
                  <a:srgbClr val="000000"/>
                </a:solidFill>
                <a:latin typeface="Times New Roman" pitchFamily="18" charset="0"/>
                <a:cs typeface="Times New Roman" pitchFamily="18" charset="0"/>
              </a:rPr>
              <a:t>2</a:t>
            </a:r>
            <a:r>
              <a:rPr lang="en-US" altLang="zh-CN" sz="2200" i="1">
                <a:solidFill>
                  <a:srgbClr val="000000"/>
                </a:solidFill>
                <a:latin typeface="Times New Roman" pitchFamily="18" charset="0"/>
                <a:ea typeface="Microsoft Yi Baiti"/>
                <a:cs typeface="Microsoft Yi Baiti"/>
              </a:rPr>
              <a:t>α</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2sin</a:t>
            </a:r>
            <a:r>
              <a:rPr lang="en-US" altLang="zh-CN" sz="2200">
                <a:solidFill>
                  <a:srgbClr val="000000"/>
                </a:solidFill>
                <a:latin typeface="Times New Roman" pitchFamily="18" charset="0"/>
                <a:ea typeface="楷体"/>
                <a:cs typeface="楷体"/>
              </a:rPr>
              <a:t> </a:t>
            </a:r>
            <a:r>
              <a:rPr lang="en-US" altLang="zh-CN" sz="2200" i="1">
                <a:solidFill>
                  <a:srgbClr val="000000"/>
                </a:solidFill>
                <a:latin typeface="Times New Roman" pitchFamily="18" charset="0"/>
                <a:ea typeface="Microsoft Yi Baiti"/>
                <a:cs typeface="Microsoft Yi Baiti"/>
              </a:rPr>
              <a:t>α</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2cos</a:t>
            </a:r>
            <a:r>
              <a:rPr lang="en-US" altLang="zh-CN" sz="2200">
                <a:solidFill>
                  <a:srgbClr val="000000"/>
                </a:solidFill>
                <a:latin typeface="Times New Roman" pitchFamily="18" charset="0"/>
                <a:ea typeface="楷体"/>
                <a:cs typeface="楷体"/>
              </a:rPr>
              <a:t> </a:t>
            </a:r>
            <a:r>
              <a:rPr lang="en-US" altLang="zh-CN" sz="2200" i="1">
                <a:solidFill>
                  <a:srgbClr val="000000"/>
                </a:solidFill>
                <a:latin typeface="Times New Roman" pitchFamily="18" charset="0"/>
                <a:ea typeface="Microsoft Yi Baiti"/>
                <a:cs typeface="Microsoft Yi Baiti"/>
              </a:rPr>
              <a:t>α</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2sin</a:t>
            </a:r>
            <a:r>
              <a:rPr lang="en-US" altLang="zh-CN" sz="2200">
                <a:solidFill>
                  <a:srgbClr val="000000"/>
                </a:solidFill>
                <a:latin typeface="Times New Roman" pitchFamily="18" charset="0"/>
                <a:ea typeface="楷体"/>
                <a:cs typeface="楷体"/>
              </a:rPr>
              <a:t> </a:t>
            </a:r>
            <a:r>
              <a:rPr lang="en-US" altLang="zh-CN" sz="2200" i="1">
                <a:solidFill>
                  <a:srgbClr val="000000"/>
                </a:solidFill>
                <a:latin typeface="Times New Roman" pitchFamily="18" charset="0"/>
                <a:ea typeface="Microsoft Yi Baiti"/>
                <a:cs typeface="Microsoft Yi Baiti"/>
              </a:rPr>
              <a:t>α</a:t>
            </a:r>
            <a:r>
              <a:rPr lang="en-US" altLang="zh-CN" sz="2200">
                <a:solidFill>
                  <a:srgbClr val="000000"/>
                </a:solidFill>
                <a:latin typeface="Times New Roman" pitchFamily="18" charset="0"/>
                <a:cs typeface="Times New Roman" pitchFamily="18" charset="0"/>
              </a:rPr>
              <a:t>cos</a:t>
            </a:r>
            <a:r>
              <a:rPr lang="en-US" altLang="zh-CN" sz="2200">
                <a:solidFill>
                  <a:srgbClr val="000000"/>
                </a:solidFill>
                <a:latin typeface="Times New Roman" pitchFamily="18" charset="0"/>
                <a:ea typeface="楷体"/>
                <a:cs typeface="楷体"/>
              </a:rPr>
              <a:t> </a:t>
            </a:r>
            <a:r>
              <a:rPr lang="en-US" altLang="zh-CN" sz="2200" i="1">
                <a:solidFill>
                  <a:srgbClr val="000000"/>
                </a:solidFill>
                <a:latin typeface="Times New Roman" pitchFamily="18" charset="0"/>
                <a:ea typeface="Microsoft Yi Baiti"/>
                <a:cs typeface="Microsoft Yi Baiti"/>
              </a:rPr>
              <a:t>α</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2</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2sin</a:t>
            </a:r>
            <a:r>
              <a:rPr lang="en-US" altLang="zh-CN" sz="2200">
                <a:solidFill>
                  <a:srgbClr val="000000"/>
                </a:solidFill>
                <a:latin typeface="Times New Roman" pitchFamily="18" charset="0"/>
                <a:ea typeface="楷体"/>
                <a:cs typeface="楷体"/>
              </a:rPr>
              <a:t> </a:t>
            </a:r>
            <a:r>
              <a:rPr lang="en-US" altLang="zh-CN" sz="2200" i="1">
                <a:solidFill>
                  <a:srgbClr val="000000"/>
                </a:solidFill>
                <a:latin typeface="Times New Roman" pitchFamily="18" charset="0"/>
                <a:ea typeface="Microsoft Yi Baiti"/>
                <a:cs typeface="Microsoft Yi Baiti"/>
              </a:rPr>
              <a:t>α</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2cos</a:t>
            </a:r>
            <a:r>
              <a:rPr lang="en-US" altLang="zh-CN" sz="2200">
                <a:solidFill>
                  <a:srgbClr val="000000"/>
                </a:solidFill>
                <a:latin typeface="Times New Roman" pitchFamily="18" charset="0"/>
                <a:ea typeface="楷体"/>
                <a:cs typeface="楷体"/>
              </a:rPr>
              <a:t> </a:t>
            </a:r>
            <a:r>
              <a:rPr lang="en-US" altLang="zh-CN" sz="2200" i="1">
                <a:solidFill>
                  <a:srgbClr val="000000"/>
                </a:solidFill>
                <a:latin typeface="Times New Roman" pitchFamily="18" charset="0"/>
                <a:ea typeface="Microsoft Yi Baiti"/>
                <a:cs typeface="Microsoft Yi Baiti"/>
              </a:rPr>
              <a:t>α</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2sin</a:t>
            </a:r>
            <a:r>
              <a:rPr lang="en-US" altLang="zh-CN" sz="2200">
                <a:solidFill>
                  <a:srgbClr val="000000"/>
                </a:solidFill>
                <a:latin typeface="Times New Roman" pitchFamily="18" charset="0"/>
                <a:ea typeface="楷体"/>
                <a:cs typeface="楷体"/>
              </a:rPr>
              <a:t> </a:t>
            </a:r>
            <a:r>
              <a:rPr lang="en-US" altLang="zh-CN" sz="2200" i="1">
                <a:solidFill>
                  <a:srgbClr val="000000"/>
                </a:solidFill>
                <a:latin typeface="Times New Roman" pitchFamily="18" charset="0"/>
                <a:ea typeface="Microsoft Yi Baiti"/>
                <a:cs typeface="Microsoft Yi Baiti"/>
              </a:rPr>
              <a:t>α</a:t>
            </a:r>
            <a:r>
              <a:rPr lang="en-US" altLang="zh-CN" sz="2200">
                <a:solidFill>
                  <a:srgbClr val="000000"/>
                </a:solidFill>
                <a:latin typeface="Times New Roman" pitchFamily="18" charset="0"/>
                <a:cs typeface="Times New Roman" pitchFamily="18" charset="0"/>
              </a:rPr>
              <a:t>cos</a:t>
            </a:r>
            <a:r>
              <a:rPr lang="en-US" altLang="zh-CN" sz="2200">
                <a:solidFill>
                  <a:srgbClr val="000000"/>
                </a:solidFill>
                <a:latin typeface="Times New Roman" pitchFamily="18" charset="0"/>
                <a:ea typeface="楷体"/>
                <a:cs typeface="楷体"/>
              </a:rPr>
              <a:t> </a:t>
            </a:r>
            <a:r>
              <a:rPr lang="en-US" altLang="zh-CN" sz="2200" i="1">
                <a:solidFill>
                  <a:srgbClr val="000000"/>
                </a:solidFill>
                <a:latin typeface="Times New Roman" pitchFamily="18" charset="0"/>
                <a:ea typeface="Microsoft Yi Baiti"/>
                <a:cs typeface="Microsoft Yi Baiti"/>
              </a:rPr>
              <a:t>α</a:t>
            </a:r>
            <a:r>
              <a:rPr lang="en-US" altLang="zh-CN" sz="2200" i="1">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ea typeface="楷体"/>
                <a:cs typeface="楷体"/>
              </a:rPr>
              <a:t>故左边</a:t>
            </a:r>
            <a:r>
              <a:rPr lang="en-US" altLang="zh-CN" sz="2200" i="1">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右边</a:t>
            </a:r>
            <a:r>
              <a:rPr lang="en-US" altLang="zh-CN" sz="2200" i="1">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ea typeface="黑体" pitchFamily="2" charset="-122"/>
              </a:rPr>
              <a:t>证法三</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令</a:t>
            </a:r>
            <a:r>
              <a:rPr lang="en-US" altLang="zh-CN" sz="2200">
                <a:solidFill>
                  <a:srgbClr val="000000"/>
                </a:solidFill>
                <a:latin typeface="Times New Roman" pitchFamily="18" charset="0"/>
                <a:cs typeface="Times New Roman" pitchFamily="18" charset="0"/>
              </a:rPr>
              <a:t>1</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sin</a:t>
            </a:r>
            <a:r>
              <a:rPr lang="en-US" altLang="zh-CN" sz="2200">
                <a:solidFill>
                  <a:srgbClr val="000000"/>
                </a:solidFill>
                <a:latin typeface="Times New Roman" pitchFamily="18" charset="0"/>
                <a:ea typeface="楷体"/>
                <a:cs typeface="楷体"/>
              </a:rPr>
              <a:t> </a:t>
            </a:r>
            <a:r>
              <a:rPr lang="en-US" altLang="zh-CN" sz="2200" i="1">
                <a:solidFill>
                  <a:srgbClr val="000000"/>
                </a:solidFill>
                <a:latin typeface="Times New Roman" pitchFamily="18" charset="0"/>
                <a:ea typeface="Microsoft Yi Baiti"/>
                <a:cs typeface="Microsoft Yi Baiti"/>
              </a:rPr>
              <a:t>α</a:t>
            </a:r>
            <a:r>
              <a:rPr lang="en-US" altLang="zh-CN" sz="2200" i="1">
                <a:solidFill>
                  <a:srgbClr val="000000"/>
                </a:solidFill>
                <a:latin typeface="Times New Roman" pitchFamily="18" charset="0"/>
                <a:cs typeface="Times New Roman" pitchFamily="18" charset="0"/>
              </a:rPr>
              <a:t>=x</a:t>
            </a:r>
            <a:r>
              <a:rPr lang="en-US" altLang="zh-CN" sz="2200">
                <a:solidFill>
                  <a:srgbClr val="000000"/>
                </a:solidFill>
                <a:latin typeface="Times New Roman" pitchFamily="18" charset="0"/>
                <a:cs typeface="Times New Roman" pitchFamily="18" charset="0"/>
              </a:rPr>
              <a:t>,cos</a:t>
            </a:r>
            <a:r>
              <a:rPr lang="en-US" altLang="zh-CN" sz="2200">
                <a:solidFill>
                  <a:srgbClr val="000000"/>
                </a:solidFill>
                <a:latin typeface="Times New Roman" pitchFamily="18" charset="0"/>
                <a:ea typeface="楷体"/>
                <a:cs typeface="楷体"/>
              </a:rPr>
              <a:t> </a:t>
            </a:r>
            <a:r>
              <a:rPr lang="en-US" altLang="zh-CN" sz="2200" i="1">
                <a:solidFill>
                  <a:srgbClr val="000000"/>
                </a:solidFill>
                <a:latin typeface="Times New Roman" pitchFamily="18" charset="0"/>
                <a:ea typeface="Microsoft Yi Baiti"/>
                <a:cs typeface="Microsoft Yi Baiti"/>
              </a:rPr>
              <a:t>α</a:t>
            </a:r>
            <a:r>
              <a:rPr lang="en-US" altLang="zh-CN" sz="2200" i="1">
                <a:solidFill>
                  <a:srgbClr val="000000"/>
                </a:solidFill>
                <a:latin typeface="Times New Roman" pitchFamily="18" charset="0"/>
                <a:cs typeface="Times New Roman" pitchFamily="18" charset="0"/>
              </a:rPr>
              <a:t>=y</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ea typeface="楷体"/>
                <a:cs typeface="楷体"/>
              </a:rPr>
              <a:t>则</a:t>
            </a:r>
            <a:r>
              <a:rPr lang="en-US" altLang="zh-CN" sz="2200">
                <a:solidFill>
                  <a:srgbClr val="000000"/>
                </a:solidFill>
                <a:latin typeface="Times New Roman" pitchFamily="18" charset="0"/>
                <a:cs typeface="Times New Roman" pitchFamily="18" charset="0"/>
              </a:rPr>
              <a:t>(</a:t>
            </a:r>
            <a:r>
              <a:rPr lang="en-US" altLang="zh-CN" sz="2200" i="1">
                <a:solidFill>
                  <a:srgbClr val="000000"/>
                </a:solidFill>
                <a:latin typeface="Times New Roman" pitchFamily="18" charset="0"/>
                <a:cs typeface="Times New Roman" pitchFamily="18" charset="0"/>
              </a:rPr>
              <a:t>x-</a:t>
            </a:r>
            <a:r>
              <a:rPr lang="en-US" altLang="zh-CN" sz="2200">
                <a:solidFill>
                  <a:srgbClr val="000000"/>
                </a:solidFill>
                <a:latin typeface="Times New Roman" pitchFamily="18" charset="0"/>
                <a:cs typeface="Times New Roman" pitchFamily="18" charset="0"/>
              </a:rPr>
              <a:t>1)</a:t>
            </a:r>
            <a:r>
              <a:rPr lang="en-US" altLang="zh-CN" sz="2200" baseline="30000">
                <a:solidFill>
                  <a:srgbClr val="000000"/>
                </a:solidFill>
                <a:latin typeface="Times New Roman" pitchFamily="18" charset="0"/>
                <a:cs typeface="Times New Roman" pitchFamily="18" charset="0"/>
              </a:rPr>
              <a:t>2</a:t>
            </a:r>
            <a:r>
              <a:rPr lang="en-US" altLang="zh-CN" sz="2200" i="1">
                <a:solidFill>
                  <a:srgbClr val="000000"/>
                </a:solidFill>
                <a:latin typeface="Times New Roman" pitchFamily="18" charset="0"/>
                <a:cs typeface="Times New Roman" pitchFamily="18" charset="0"/>
              </a:rPr>
              <a:t>+y</a:t>
            </a:r>
            <a:r>
              <a:rPr lang="en-US" altLang="zh-CN" sz="2200" baseline="30000">
                <a:solidFill>
                  <a:srgbClr val="000000"/>
                </a:solidFill>
                <a:latin typeface="Times New Roman" pitchFamily="18" charset="0"/>
                <a:cs typeface="Times New Roman" pitchFamily="18" charset="0"/>
              </a:rPr>
              <a:t>2</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1,</a:t>
            </a:r>
            <a:r>
              <a:rPr lang="zh-CN" altLang="zh-CN" sz="2200">
                <a:solidFill>
                  <a:srgbClr val="000000"/>
                </a:solidFill>
                <a:latin typeface="Times New Roman" pitchFamily="18" charset="0"/>
                <a:ea typeface="楷体"/>
                <a:cs typeface="楷体"/>
              </a:rPr>
              <a:t>即</a:t>
            </a:r>
            <a:r>
              <a:rPr lang="en-US" altLang="zh-CN" sz="2200" i="1">
                <a:solidFill>
                  <a:srgbClr val="000000"/>
                </a:solidFill>
                <a:latin typeface="Times New Roman" pitchFamily="18" charset="0"/>
                <a:cs typeface="Times New Roman" pitchFamily="18" charset="0"/>
              </a:rPr>
              <a:t>x</a:t>
            </a:r>
            <a:r>
              <a:rPr lang="en-US" altLang="zh-CN" sz="2200" baseline="30000">
                <a:solidFill>
                  <a:srgbClr val="000000"/>
                </a:solidFill>
                <a:latin typeface="Times New Roman" pitchFamily="18" charset="0"/>
                <a:cs typeface="Times New Roman" pitchFamily="18" charset="0"/>
              </a:rPr>
              <a:t>2</a:t>
            </a:r>
            <a:r>
              <a:rPr lang="en-US" altLang="zh-CN" sz="2200" i="1">
                <a:solidFill>
                  <a:srgbClr val="000000"/>
                </a:solidFill>
                <a:latin typeface="Times New Roman" pitchFamily="18" charset="0"/>
                <a:cs typeface="Times New Roman" pitchFamily="18" charset="0"/>
              </a:rPr>
              <a:t>+y</a:t>
            </a:r>
            <a:r>
              <a:rPr lang="en-US" altLang="zh-CN" sz="2200" baseline="30000">
                <a:solidFill>
                  <a:srgbClr val="000000"/>
                </a:solidFill>
                <a:latin typeface="Times New Roman" pitchFamily="18" charset="0"/>
                <a:cs typeface="Times New Roman" pitchFamily="18" charset="0"/>
              </a:rPr>
              <a:t>2</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2</a:t>
            </a:r>
            <a:r>
              <a:rPr lang="en-US" altLang="zh-CN" sz="2200" i="1">
                <a:solidFill>
                  <a:srgbClr val="000000"/>
                </a:solidFill>
                <a:latin typeface="Times New Roman" pitchFamily="18" charset="0"/>
                <a:cs typeface="Times New Roman" pitchFamily="18" charset="0"/>
              </a:rPr>
              <a:t>x.</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ea typeface="楷体"/>
                <a:cs typeface="楷体"/>
              </a:rPr>
              <a:t>故左边</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2</a:t>
            </a:r>
            <a:r>
              <a:rPr lang="en-US" altLang="zh-CN" sz="2200" i="1">
                <a:solidFill>
                  <a:srgbClr val="000000"/>
                </a:solidFill>
                <a:latin typeface="Times New Roman" pitchFamily="18" charset="0"/>
                <a:cs typeface="Times New Roman" pitchFamily="18" charset="0"/>
              </a:rPr>
              <a:t>x</a:t>
            </a:r>
            <a:r>
              <a:rPr lang="en-US" altLang="zh-CN" sz="2200">
                <a:solidFill>
                  <a:srgbClr val="000000"/>
                </a:solidFill>
                <a:latin typeface="Times New Roman" pitchFamily="18" charset="0"/>
                <a:cs typeface="Times New Roman" pitchFamily="18" charset="0"/>
              </a:rPr>
              <a:t>(1</a:t>
            </a:r>
            <a:r>
              <a:rPr lang="en-US" altLang="zh-CN" sz="2200" i="1">
                <a:solidFill>
                  <a:srgbClr val="000000"/>
                </a:solidFill>
                <a:latin typeface="Times New Roman" pitchFamily="18" charset="0"/>
                <a:cs typeface="Times New Roman" pitchFamily="18" charset="0"/>
              </a:rPr>
              <a:t>+y</a:t>
            </a:r>
            <a:r>
              <a:rPr lang="en-US" altLang="zh-CN" sz="2200">
                <a:solidFill>
                  <a:srgbClr val="000000"/>
                </a:solidFill>
                <a:latin typeface="Times New Roman" pitchFamily="18" charset="0"/>
                <a:cs typeface="Times New Roman" pitchFamily="18" charset="0"/>
              </a:rPr>
              <a:t>)</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2</a:t>
            </a:r>
            <a:r>
              <a:rPr lang="en-US" altLang="zh-CN" sz="2200" i="1">
                <a:solidFill>
                  <a:srgbClr val="000000"/>
                </a:solidFill>
                <a:latin typeface="Times New Roman" pitchFamily="18" charset="0"/>
                <a:cs typeface="Times New Roman" pitchFamily="18" charset="0"/>
              </a:rPr>
              <a:t>x+</a:t>
            </a:r>
            <a:r>
              <a:rPr lang="en-US" altLang="zh-CN" sz="2200">
                <a:solidFill>
                  <a:srgbClr val="000000"/>
                </a:solidFill>
                <a:latin typeface="Times New Roman" pitchFamily="18" charset="0"/>
                <a:cs typeface="Times New Roman" pitchFamily="18" charset="0"/>
              </a:rPr>
              <a:t>2</a:t>
            </a:r>
            <a:r>
              <a:rPr lang="en-US" altLang="zh-CN" sz="2200" i="1">
                <a:solidFill>
                  <a:srgbClr val="000000"/>
                </a:solidFill>
                <a:latin typeface="Times New Roman" pitchFamily="18" charset="0"/>
                <a:cs typeface="Times New Roman" pitchFamily="18" charset="0"/>
              </a:rPr>
              <a:t>xy=x</a:t>
            </a:r>
            <a:r>
              <a:rPr lang="en-US" altLang="zh-CN" sz="2200" baseline="30000">
                <a:solidFill>
                  <a:srgbClr val="000000"/>
                </a:solidFill>
                <a:latin typeface="Times New Roman" pitchFamily="18" charset="0"/>
                <a:cs typeface="Times New Roman" pitchFamily="18" charset="0"/>
              </a:rPr>
              <a:t>2</a:t>
            </a:r>
            <a:r>
              <a:rPr lang="en-US" altLang="zh-CN" sz="2200" i="1">
                <a:solidFill>
                  <a:srgbClr val="000000"/>
                </a:solidFill>
                <a:latin typeface="Times New Roman" pitchFamily="18" charset="0"/>
                <a:cs typeface="Times New Roman" pitchFamily="18" charset="0"/>
              </a:rPr>
              <a:t>+y</a:t>
            </a:r>
            <a:r>
              <a:rPr lang="en-US" altLang="zh-CN" sz="2200" baseline="30000">
                <a:solidFill>
                  <a:srgbClr val="000000"/>
                </a:solidFill>
                <a:latin typeface="Times New Roman" pitchFamily="18" charset="0"/>
                <a:cs typeface="Times New Roman" pitchFamily="18" charset="0"/>
              </a:rPr>
              <a:t>2</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2</a:t>
            </a:r>
            <a:r>
              <a:rPr lang="en-US" altLang="zh-CN" sz="2200" i="1">
                <a:solidFill>
                  <a:srgbClr val="000000"/>
                </a:solidFill>
                <a:latin typeface="Times New Roman" pitchFamily="18" charset="0"/>
                <a:cs typeface="Times New Roman" pitchFamily="18" charset="0"/>
              </a:rPr>
              <a:t>xy=</a:t>
            </a:r>
            <a:r>
              <a:rPr lang="en-US" altLang="zh-CN" sz="2200">
                <a:solidFill>
                  <a:srgbClr val="000000"/>
                </a:solidFill>
                <a:latin typeface="Times New Roman" pitchFamily="18" charset="0"/>
                <a:cs typeface="Times New Roman" pitchFamily="18" charset="0"/>
              </a:rPr>
              <a:t>(</a:t>
            </a:r>
            <a:r>
              <a:rPr lang="en-US" altLang="zh-CN" sz="2200" i="1">
                <a:solidFill>
                  <a:srgbClr val="000000"/>
                </a:solidFill>
                <a:latin typeface="Times New Roman" pitchFamily="18" charset="0"/>
                <a:cs typeface="Times New Roman" pitchFamily="18" charset="0"/>
              </a:rPr>
              <a:t>x+y</a:t>
            </a:r>
            <a:r>
              <a:rPr lang="en-US" altLang="zh-CN" sz="2200">
                <a:solidFill>
                  <a:srgbClr val="000000"/>
                </a:solidFill>
                <a:latin typeface="Times New Roman" pitchFamily="18" charset="0"/>
                <a:cs typeface="Times New Roman" pitchFamily="18" charset="0"/>
              </a:rPr>
              <a:t>)</a:t>
            </a:r>
            <a:r>
              <a:rPr lang="en-US" altLang="zh-CN" sz="2200" baseline="30000">
                <a:solidFill>
                  <a:srgbClr val="000000"/>
                </a:solidFill>
                <a:latin typeface="Times New Roman" pitchFamily="18" charset="0"/>
                <a:cs typeface="Times New Roman" pitchFamily="18" charset="0"/>
              </a:rPr>
              <a:t>2</a:t>
            </a:r>
            <a:r>
              <a:rPr lang="en-US" altLang="zh-CN" sz="2200" i="1">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右边</a:t>
            </a:r>
            <a:r>
              <a:rPr lang="en-US" altLang="zh-CN" sz="2200" i="1">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p:txBody>
      </p:sp>
      <p:sp>
        <p:nvSpPr>
          <p:cNvPr id="10" name="矩形 9"/>
          <p:cNvSpPr/>
          <p:nvPr/>
        </p:nvSpPr>
        <p:spPr>
          <a:xfrm>
            <a:off x="508000" y="2251075"/>
            <a:ext cx="8128000" cy="44481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8313" y="1009650"/>
            <a:ext cx="863600"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112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1075" y="1009650"/>
            <a:ext cx="820738" cy="258763"/>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chemeClr val="bg1"/>
                </a:solidFill>
                <a:latin typeface="微软雅黑" panose="020B0503020204020204" pitchFamily="34" charset="-122"/>
                <a:ea typeface="微软雅黑" panose="020B0503020204020204" pitchFamily="34" charset="-122"/>
              </a:rPr>
              <a:t>题型三</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09913" y="1009650"/>
            <a:ext cx="822325"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970338" y="1009650"/>
            <a:ext cx="820737"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题型五</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2774" name="矩形 3"/>
          <p:cNvSpPr>
            <a:spLocks noChangeAspect="1"/>
          </p:cNvSpPr>
          <p:nvPr/>
        </p:nvSpPr>
        <p:spPr bwMode="auto">
          <a:xfrm>
            <a:off x="508000" y="2919413"/>
            <a:ext cx="8128000" cy="1273175"/>
          </a:xfrm>
          <a:prstGeom prst="rect">
            <a:avLst/>
          </a:prstGeom>
          <a:noFill/>
          <a:ln w="9525">
            <a:noFill/>
            <a:miter lim="800000"/>
            <a:headEnd/>
            <a:tailEnd/>
          </a:ln>
        </p:spPr>
        <p:txBody>
          <a:bodyPr>
            <a:spAutoFit/>
          </a:bodyPr>
          <a:lstStyle/>
          <a:p>
            <a:pPr indent="254000">
              <a:lnSpc>
                <a:spcPct val="120000"/>
              </a:lnSpc>
              <a:tabLst>
                <a:tab pos="1028700" algn="l"/>
                <a:tab pos="1849438" algn="l"/>
                <a:tab pos="2536825" algn="l"/>
                <a:tab pos="3221038" algn="l"/>
              </a:tabLst>
            </a:pPr>
            <a:r>
              <a:rPr lang="zh-CN" altLang="zh-CN" sz="2200" b="1">
                <a:solidFill>
                  <a:srgbClr val="000000"/>
                </a:solidFill>
                <a:latin typeface="Times New Roman" pitchFamily="18" charset="0"/>
                <a:cs typeface="Times New Roman" pitchFamily="18" charset="0"/>
              </a:rPr>
              <a:t>反思</a:t>
            </a:r>
            <a:r>
              <a:rPr lang="zh-CN" altLang="zh-CN" sz="2200">
                <a:solidFill>
                  <a:srgbClr val="000000"/>
                </a:solidFill>
                <a:latin typeface="Times New Roman" pitchFamily="18" charset="0"/>
                <a:ea typeface="楷体"/>
                <a:cs typeface="Times New Roman" pitchFamily="18" charset="0"/>
              </a:rPr>
              <a:t>证明三角恒等式时</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若左烦右简</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选择从左向右推证</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若左简右烦</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选择从右向左推证</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若两边都很烦琐</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则选择两边同时化简</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得到同一个式子</a:t>
            </a:r>
            <a:r>
              <a:rPr lang="en-US" altLang="zh-CN" sz="2200" i="1">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p:txBody>
      </p:sp>
    </p:spTree>
  </p:cSld>
  <p:clrMapOvr>
    <a:masterClrMapping/>
  </p:clrMapOvr>
  <p:transition spd="slow">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8313" y="1009650"/>
            <a:ext cx="863600"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112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1075" y="1009650"/>
            <a:ext cx="820738" cy="258763"/>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chemeClr val="bg1"/>
                </a:solidFill>
                <a:latin typeface="微软雅黑" panose="020B0503020204020204" pitchFamily="34" charset="-122"/>
                <a:ea typeface="微软雅黑" panose="020B0503020204020204" pitchFamily="34" charset="-122"/>
              </a:rPr>
              <a:t>题型三</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6" action="ppaction://hlinksldjump"/>
          </p:cNvPr>
          <p:cNvSpPr/>
          <p:nvPr/>
        </p:nvSpPr>
        <p:spPr>
          <a:xfrm>
            <a:off x="3109913" y="1009650"/>
            <a:ext cx="822325"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7" action="ppaction://hlinksldjump"/>
          </p:cNvPr>
          <p:cNvSpPr/>
          <p:nvPr/>
        </p:nvSpPr>
        <p:spPr>
          <a:xfrm>
            <a:off x="3970338" y="1009650"/>
            <a:ext cx="820737"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题型五</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10244" name="Object 4"/>
          <p:cNvGraphicFramePr>
            <a:graphicFrameLocks noChangeAspect="1"/>
          </p:cNvGraphicFramePr>
          <p:nvPr/>
        </p:nvGraphicFramePr>
        <p:xfrm>
          <a:off x="508000" y="1412875"/>
          <a:ext cx="8128000" cy="5032375"/>
        </p:xfrm>
        <a:graphic>
          <a:graphicData uri="http://schemas.openxmlformats.org/presentationml/2006/ole">
            <p:oleObj spid="_x0000_s10244" name="文档" r:id="rId8" imgW="3839157" imgH="2375704" progId="">
              <p:embed/>
            </p:oleObj>
          </a:graphicData>
        </a:graphic>
      </p:graphicFrame>
      <p:sp>
        <p:nvSpPr>
          <p:cNvPr id="10" name="矩形 9"/>
          <p:cNvSpPr/>
          <p:nvPr/>
        </p:nvSpPr>
        <p:spPr>
          <a:xfrm>
            <a:off x="342900" y="2708275"/>
            <a:ext cx="8458200" cy="38798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8313" y="1009650"/>
            <a:ext cx="863600"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112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1075" y="1009650"/>
            <a:ext cx="820738" cy="258763"/>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chemeClr val="bg1"/>
                </a:solidFill>
                <a:latin typeface="微软雅黑" panose="020B0503020204020204" pitchFamily="34" charset="-122"/>
                <a:ea typeface="微软雅黑" panose="020B0503020204020204" pitchFamily="34" charset="-122"/>
              </a:rPr>
              <a:t>题型三</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6" action="ppaction://hlinksldjump"/>
          </p:cNvPr>
          <p:cNvSpPr/>
          <p:nvPr/>
        </p:nvSpPr>
        <p:spPr>
          <a:xfrm>
            <a:off x="3109913" y="1009650"/>
            <a:ext cx="822325"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7" action="ppaction://hlinksldjump"/>
          </p:cNvPr>
          <p:cNvSpPr/>
          <p:nvPr/>
        </p:nvSpPr>
        <p:spPr>
          <a:xfrm>
            <a:off x="3970338" y="1009650"/>
            <a:ext cx="820737"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题型五</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11268" name="Object 4"/>
          <p:cNvGraphicFramePr>
            <a:graphicFrameLocks noChangeAspect="1"/>
          </p:cNvGraphicFramePr>
          <p:nvPr/>
        </p:nvGraphicFramePr>
        <p:xfrm>
          <a:off x="871538" y="2065338"/>
          <a:ext cx="8128000" cy="2981325"/>
        </p:xfrm>
        <a:graphic>
          <a:graphicData uri="http://schemas.openxmlformats.org/presentationml/2006/ole">
            <p:oleObj spid="_x0000_s11268" name="文档" r:id="rId8" imgW="3839157" imgH="1407491" progId="">
              <p:embed/>
            </p:oleObj>
          </a:graphicData>
        </a:graphic>
      </p:graphicFrame>
    </p:spTree>
  </p:cSld>
  <p:clrMapOvr>
    <a:masterClrMapping/>
  </p:clrMapOvr>
  <p:transition spd="slow">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8313" y="1009650"/>
            <a:ext cx="863600"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112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25107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6" action="ppaction://hlinksldjump"/>
          </p:cNvPr>
          <p:cNvSpPr/>
          <p:nvPr/>
        </p:nvSpPr>
        <p:spPr>
          <a:xfrm>
            <a:off x="3109913" y="1009650"/>
            <a:ext cx="822325" cy="258763"/>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chemeClr val="bg1"/>
                </a:solidFill>
                <a:latin typeface="微软雅黑" panose="020B0503020204020204" pitchFamily="34" charset="-122"/>
                <a:ea typeface="微软雅黑" panose="020B0503020204020204" pitchFamily="34" charset="-122"/>
              </a:rPr>
              <a:t>题型四</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 name="矩形 5">
            <a:hlinkClick r:id="rId7" action="ppaction://hlinksldjump"/>
          </p:cNvPr>
          <p:cNvSpPr/>
          <p:nvPr/>
        </p:nvSpPr>
        <p:spPr>
          <a:xfrm>
            <a:off x="3970338" y="1009650"/>
            <a:ext cx="820737"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题型五</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12294" name="Object 6"/>
          <p:cNvGraphicFramePr>
            <a:graphicFrameLocks noChangeAspect="1"/>
          </p:cNvGraphicFramePr>
          <p:nvPr/>
        </p:nvGraphicFramePr>
        <p:xfrm>
          <a:off x="508000" y="1700213"/>
          <a:ext cx="8128000" cy="947737"/>
        </p:xfrm>
        <a:graphic>
          <a:graphicData uri="http://schemas.openxmlformats.org/presentationml/2006/ole">
            <p:oleObj spid="_x0000_s12294" name="文档" r:id="rId8" imgW="3948631" imgH="460162" progId="">
              <p:embed/>
            </p:oleObj>
          </a:graphicData>
        </a:graphic>
      </p:graphicFrame>
      <p:sp>
        <p:nvSpPr>
          <p:cNvPr id="12301" name="矩形 8"/>
          <p:cNvSpPr>
            <a:spLocks noChangeAspect="1"/>
          </p:cNvSpPr>
          <p:nvPr/>
        </p:nvSpPr>
        <p:spPr bwMode="auto">
          <a:xfrm>
            <a:off x="508000" y="2217738"/>
            <a:ext cx="8128000" cy="2936875"/>
          </a:xfrm>
          <a:prstGeom prst="rect">
            <a:avLst/>
          </a:prstGeom>
          <a:noFill/>
          <a:ln w="9525">
            <a:noFill/>
            <a:miter lim="800000"/>
            <a:headEnd/>
            <a:tailEnd/>
          </a:ln>
        </p:spPr>
        <p:txBody>
          <a:bodyPr>
            <a:spAutoFit/>
          </a:bodyPr>
          <a:lstStyle/>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ea typeface="黑体" pitchFamily="2" charset="-122"/>
                <a:cs typeface="Times New Roman" pitchFamily="18" charset="0"/>
              </a:rPr>
              <a:t>【例</a:t>
            </a:r>
            <a:r>
              <a:rPr lang="en-US" altLang="zh-CN" sz="2200" b="1">
                <a:solidFill>
                  <a:srgbClr val="000000"/>
                </a:solidFill>
                <a:latin typeface="Times New Roman" pitchFamily="18" charset="0"/>
                <a:ea typeface="黑体" pitchFamily="2" charset="-122"/>
                <a:cs typeface="Times New Roman" pitchFamily="18" charset="0"/>
              </a:rPr>
              <a:t>4</a:t>
            </a:r>
            <a:r>
              <a:rPr lang="zh-CN" altLang="zh-CN" sz="2200">
                <a:solidFill>
                  <a:srgbClr val="000000"/>
                </a:solidFill>
                <a:latin typeface="Times New Roman" pitchFamily="18" charset="0"/>
                <a:ea typeface="黑体" pitchFamily="2" charset="-122"/>
                <a:cs typeface="Times New Roman" pitchFamily="18" charset="0"/>
              </a:rPr>
              <a:t>】</a:t>
            </a:r>
            <a:r>
              <a:rPr lang="zh-CN" altLang="zh-CN" sz="2200">
                <a:solidFill>
                  <a:srgbClr val="000000"/>
                </a:solidFill>
                <a:latin typeface="NEU-BZ-S92"/>
                <a:ea typeface="Microsoft Yi Baiti"/>
                <a:cs typeface="Times New Roman" pitchFamily="18" charset="0"/>
              </a:rPr>
              <a:t> </a:t>
            </a:r>
            <a:r>
              <a:rPr lang="zh-CN" altLang="zh-CN" sz="2200">
                <a:solidFill>
                  <a:srgbClr val="000000"/>
                </a:solidFill>
                <a:latin typeface="Times New Roman" pitchFamily="18" charset="0"/>
                <a:ea typeface="Microsoft Yi Baiti"/>
                <a:cs typeface="Times New Roman" pitchFamily="18" charset="0"/>
              </a:rPr>
              <a:t>已知</a:t>
            </a:r>
            <a:r>
              <a:rPr lang="en-US" altLang="zh-CN" sz="2200">
                <a:solidFill>
                  <a:srgbClr val="000000"/>
                </a:solidFill>
                <a:latin typeface="Times New Roman" pitchFamily="18" charset="0"/>
                <a:ea typeface="Microsoft Yi Baiti"/>
                <a:cs typeface="Times New Roman" pitchFamily="18" charset="0"/>
              </a:rPr>
              <a:t>tan </a:t>
            </a:r>
            <a:r>
              <a:rPr lang="en-US" altLang="zh-CN" sz="2200" i="1">
                <a:solidFill>
                  <a:srgbClr val="000000"/>
                </a:solidFill>
                <a:latin typeface="Times New Roman" pitchFamily="18" charset="0"/>
                <a:ea typeface="楷体"/>
                <a:cs typeface="Times New Roman" pitchFamily="18" charset="0"/>
              </a:rPr>
              <a:t>α</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7,</a:t>
            </a:r>
            <a:r>
              <a:rPr lang="zh-CN" altLang="zh-CN" sz="2200">
                <a:solidFill>
                  <a:srgbClr val="000000"/>
                </a:solidFill>
                <a:latin typeface="Times New Roman" pitchFamily="18" charset="0"/>
                <a:cs typeface="Times New Roman" pitchFamily="18" charset="0"/>
              </a:rPr>
              <a:t>求下列各式的值</a:t>
            </a:r>
            <a:r>
              <a:rPr lang="en-US" altLang="zh-CN" sz="2200" i="1">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endParaRPr lang="en-US" altLang="zh-CN" sz="2200">
              <a:solidFill>
                <a:srgbClr val="000000"/>
              </a:solidFill>
              <a:latin typeface="Times New Roman" pitchFamily="18" charset="0"/>
              <a:ea typeface="楷体"/>
              <a:cs typeface="楷体"/>
            </a:endParaRPr>
          </a:p>
          <a:p>
            <a:pPr indent="266700">
              <a:lnSpc>
                <a:spcPct val="120000"/>
              </a:lnSpc>
              <a:tabLst>
                <a:tab pos="1028700" algn="l"/>
                <a:tab pos="1849438" algn="l"/>
                <a:tab pos="2536825" algn="l"/>
                <a:tab pos="3221038" algn="l"/>
              </a:tabLst>
            </a:pPr>
            <a:endParaRPr lang="en-US" altLang="zh-CN" sz="2200">
              <a:solidFill>
                <a:srgbClr val="000000"/>
              </a:solidFill>
              <a:latin typeface="Times New Roman" pitchFamily="18" charset="0"/>
              <a:ea typeface="楷体"/>
              <a:cs typeface="楷体"/>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ea typeface="楷体"/>
                <a:cs typeface="楷体"/>
              </a:rPr>
              <a:t>(2)sin</a:t>
            </a:r>
            <a:r>
              <a:rPr lang="en-US" altLang="zh-CN" sz="2200" baseline="30000">
                <a:solidFill>
                  <a:srgbClr val="000000"/>
                </a:solidFill>
                <a:latin typeface="Times New Roman" pitchFamily="18" charset="0"/>
                <a:ea typeface="楷体"/>
                <a:cs typeface="楷体"/>
              </a:rPr>
              <a:t>2</a:t>
            </a:r>
            <a:r>
              <a:rPr lang="en-US" altLang="zh-CN" sz="2200" i="1">
                <a:solidFill>
                  <a:srgbClr val="000000"/>
                </a:solidFill>
                <a:latin typeface="Times New Roman" pitchFamily="18" charset="0"/>
                <a:ea typeface="Microsoft Yi Baiti"/>
                <a:cs typeface="Microsoft Yi Baiti"/>
              </a:rPr>
              <a:t>α</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sin </a:t>
            </a:r>
            <a:r>
              <a:rPr lang="en-US" altLang="zh-CN" sz="2200" i="1">
                <a:solidFill>
                  <a:srgbClr val="000000"/>
                </a:solidFill>
                <a:latin typeface="Times New Roman" pitchFamily="18" charset="0"/>
                <a:ea typeface="Microsoft Yi Baiti"/>
                <a:cs typeface="Microsoft Yi Baiti"/>
              </a:rPr>
              <a:t>α</a:t>
            </a:r>
            <a:r>
              <a:rPr lang="en-US" altLang="zh-CN" sz="2200">
                <a:solidFill>
                  <a:srgbClr val="000000"/>
                </a:solidFill>
                <a:latin typeface="Times New Roman" pitchFamily="18" charset="0"/>
                <a:cs typeface="Times New Roman" pitchFamily="18" charset="0"/>
              </a:rPr>
              <a:t>cos </a:t>
            </a:r>
            <a:r>
              <a:rPr lang="en-US" altLang="zh-CN" sz="2200" i="1">
                <a:solidFill>
                  <a:srgbClr val="000000"/>
                </a:solidFill>
                <a:latin typeface="Times New Roman" pitchFamily="18" charset="0"/>
                <a:ea typeface="Microsoft Yi Baiti"/>
                <a:cs typeface="Microsoft Yi Baiti"/>
              </a:rPr>
              <a:t>α</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3cos</a:t>
            </a:r>
            <a:r>
              <a:rPr lang="en-US" altLang="zh-CN" sz="2200" baseline="30000">
                <a:solidFill>
                  <a:srgbClr val="000000"/>
                </a:solidFill>
                <a:latin typeface="Times New Roman" pitchFamily="18" charset="0"/>
                <a:cs typeface="Times New Roman" pitchFamily="18" charset="0"/>
              </a:rPr>
              <a:t>2</a:t>
            </a:r>
            <a:r>
              <a:rPr lang="en-US" altLang="zh-CN" sz="2200" i="1">
                <a:solidFill>
                  <a:srgbClr val="000000"/>
                </a:solidFill>
                <a:latin typeface="Times New Roman" pitchFamily="18" charset="0"/>
                <a:ea typeface="Microsoft Yi Baiti"/>
                <a:cs typeface="Microsoft Yi Baiti"/>
              </a:rPr>
              <a:t>α</a:t>
            </a:r>
            <a:r>
              <a:rPr lang="en-US" altLang="zh-CN" sz="2200" i="1">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ea typeface="黑体" pitchFamily="2" charset="-122"/>
              </a:rPr>
              <a:t>分析</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对于</a:t>
            </a:r>
            <a:r>
              <a:rPr lang="en-US" altLang="zh-CN" sz="2200">
                <a:solidFill>
                  <a:srgbClr val="000000"/>
                </a:solidFill>
                <a:latin typeface="Times New Roman" pitchFamily="18" charset="0"/>
                <a:cs typeface="Times New Roman" pitchFamily="18" charset="0"/>
              </a:rPr>
              <a:t>(1),</a:t>
            </a:r>
            <a:r>
              <a:rPr lang="zh-CN" altLang="zh-CN" sz="2200">
                <a:solidFill>
                  <a:srgbClr val="000000"/>
                </a:solidFill>
                <a:latin typeface="Times New Roman" pitchFamily="18" charset="0"/>
                <a:ea typeface="楷体"/>
                <a:cs typeface="楷体"/>
              </a:rPr>
              <a:t>可以将分子和分母同时除以</a:t>
            </a:r>
            <a:r>
              <a:rPr lang="en-US" altLang="zh-CN" sz="2200">
                <a:solidFill>
                  <a:srgbClr val="000000"/>
                </a:solidFill>
                <a:latin typeface="Times New Roman" pitchFamily="18" charset="0"/>
                <a:cs typeface="Times New Roman" pitchFamily="18" charset="0"/>
              </a:rPr>
              <a:t>cos</a:t>
            </a:r>
            <a:r>
              <a:rPr lang="en-US" altLang="zh-CN" sz="2200">
                <a:solidFill>
                  <a:srgbClr val="000000"/>
                </a:solidFill>
                <a:latin typeface="Times New Roman" pitchFamily="18" charset="0"/>
                <a:ea typeface="楷体"/>
                <a:cs typeface="楷体"/>
              </a:rPr>
              <a:t> </a:t>
            </a:r>
            <a:r>
              <a:rPr lang="en-US" altLang="zh-CN" sz="2200" i="1">
                <a:solidFill>
                  <a:srgbClr val="000000"/>
                </a:solidFill>
                <a:latin typeface="Times New Roman" pitchFamily="18" charset="0"/>
                <a:ea typeface="Microsoft Yi Baiti"/>
                <a:cs typeface="Microsoft Yi Baiti"/>
              </a:rPr>
              <a:t>α</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则分子和分母中都只含有</a:t>
            </a:r>
            <a:r>
              <a:rPr lang="en-US" altLang="zh-CN" sz="2200">
                <a:solidFill>
                  <a:srgbClr val="000000"/>
                </a:solidFill>
                <a:latin typeface="Times New Roman" pitchFamily="18" charset="0"/>
                <a:cs typeface="Times New Roman" pitchFamily="18" charset="0"/>
              </a:rPr>
              <a:t>tan</a:t>
            </a:r>
            <a:r>
              <a:rPr lang="en-US" altLang="zh-CN" sz="2200">
                <a:solidFill>
                  <a:srgbClr val="000000"/>
                </a:solidFill>
                <a:latin typeface="Times New Roman" pitchFamily="18" charset="0"/>
                <a:ea typeface="楷体"/>
                <a:cs typeface="楷体"/>
              </a:rPr>
              <a:t> </a:t>
            </a:r>
            <a:r>
              <a:rPr lang="en-US" altLang="zh-CN" sz="2200" i="1">
                <a:solidFill>
                  <a:srgbClr val="000000"/>
                </a:solidFill>
                <a:latin typeface="Times New Roman" pitchFamily="18" charset="0"/>
                <a:ea typeface="Microsoft Yi Baiti"/>
                <a:cs typeface="Microsoft Yi Baiti"/>
              </a:rPr>
              <a:t>α</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再将</a:t>
            </a:r>
            <a:r>
              <a:rPr lang="en-US" altLang="zh-CN" sz="2200">
                <a:solidFill>
                  <a:srgbClr val="000000"/>
                </a:solidFill>
                <a:latin typeface="Times New Roman" pitchFamily="18" charset="0"/>
                <a:cs typeface="Times New Roman" pitchFamily="18" charset="0"/>
              </a:rPr>
              <a:t>tan</a:t>
            </a:r>
            <a:r>
              <a:rPr lang="en-US" altLang="zh-CN" sz="2200">
                <a:solidFill>
                  <a:srgbClr val="000000"/>
                </a:solidFill>
                <a:latin typeface="Times New Roman" pitchFamily="18" charset="0"/>
                <a:ea typeface="楷体"/>
                <a:cs typeface="楷体"/>
              </a:rPr>
              <a:t> </a:t>
            </a:r>
            <a:r>
              <a:rPr lang="en-US" altLang="zh-CN" sz="2200" i="1">
                <a:solidFill>
                  <a:srgbClr val="000000"/>
                </a:solidFill>
                <a:latin typeface="Times New Roman" pitchFamily="18" charset="0"/>
                <a:ea typeface="Microsoft Yi Baiti"/>
                <a:cs typeface="Microsoft Yi Baiti"/>
              </a:rPr>
              <a:t>α</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7</a:t>
            </a:r>
            <a:r>
              <a:rPr lang="zh-CN" altLang="zh-CN" sz="2200">
                <a:solidFill>
                  <a:srgbClr val="000000"/>
                </a:solidFill>
                <a:latin typeface="Times New Roman" pitchFamily="18" charset="0"/>
                <a:ea typeface="楷体"/>
                <a:cs typeface="楷体"/>
              </a:rPr>
              <a:t>代入</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对于</a:t>
            </a:r>
            <a:r>
              <a:rPr lang="en-US" altLang="zh-CN" sz="2200">
                <a:solidFill>
                  <a:srgbClr val="000000"/>
                </a:solidFill>
                <a:latin typeface="Times New Roman" pitchFamily="18" charset="0"/>
                <a:cs typeface="Times New Roman" pitchFamily="18" charset="0"/>
              </a:rPr>
              <a:t>(2),</a:t>
            </a:r>
            <a:r>
              <a:rPr lang="zh-CN" altLang="zh-CN" sz="2200">
                <a:solidFill>
                  <a:srgbClr val="000000"/>
                </a:solidFill>
                <a:latin typeface="Times New Roman" pitchFamily="18" charset="0"/>
                <a:ea typeface="楷体"/>
                <a:cs typeface="楷体"/>
              </a:rPr>
              <a:t>可将分母看成是</a:t>
            </a:r>
            <a:r>
              <a:rPr lang="en-US" altLang="zh-CN" sz="2200">
                <a:solidFill>
                  <a:srgbClr val="000000"/>
                </a:solidFill>
                <a:latin typeface="Times New Roman" pitchFamily="18" charset="0"/>
                <a:cs typeface="Times New Roman" pitchFamily="18" charset="0"/>
              </a:rPr>
              <a:t>sin</a:t>
            </a:r>
            <a:r>
              <a:rPr lang="en-US" altLang="zh-CN" sz="2200" baseline="30000">
                <a:solidFill>
                  <a:srgbClr val="000000"/>
                </a:solidFill>
                <a:latin typeface="Times New Roman" pitchFamily="18" charset="0"/>
                <a:cs typeface="Times New Roman" pitchFamily="18" charset="0"/>
              </a:rPr>
              <a:t>2</a:t>
            </a:r>
            <a:r>
              <a:rPr lang="en-US" altLang="zh-CN" sz="2200" i="1">
                <a:solidFill>
                  <a:srgbClr val="000000"/>
                </a:solidFill>
                <a:latin typeface="Times New Roman" pitchFamily="18" charset="0"/>
                <a:ea typeface="Microsoft Yi Baiti"/>
                <a:cs typeface="Microsoft Yi Baiti"/>
              </a:rPr>
              <a:t>α</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cos</a:t>
            </a:r>
            <a:r>
              <a:rPr lang="en-US" altLang="zh-CN" sz="2200" baseline="30000">
                <a:solidFill>
                  <a:srgbClr val="000000"/>
                </a:solidFill>
                <a:latin typeface="Times New Roman" pitchFamily="18" charset="0"/>
                <a:cs typeface="Times New Roman" pitchFamily="18" charset="0"/>
              </a:rPr>
              <a:t>2</a:t>
            </a:r>
            <a:r>
              <a:rPr lang="en-US" altLang="zh-CN" sz="2200" i="1">
                <a:solidFill>
                  <a:srgbClr val="000000"/>
                </a:solidFill>
                <a:latin typeface="Times New Roman" pitchFamily="18" charset="0"/>
                <a:ea typeface="Microsoft Yi Baiti"/>
                <a:cs typeface="Microsoft Yi Baiti"/>
              </a:rPr>
              <a:t>α</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将分子和分母同时除以</a:t>
            </a:r>
            <a:r>
              <a:rPr lang="en-US" altLang="zh-CN" sz="2200">
                <a:solidFill>
                  <a:srgbClr val="000000"/>
                </a:solidFill>
                <a:latin typeface="Times New Roman" pitchFamily="18" charset="0"/>
                <a:cs typeface="Times New Roman" pitchFamily="18" charset="0"/>
              </a:rPr>
              <a:t>cos</a:t>
            </a:r>
            <a:r>
              <a:rPr lang="en-US" altLang="zh-CN" sz="2200" baseline="30000">
                <a:solidFill>
                  <a:srgbClr val="000000"/>
                </a:solidFill>
                <a:latin typeface="Times New Roman" pitchFamily="18" charset="0"/>
                <a:cs typeface="Times New Roman" pitchFamily="18" charset="0"/>
              </a:rPr>
              <a:t>2</a:t>
            </a:r>
            <a:r>
              <a:rPr lang="en-US" altLang="zh-CN" sz="2200" i="1">
                <a:solidFill>
                  <a:srgbClr val="000000"/>
                </a:solidFill>
                <a:latin typeface="Times New Roman" pitchFamily="18" charset="0"/>
                <a:ea typeface="Microsoft Yi Baiti"/>
                <a:cs typeface="Microsoft Yi Baiti"/>
              </a:rPr>
              <a:t>α</a:t>
            </a:r>
            <a:r>
              <a:rPr lang="en-US" altLang="zh-CN" sz="2200" i="1">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p:txBody>
      </p:sp>
      <p:graphicFrame>
        <p:nvGraphicFramePr>
          <p:cNvPr id="12295" name="Object 7"/>
          <p:cNvGraphicFramePr>
            <a:graphicFrameLocks noChangeAspect="1"/>
          </p:cNvGraphicFramePr>
          <p:nvPr/>
        </p:nvGraphicFramePr>
        <p:xfrm>
          <a:off x="317500" y="2857500"/>
          <a:ext cx="8128000" cy="615950"/>
        </p:xfrm>
        <a:graphic>
          <a:graphicData uri="http://schemas.openxmlformats.org/presentationml/2006/ole">
            <p:oleObj spid="_x0000_s12295" name="文档" r:id="rId9" imgW="3839157" imgH="291292" progId="">
              <p:embed/>
            </p:oleObj>
          </a:graphicData>
        </a:graphic>
      </p:graphicFrame>
      <p:sp>
        <p:nvSpPr>
          <p:cNvPr id="11" name="矩形 10"/>
          <p:cNvSpPr/>
          <p:nvPr/>
        </p:nvSpPr>
        <p:spPr>
          <a:xfrm>
            <a:off x="508000" y="3870325"/>
            <a:ext cx="8128000" cy="16462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8313" y="1009650"/>
            <a:ext cx="863600"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112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25107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6" action="ppaction://hlinksldjump"/>
          </p:cNvPr>
          <p:cNvSpPr/>
          <p:nvPr/>
        </p:nvSpPr>
        <p:spPr>
          <a:xfrm>
            <a:off x="3109913" y="1009650"/>
            <a:ext cx="822325" cy="258763"/>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chemeClr val="bg1"/>
                </a:solidFill>
                <a:latin typeface="微软雅黑" panose="020B0503020204020204" pitchFamily="34" charset="-122"/>
                <a:ea typeface="微软雅黑" panose="020B0503020204020204" pitchFamily="34" charset="-122"/>
              </a:rPr>
              <a:t>题型四</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 name="矩形 5">
            <a:hlinkClick r:id="rId7" action="ppaction://hlinksldjump"/>
          </p:cNvPr>
          <p:cNvSpPr/>
          <p:nvPr/>
        </p:nvSpPr>
        <p:spPr>
          <a:xfrm>
            <a:off x="3970338" y="1009650"/>
            <a:ext cx="820737"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题型五</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13316" name="Object 4"/>
          <p:cNvGraphicFramePr>
            <a:graphicFrameLocks noChangeAspect="1"/>
          </p:cNvGraphicFramePr>
          <p:nvPr/>
        </p:nvGraphicFramePr>
        <p:xfrm>
          <a:off x="512763" y="1916113"/>
          <a:ext cx="8094662" cy="3683000"/>
        </p:xfrm>
        <a:graphic>
          <a:graphicData uri="http://schemas.openxmlformats.org/presentationml/2006/ole">
            <p:oleObj spid="_x0000_s13316" name="文档" r:id="rId8" imgW="3839157" imgH="1743431" progId="">
              <p:embed/>
            </p:oleObj>
          </a:graphicData>
        </a:graphic>
      </p:graphicFrame>
    </p:spTree>
  </p:cSld>
  <p:clrMapOvr>
    <a:masterClrMapping/>
  </p:clrMapOvr>
  <p:transition spd="slow">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8313" y="1009650"/>
            <a:ext cx="863600"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112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25107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6" action="ppaction://hlinksldjump"/>
          </p:cNvPr>
          <p:cNvSpPr/>
          <p:nvPr/>
        </p:nvSpPr>
        <p:spPr>
          <a:xfrm>
            <a:off x="3109913" y="1009650"/>
            <a:ext cx="822325" cy="258763"/>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chemeClr val="bg1"/>
                </a:solidFill>
                <a:latin typeface="微软雅黑" panose="020B0503020204020204" pitchFamily="34" charset="-122"/>
                <a:ea typeface="微软雅黑" panose="020B0503020204020204" pitchFamily="34" charset="-122"/>
              </a:rPr>
              <a:t>题型四</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 name="矩形 5">
            <a:hlinkClick r:id="rId7" action="ppaction://hlinksldjump"/>
          </p:cNvPr>
          <p:cNvSpPr/>
          <p:nvPr/>
        </p:nvSpPr>
        <p:spPr>
          <a:xfrm>
            <a:off x="3970338" y="1009650"/>
            <a:ext cx="820737"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题型五</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p:cNvSpPr>
            <a:spLocks noChangeAspect="1"/>
          </p:cNvSpPr>
          <p:nvPr/>
        </p:nvSpPr>
        <p:spPr>
          <a:xfrm>
            <a:off x="395288" y="1422400"/>
            <a:ext cx="8312150" cy="2528888"/>
          </a:xfrm>
          <a:prstGeom prst="rect">
            <a:avLst/>
          </a:prstGeom>
        </p:spPr>
        <p:txBody>
          <a:bodyPr>
            <a:spAutoFit/>
          </a:bodyPr>
          <a:lstStyle/>
          <a:p>
            <a:pPr indent="254000">
              <a:lnSpc>
                <a:spcPct val="120000"/>
              </a:lnSpc>
              <a:tabLst>
                <a:tab pos="1028700" algn="l"/>
                <a:tab pos="1849438" algn="l"/>
                <a:tab pos="2536825" algn="l"/>
                <a:tab pos="3221038" algn="l"/>
              </a:tabLst>
            </a:pPr>
            <a:r>
              <a:rPr lang="zh-CN" altLang="zh-CN" sz="2200" b="1">
                <a:solidFill>
                  <a:srgbClr val="000000"/>
                </a:solidFill>
                <a:latin typeface="Times New Roman" pitchFamily="18" charset="0"/>
                <a:cs typeface="Times New Roman" pitchFamily="18" charset="0"/>
              </a:rPr>
              <a:t>反思</a:t>
            </a:r>
            <a:r>
              <a:rPr lang="en-US" altLang="zh-CN" sz="2200" b="1">
                <a:solidFill>
                  <a:srgbClr val="000000"/>
                </a:solidFill>
                <a:latin typeface="Times New Roman" pitchFamily="18" charset="0"/>
                <a:cs typeface="Times New Roman" pitchFamily="18" charset="0"/>
              </a:rPr>
              <a:t>1</a:t>
            </a:r>
            <a:r>
              <a:rPr lang="en-US" altLang="zh-CN" sz="2200" i="1">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Times New Roman" pitchFamily="18" charset="0"/>
              </a:rPr>
              <a:t>已知</a:t>
            </a:r>
            <a:r>
              <a:rPr lang="en-US" altLang="zh-CN" sz="2200">
                <a:solidFill>
                  <a:srgbClr val="000000"/>
                </a:solidFill>
                <a:latin typeface="Times New Roman" pitchFamily="18" charset="0"/>
                <a:cs typeface="Times New Roman" pitchFamily="18" charset="0"/>
              </a:rPr>
              <a:t>tan</a:t>
            </a:r>
            <a:r>
              <a:rPr lang="en-US" altLang="zh-CN" sz="2200">
                <a:solidFill>
                  <a:srgbClr val="000000"/>
                </a:solidFill>
                <a:latin typeface="Times New Roman" pitchFamily="18" charset="0"/>
                <a:ea typeface="楷体"/>
                <a:cs typeface="楷体"/>
              </a:rPr>
              <a:t> </a:t>
            </a:r>
            <a:r>
              <a:rPr lang="en-US" altLang="zh-CN" sz="2200" i="1">
                <a:solidFill>
                  <a:srgbClr val="000000"/>
                </a:solidFill>
                <a:latin typeface="Times New Roman" pitchFamily="18" charset="0"/>
                <a:ea typeface="Microsoft Yi Baiti"/>
                <a:cs typeface="Microsoft Yi Baiti"/>
              </a:rPr>
              <a:t>α</a:t>
            </a:r>
            <a:r>
              <a:rPr lang="en-US" altLang="zh-CN" sz="2200" i="1">
                <a:solidFill>
                  <a:srgbClr val="000000"/>
                </a:solidFill>
                <a:latin typeface="Times New Roman" pitchFamily="18" charset="0"/>
                <a:ea typeface="方正书宋_GBK"/>
                <a:cs typeface="方正书宋_GBK"/>
              </a:rPr>
              <a:t>=m</a:t>
            </a:r>
            <a:r>
              <a:rPr lang="en-US" altLang="zh-CN" sz="2200">
                <a:solidFill>
                  <a:srgbClr val="000000"/>
                </a:solidFill>
                <a:latin typeface="Times New Roman" pitchFamily="18" charset="0"/>
                <a:ea typeface="方正书宋_GBK"/>
                <a:cs typeface="方正书宋_GBK"/>
              </a:rPr>
              <a:t>,</a:t>
            </a:r>
            <a:r>
              <a:rPr lang="zh-CN" altLang="zh-CN" sz="2200">
                <a:solidFill>
                  <a:srgbClr val="000000"/>
                </a:solidFill>
                <a:latin typeface="Times New Roman" pitchFamily="18" charset="0"/>
                <a:ea typeface="楷体"/>
                <a:cs typeface="楷体"/>
              </a:rPr>
              <a:t>求关于</a:t>
            </a:r>
            <a:r>
              <a:rPr lang="en-US" altLang="zh-CN" sz="2200">
                <a:solidFill>
                  <a:srgbClr val="000000"/>
                </a:solidFill>
                <a:latin typeface="Times New Roman" pitchFamily="18" charset="0"/>
                <a:cs typeface="Times New Roman" pitchFamily="18" charset="0"/>
              </a:rPr>
              <a:t>sin</a:t>
            </a:r>
            <a:r>
              <a:rPr lang="en-US" altLang="zh-CN" sz="2200">
                <a:solidFill>
                  <a:srgbClr val="000000"/>
                </a:solidFill>
                <a:latin typeface="Times New Roman" pitchFamily="18" charset="0"/>
                <a:ea typeface="Microsoft Yi Baiti"/>
                <a:cs typeface="Microsoft Yi Baiti"/>
              </a:rPr>
              <a:t> </a:t>
            </a:r>
            <a:r>
              <a:rPr lang="en-US" altLang="zh-CN" sz="2200" i="1">
                <a:solidFill>
                  <a:srgbClr val="000000"/>
                </a:solidFill>
                <a:latin typeface="Times New Roman" pitchFamily="18" charset="0"/>
                <a:ea typeface="楷体"/>
                <a:cs typeface="楷体"/>
              </a:rPr>
              <a:t>α</a:t>
            </a:r>
            <a:r>
              <a:rPr lang="en-US" altLang="zh-CN" sz="2200">
                <a:solidFill>
                  <a:srgbClr val="000000"/>
                </a:solidFill>
                <a:latin typeface="Times New Roman" pitchFamily="18" charset="0"/>
                <a:cs typeface="Times New Roman" pitchFamily="18" charset="0"/>
              </a:rPr>
              <a:t>,cos</a:t>
            </a:r>
            <a:r>
              <a:rPr lang="en-US" altLang="zh-CN" sz="2200">
                <a:solidFill>
                  <a:srgbClr val="000000"/>
                </a:solidFill>
                <a:latin typeface="Times New Roman" pitchFamily="18" charset="0"/>
                <a:ea typeface="楷体"/>
                <a:cs typeface="楷体"/>
              </a:rPr>
              <a:t> </a:t>
            </a:r>
            <a:r>
              <a:rPr lang="en-US" altLang="zh-CN" sz="2200" i="1">
                <a:solidFill>
                  <a:srgbClr val="000000"/>
                </a:solidFill>
                <a:latin typeface="Times New Roman" pitchFamily="18" charset="0"/>
                <a:ea typeface="Microsoft Yi Baiti"/>
                <a:cs typeface="Microsoft Yi Baiti"/>
              </a:rPr>
              <a:t>α</a:t>
            </a:r>
            <a:r>
              <a:rPr lang="zh-CN" altLang="zh-CN" sz="2200">
                <a:solidFill>
                  <a:srgbClr val="000000"/>
                </a:solidFill>
                <a:latin typeface="Times New Roman" pitchFamily="18" charset="0"/>
                <a:ea typeface="楷体"/>
                <a:cs typeface="楷体"/>
              </a:rPr>
              <a:t>的齐次式的值的问题时</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需注意以下几点</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540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(1)</a:t>
            </a:r>
            <a:r>
              <a:rPr lang="zh-CN" altLang="zh-CN" sz="2200">
                <a:solidFill>
                  <a:srgbClr val="000000"/>
                </a:solidFill>
                <a:latin typeface="Times New Roman" pitchFamily="18" charset="0"/>
                <a:ea typeface="楷体"/>
                <a:cs typeface="楷体"/>
              </a:rPr>
              <a:t>一定是关于</a:t>
            </a:r>
            <a:r>
              <a:rPr lang="en-US" altLang="zh-CN" sz="2200">
                <a:solidFill>
                  <a:srgbClr val="000000"/>
                </a:solidFill>
                <a:latin typeface="Times New Roman" pitchFamily="18" charset="0"/>
                <a:cs typeface="Times New Roman" pitchFamily="18" charset="0"/>
              </a:rPr>
              <a:t>sin</a:t>
            </a:r>
            <a:r>
              <a:rPr lang="en-US" altLang="zh-CN" sz="2200">
                <a:solidFill>
                  <a:srgbClr val="000000"/>
                </a:solidFill>
                <a:latin typeface="Times New Roman" pitchFamily="18" charset="0"/>
                <a:ea typeface="楷体"/>
                <a:cs typeface="楷体"/>
              </a:rPr>
              <a:t> </a:t>
            </a:r>
            <a:r>
              <a:rPr lang="en-US" altLang="zh-CN" sz="2200" i="1">
                <a:solidFill>
                  <a:srgbClr val="000000"/>
                </a:solidFill>
                <a:latin typeface="Times New Roman" pitchFamily="18" charset="0"/>
                <a:ea typeface="Microsoft Yi Baiti"/>
                <a:cs typeface="Microsoft Yi Baiti"/>
              </a:rPr>
              <a:t>α</a:t>
            </a:r>
            <a:r>
              <a:rPr lang="en-US" altLang="zh-CN" sz="2200">
                <a:solidFill>
                  <a:srgbClr val="000000"/>
                </a:solidFill>
                <a:latin typeface="Times New Roman" pitchFamily="18" charset="0"/>
                <a:cs typeface="Times New Roman" pitchFamily="18" charset="0"/>
              </a:rPr>
              <a:t>,cos</a:t>
            </a:r>
            <a:r>
              <a:rPr lang="en-US" altLang="zh-CN" sz="2200">
                <a:solidFill>
                  <a:srgbClr val="000000"/>
                </a:solidFill>
                <a:latin typeface="Times New Roman" pitchFamily="18" charset="0"/>
                <a:ea typeface="楷体"/>
                <a:cs typeface="楷体"/>
              </a:rPr>
              <a:t> </a:t>
            </a:r>
            <a:r>
              <a:rPr lang="en-US" altLang="zh-CN" sz="2200" i="1">
                <a:solidFill>
                  <a:srgbClr val="000000"/>
                </a:solidFill>
                <a:latin typeface="Times New Roman" pitchFamily="18" charset="0"/>
                <a:ea typeface="Microsoft Yi Baiti"/>
                <a:cs typeface="Microsoft Yi Baiti"/>
              </a:rPr>
              <a:t>α</a:t>
            </a:r>
            <a:r>
              <a:rPr lang="zh-CN" altLang="zh-CN" sz="2200">
                <a:solidFill>
                  <a:srgbClr val="000000"/>
                </a:solidFill>
                <a:latin typeface="Times New Roman" pitchFamily="18" charset="0"/>
                <a:ea typeface="楷体"/>
                <a:cs typeface="楷体"/>
              </a:rPr>
              <a:t>的齐次式</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或能化为齐次式</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的三角函数式</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540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(2)</a:t>
            </a:r>
            <a:r>
              <a:rPr lang="zh-CN" altLang="zh-CN" sz="2200">
                <a:solidFill>
                  <a:srgbClr val="000000"/>
                </a:solidFill>
                <a:latin typeface="Times New Roman" pitchFamily="18" charset="0"/>
                <a:ea typeface="楷体"/>
                <a:cs typeface="楷体"/>
              </a:rPr>
              <a:t>因为</a:t>
            </a:r>
            <a:r>
              <a:rPr lang="en-US" altLang="zh-CN" sz="2200">
                <a:solidFill>
                  <a:srgbClr val="000000"/>
                </a:solidFill>
                <a:latin typeface="Times New Roman" pitchFamily="18" charset="0"/>
                <a:cs typeface="Times New Roman" pitchFamily="18" charset="0"/>
              </a:rPr>
              <a:t>cos</a:t>
            </a:r>
            <a:r>
              <a:rPr lang="en-US" altLang="zh-CN" sz="2200">
                <a:solidFill>
                  <a:srgbClr val="000000"/>
                </a:solidFill>
                <a:latin typeface="Times New Roman" pitchFamily="18" charset="0"/>
                <a:ea typeface="楷体"/>
                <a:cs typeface="楷体"/>
              </a:rPr>
              <a:t> </a:t>
            </a:r>
            <a:r>
              <a:rPr lang="en-US" altLang="zh-CN" sz="2200" i="1">
                <a:solidFill>
                  <a:srgbClr val="000000"/>
                </a:solidFill>
                <a:latin typeface="Times New Roman" pitchFamily="18" charset="0"/>
                <a:ea typeface="Microsoft Yi Baiti"/>
                <a:cs typeface="Microsoft Yi Baiti"/>
              </a:rPr>
              <a:t>α</a:t>
            </a:r>
            <a:r>
              <a:rPr lang="en-US" altLang="zh-CN" sz="2200">
                <a:solidFill>
                  <a:srgbClr val="000000"/>
                </a:solidFill>
                <a:latin typeface="Times New Roman" pitchFamily="18" charset="0"/>
                <a:cs typeface="Times New Roman" pitchFamily="18" charset="0"/>
              </a:rPr>
              <a:t>≠0,</a:t>
            </a:r>
            <a:r>
              <a:rPr lang="zh-CN" altLang="zh-CN" sz="2200">
                <a:solidFill>
                  <a:srgbClr val="000000"/>
                </a:solidFill>
                <a:latin typeface="Times New Roman" pitchFamily="18" charset="0"/>
                <a:ea typeface="楷体"/>
                <a:cs typeface="楷体"/>
              </a:rPr>
              <a:t>所以可用</a:t>
            </a:r>
            <a:r>
              <a:rPr lang="en-US" altLang="zh-CN" sz="2200">
                <a:solidFill>
                  <a:srgbClr val="000000"/>
                </a:solidFill>
                <a:latin typeface="Times New Roman" pitchFamily="18" charset="0"/>
                <a:cs typeface="Times New Roman" pitchFamily="18" charset="0"/>
              </a:rPr>
              <a:t>cos</a:t>
            </a:r>
            <a:r>
              <a:rPr lang="en-US" altLang="zh-CN" sz="2200" i="1" baseline="30000">
                <a:solidFill>
                  <a:srgbClr val="000000"/>
                </a:solidFill>
                <a:latin typeface="Times New Roman" pitchFamily="18" charset="0"/>
                <a:cs typeface="Times New Roman" pitchFamily="18" charset="0"/>
              </a:rPr>
              <a:t>n</a:t>
            </a:r>
            <a:r>
              <a:rPr lang="en-US" altLang="zh-CN" sz="2200" i="1">
                <a:solidFill>
                  <a:srgbClr val="000000"/>
                </a:solidFill>
                <a:latin typeface="Times New Roman" pitchFamily="18" charset="0"/>
                <a:ea typeface="Microsoft Yi Baiti"/>
                <a:cs typeface="Microsoft Yi Baiti"/>
              </a:rPr>
              <a:t>α</a:t>
            </a:r>
            <a:r>
              <a:rPr lang="en-US" altLang="zh-CN" sz="2200">
                <a:solidFill>
                  <a:srgbClr val="000000"/>
                </a:solidFill>
                <a:latin typeface="Times New Roman" pitchFamily="18" charset="0"/>
                <a:cs typeface="Times New Roman" pitchFamily="18" charset="0"/>
              </a:rPr>
              <a:t>(</a:t>
            </a:r>
            <a:r>
              <a:rPr lang="en-US" altLang="zh-CN" sz="2200" i="1">
                <a:solidFill>
                  <a:srgbClr val="000000"/>
                </a:solidFill>
                <a:latin typeface="Times New Roman" pitchFamily="18" charset="0"/>
                <a:cs typeface="Times New Roman" pitchFamily="18" charset="0"/>
              </a:rPr>
              <a:t>n</a:t>
            </a:r>
            <a:r>
              <a:rPr lang="zh-CN" altLang="zh-CN" sz="2200">
                <a:solidFill>
                  <a:srgbClr val="000000"/>
                </a:solidFill>
                <a:latin typeface="NEU-BZ-S92"/>
              </a:rPr>
              <a:t>∈</a:t>
            </a:r>
            <a:r>
              <a:rPr lang="en-US" altLang="zh-CN" sz="2200" b="1">
                <a:solidFill>
                  <a:srgbClr val="000000"/>
                </a:solidFill>
                <a:latin typeface="Times New Roman" pitchFamily="18" charset="0"/>
                <a:cs typeface="Times New Roman" pitchFamily="18" charset="0"/>
              </a:rPr>
              <a:t>N</a:t>
            </a:r>
            <a:r>
              <a:rPr lang="en-US" altLang="zh-CN" sz="2200" i="1" baseline="30000">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去除原式分子、分母的各项</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这样可以将原式化为关于</a:t>
            </a:r>
            <a:r>
              <a:rPr lang="en-US" altLang="zh-CN" sz="2200">
                <a:solidFill>
                  <a:srgbClr val="000000"/>
                </a:solidFill>
                <a:latin typeface="Times New Roman" pitchFamily="18" charset="0"/>
                <a:cs typeface="Times New Roman" pitchFamily="18" charset="0"/>
              </a:rPr>
              <a:t>tan</a:t>
            </a:r>
            <a:r>
              <a:rPr lang="en-US" altLang="zh-CN" sz="2200">
                <a:solidFill>
                  <a:srgbClr val="000000"/>
                </a:solidFill>
                <a:latin typeface="Times New Roman" pitchFamily="18" charset="0"/>
                <a:ea typeface="楷体"/>
                <a:cs typeface="楷体"/>
              </a:rPr>
              <a:t> </a:t>
            </a:r>
            <a:r>
              <a:rPr lang="en-US" altLang="zh-CN" sz="2200" i="1">
                <a:solidFill>
                  <a:srgbClr val="000000"/>
                </a:solidFill>
                <a:latin typeface="Times New Roman" pitchFamily="18" charset="0"/>
                <a:ea typeface="Microsoft Yi Baiti"/>
                <a:cs typeface="Microsoft Yi Baiti"/>
              </a:rPr>
              <a:t>α</a:t>
            </a:r>
            <a:r>
              <a:rPr lang="zh-CN" altLang="zh-CN" sz="2200">
                <a:solidFill>
                  <a:srgbClr val="000000"/>
                </a:solidFill>
                <a:latin typeface="Times New Roman" pitchFamily="18" charset="0"/>
                <a:ea typeface="楷体"/>
                <a:cs typeface="楷体"/>
              </a:rPr>
              <a:t>的表达式</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再将</a:t>
            </a:r>
            <a:r>
              <a:rPr lang="en-US" altLang="zh-CN" sz="2200">
                <a:solidFill>
                  <a:srgbClr val="000000"/>
                </a:solidFill>
                <a:latin typeface="Times New Roman" pitchFamily="18" charset="0"/>
                <a:cs typeface="Times New Roman" pitchFamily="18" charset="0"/>
              </a:rPr>
              <a:t>tan</a:t>
            </a:r>
            <a:r>
              <a:rPr lang="en-US" altLang="zh-CN" sz="2200">
                <a:solidFill>
                  <a:srgbClr val="000000"/>
                </a:solidFill>
                <a:latin typeface="Times New Roman" pitchFamily="18" charset="0"/>
                <a:ea typeface="楷体"/>
                <a:cs typeface="楷体"/>
              </a:rPr>
              <a:t> </a:t>
            </a:r>
            <a:r>
              <a:rPr lang="en-US" altLang="zh-CN" sz="2200" i="1">
                <a:solidFill>
                  <a:srgbClr val="000000"/>
                </a:solidFill>
                <a:latin typeface="Times New Roman" pitchFamily="18" charset="0"/>
                <a:ea typeface="Microsoft Yi Baiti"/>
                <a:cs typeface="Microsoft Yi Baiti"/>
              </a:rPr>
              <a:t>α</a:t>
            </a:r>
            <a:r>
              <a:rPr lang="zh-CN" altLang="zh-CN" sz="2200">
                <a:solidFill>
                  <a:srgbClr val="000000"/>
                </a:solidFill>
                <a:latin typeface="Times New Roman" pitchFamily="18" charset="0"/>
                <a:ea typeface="楷体"/>
                <a:cs typeface="楷体"/>
              </a:rPr>
              <a:t>的值代入</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从而求值</a:t>
            </a:r>
            <a:r>
              <a:rPr lang="en-US" altLang="zh-CN" sz="2200" i="1">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p:txBody>
      </p:sp>
      <p:graphicFrame>
        <p:nvGraphicFramePr>
          <p:cNvPr id="14342" name="Object 6"/>
          <p:cNvGraphicFramePr>
            <a:graphicFrameLocks noChangeAspect="1"/>
          </p:cNvGraphicFramePr>
          <p:nvPr/>
        </p:nvGraphicFramePr>
        <p:xfrm>
          <a:off x="512763" y="3836988"/>
          <a:ext cx="8094662" cy="950912"/>
        </p:xfrm>
        <a:graphic>
          <a:graphicData uri="http://schemas.openxmlformats.org/presentationml/2006/ole">
            <p:oleObj spid="_x0000_s14342" name="文档" r:id="rId8" imgW="3839157" imgH="456201" progId="">
              <p:embed/>
            </p:oleObj>
          </a:graphicData>
        </a:graphic>
      </p:graphicFrame>
      <p:graphicFrame>
        <p:nvGraphicFramePr>
          <p:cNvPr id="14343" name="Object 7"/>
          <p:cNvGraphicFramePr>
            <a:graphicFrameLocks noChangeAspect="1"/>
          </p:cNvGraphicFramePr>
          <p:nvPr/>
        </p:nvGraphicFramePr>
        <p:xfrm>
          <a:off x="508000" y="4884738"/>
          <a:ext cx="8128000" cy="1330325"/>
        </p:xfrm>
        <a:graphic>
          <a:graphicData uri="http://schemas.openxmlformats.org/presentationml/2006/ole">
            <p:oleObj spid="_x0000_s14343" name="文档" r:id="rId9" imgW="3839157" imgH="628672" progId="">
              <p:embed/>
            </p:oleObj>
          </a:graphicData>
        </a:graphic>
      </p:graphicFrame>
    </p:spTree>
  </p:cSld>
  <p:clrMapOvr>
    <a:masterClrMapping/>
  </p:clrMapOvr>
  <p:transition spd="slow">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8313" y="1009650"/>
            <a:ext cx="863600"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112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25107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6" action="ppaction://hlinksldjump"/>
          </p:cNvPr>
          <p:cNvSpPr/>
          <p:nvPr/>
        </p:nvSpPr>
        <p:spPr>
          <a:xfrm>
            <a:off x="3109913" y="1009650"/>
            <a:ext cx="822325" cy="258763"/>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chemeClr val="bg1"/>
                </a:solidFill>
                <a:latin typeface="微软雅黑" panose="020B0503020204020204" pitchFamily="34" charset="-122"/>
                <a:ea typeface="微软雅黑" panose="020B0503020204020204" pitchFamily="34" charset="-122"/>
              </a:rPr>
              <a:t>题型四</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 name="矩形 5">
            <a:hlinkClick r:id="rId7" action="ppaction://hlinksldjump"/>
          </p:cNvPr>
          <p:cNvSpPr/>
          <p:nvPr/>
        </p:nvSpPr>
        <p:spPr>
          <a:xfrm>
            <a:off x="3970338" y="1009650"/>
            <a:ext cx="820737"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题型五</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15364" name="Object 4"/>
          <p:cNvGraphicFramePr>
            <a:graphicFrameLocks noChangeAspect="1"/>
          </p:cNvGraphicFramePr>
          <p:nvPr/>
        </p:nvGraphicFramePr>
        <p:xfrm>
          <a:off x="508000" y="1628775"/>
          <a:ext cx="8128000" cy="4168775"/>
        </p:xfrm>
        <a:graphic>
          <a:graphicData uri="http://schemas.openxmlformats.org/presentationml/2006/ole">
            <p:oleObj spid="_x0000_s15364" name="文档" r:id="rId8" imgW="3839157" imgH="1969191" progId="">
              <p:embed/>
            </p:oleObj>
          </a:graphicData>
        </a:graphic>
      </p:graphicFrame>
      <p:sp>
        <p:nvSpPr>
          <p:cNvPr id="10" name="矩形 9"/>
          <p:cNvSpPr/>
          <p:nvPr/>
        </p:nvSpPr>
        <p:spPr>
          <a:xfrm>
            <a:off x="395288" y="2636838"/>
            <a:ext cx="8458200" cy="36718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8" name="Object 4"/>
          <p:cNvGraphicFramePr>
            <a:graphicFrameLocks noChangeAspect="1"/>
          </p:cNvGraphicFramePr>
          <p:nvPr/>
        </p:nvGraphicFramePr>
        <p:xfrm>
          <a:off x="508000" y="2890838"/>
          <a:ext cx="8128000" cy="1330325"/>
        </p:xfrm>
        <a:graphic>
          <a:graphicData uri="http://schemas.openxmlformats.org/presentationml/2006/ole">
            <p:oleObj spid="_x0000_s1028" name="文档" r:id="rId3" imgW="4029656" imgH="658918" progId="">
              <p:embed/>
            </p:oleObj>
          </a:graphicData>
        </a:graphic>
      </p:graphicFrame>
    </p:spTree>
  </p:cSld>
  <p:clrMapOvr>
    <a:masterClrMapping/>
  </p:clrMapOvr>
  <p:transition spd="slow">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8313" y="1009650"/>
            <a:ext cx="863600"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112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25107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6" action="ppaction://hlinksldjump"/>
          </p:cNvPr>
          <p:cNvSpPr/>
          <p:nvPr/>
        </p:nvSpPr>
        <p:spPr>
          <a:xfrm>
            <a:off x="3109913" y="1009650"/>
            <a:ext cx="822325"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7" action="ppaction://hlinksldjump"/>
          </p:cNvPr>
          <p:cNvSpPr/>
          <p:nvPr/>
        </p:nvSpPr>
        <p:spPr>
          <a:xfrm>
            <a:off x="3970338" y="1009650"/>
            <a:ext cx="820737" cy="258763"/>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chemeClr val="bg1"/>
                </a:solidFill>
                <a:latin typeface="微软雅黑" panose="020B0503020204020204" pitchFamily="34" charset="-122"/>
                <a:ea typeface="微软雅黑" panose="020B0503020204020204" pitchFamily="34" charset="-122"/>
              </a:rPr>
              <a:t>题型五</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16388" name="Object 4"/>
          <p:cNvGraphicFramePr>
            <a:graphicFrameLocks noChangeAspect="1"/>
          </p:cNvGraphicFramePr>
          <p:nvPr/>
        </p:nvGraphicFramePr>
        <p:xfrm>
          <a:off x="508000" y="1341438"/>
          <a:ext cx="8128000" cy="5241925"/>
        </p:xfrm>
        <a:graphic>
          <a:graphicData uri="http://schemas.openxmlformats.org/presentationml/2006/ole">
            <p:oleObj spid="_x0000_s16388" name="文档" r:id="rId8" imgW="3948631" imgH="2547094" progId="">
              <p:embed/>
            </p:oleObj>
          </a:graphicData>
        </a:graphic>
      </p:graphicFrame>
    </p:spTree>
  </p:cSld>
  <p:clrMapOvr>
    <a:masterClrMapping/>
  </p:clrMapOvr>
  <p:transition spd="slow">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8313" y="1009650"/>
            <a:ext cx="863600"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112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25107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6" action="ppaction://hlinksldjump"/>
          </p:cNvPr>
          <p:cNvSpPr/>
          <p:nvPr/>
        </p:nvSpPr>
        <p:spPr>
          <a:xfrm>
            <a:off x="3109913" y="1009650"/>
            <a:ext cx="822325"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7" action="ppaction://hlinksldjump"/>
          </p:cNvPr>
          <p:cNvSpPr/>
          <p:nvPr/>
        </p:nvSpPr>
        <p:spPr>
          <a:xfrm>
            <a:off x="3970338" y="1009650"/>
            <a:ext cx="820737" cy="258763"/>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chemeClr val="bg1"/>
                </a:solidFill>
                <a:latin typeface="微软雅黑" panose="020B0503020204020204" pitchFamily="34" charset="-122"/>
                <a:ea typeface="微软雅黑" panose="020B0503020204020204" pitchFamily="34" charset="-122"/>
              </a:rPr>
              <a:t>题型五</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17411" name="Object 3"/>
          <p:cNvGraphicFramePr>
            <a:graphicFrameLocks noChangeAspect="1"/>
          </p:cNvGraphicFramePr>
          <p:nvPr/>
        </p:nvGraphicFramePr>
        <p:xfrm>
          <a:off x="508000" y="2085975"/>
          <a:ext cx="8128000" cy="2940050"/>
        </p:xfrm>
        <a:graphic>
          <a:graphicData uri="http://schemas.openxmlformats.org/presentationml/2006/ole">
            <p:oleObj spid="_x0000_s17411" name="文档" r:id="rId8" imgW="3839157" imgH="1388768" progId="">
              <p:embed/>
            </p:oleObj>
          </a:graphicData>
        </a:graphic>
      </p:graphicFrame>
    </p:spTree>
  </p:cSld>
  <p:clrMapOvr>
    <a:masterClrMapping/>
  </p:clrMapOvr>
  <p:transition spd="slow">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8313" y="1009650"/>
            <a:ext cx="863600"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112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25107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6" action="ppaction://hlinksldjump"/>
          </p:cNvPr>
          <p:cNvSpPr/>
          <p:nvPr/>
        </p:nvSpPr>
        <p:spPr>
          <a:xfrm>
            <a:off x="3109913" y="1009650"/>
            <a:ext cx="822325"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7" action="ppaction://hlinksldjump"/>
          </p:cNvPr>
          <p:cNvSpPr/>
          <p:nvPr/>
        </p:nvSpPr>
        <p:spPr>
          <a:xfrm>
            <a:off x="3970338" y="1009650"/>
            <a:ext cx="820737" cy="258763"/>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chemeClr val="bg1"/>
                </a:solidFill>
                <a:latin typeface="微软雅黑" panose="020B0503020204020204" pitchFamily="34" charset="-122"/>
                <a:ea typeface="微软雅黑" panose="020B0503020204020204" pitchFamily="34" charset="-122"/>
              </a:rPr>
              <a:t>题型五</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18435" name="Object 3"/>
          <p:cNvGraphicFramePr>
            <a:graphicFrameLocks noChangeAspect="1"/>
          </p:cNvGraphicFramePr>
          <p:nvPr/>
        </p:nvGraphicFramePr>
        <p:xfrm>
          <a:off x="250825" y="1379538"/>
          <a:ext cx="8128000" cy="4108450"/>
        </p:xfrm>
        <a:graphic>
          <a:graphicData uri="http://schemas.openxmlformats.org/presentationml/2006/ole">
            <p:oleObj spid="_x0000_s18435" name="文档" r:id="rId8" imgW="3839157" imgH="1939666" progId="">
              <p:embed/>
            </p:oleObj>
          </a:graphicData>
        </a:graphic>
      </p:graphicFrame>
      <p:sp>
        <p:nvSpPr>
          <p:cNvPr id="8" name="矩形 7"/>
          <p:cNvSpPr>
            <a:spLocks noChangeAspect="1"/>
          </p:cNvSpPr>
          <p:nvPr/>
        </p:nvSpPr>
        <p:spPr>
          <a:xfrm>
            <a:off x="508000" y="5445125"/>
            <a:ext cx="8128000" cy="1271588"/>
          </a:xfrm>
          <a:prstGeom prst="rect">
            <a:avLst/>
          </a:prstGeom>
        </p:spPr>
        <p:txBody>
          <a:bodyPr>
            <a:spAutoFit/>
          </a:bodyPr>
          <a:lstStyle/>
          <a:p>
            <a:pPr indent="266700">
              <a:lnSpc>
                <a:spcPct val="120000"/>
              </a:lnSpc>
              <a:tabLst>
                <a:tab pos="1028700" algn="l"/>
                <a:tab pos="1849438" algn="l"/>
                <a:tab pos="2536825" algn="l"/>
                <a:tab pos="3221038" algn="l"/>
              </a:tabLst>
            </a:pPr>
            <a:r>
              <a:rPr lang="zh-CN" altLang="zh-CN" sz="2200">
                <a:solidFill>
                  <a:srgbClr val="FF0000"/>
                </a:solidFill>
                <a:latin typeface="Times New Roman" pitchFamily="18" charset="0"/>
                <a:ea typeface="黑体" pitchFamily="2" charset="-122"/>
                <a:cs typeface="Times New Roman" pitchFamily="18" charset="0"/>
              </a:rPr>
              <a:t>答案</a:t>
            </a:r>
            <a:r>
              <a:rPr lang="en-US" altLang="zh-CN" sz="2200">
                <a:solidFill>
                  <a:srgbClr val="FF0000"/>
                </a:solidFill>
                <a:latin typeface="Times New Roman" pitchFamily="18" charset="0"/>
                <a:ea typeface="黑体" pitchFamily="2" charset="-122"/>
                <a:cs typeface="Times New Roman" pitchFamily="18" charset="0"/>
              </a:rPr>
              <a:t>:</a:t>
            </a:r>
            <a:r>
              <a:rPr lang="en-US" altLang="zh-CN" sz="2200">
                <a:solidFill>
                  <a:srgbClr val="000000"/>
                </a:solidFill>
                <a:latin typeface="Times New Roman" pitchFamily="18" charset="0"/>
                <a:ea typeface="黑体" pitchFamily="2" charset="-122"/>
                <a:cs typeface="Times New Roman" pitchFamily="18" charset="0"/>
              </a:rPr>
              <a:t>D</a:t>
            </a:r>
            <a:endParaRPr lang="zh-CN" altLang="zh-CN" sz="2200">
              <a:solidFill>
                <a:srgbClr val="000000"/>
              </a:solidFill>
              <a:latin typeface="NEU-BZ-S92"/>
              <a:ea typeface="方正书宋_GBK"/>
              <a:cs typeface="Times New Roman" pitchFamily="18" charset="0"/>
            </a:endParaRPr>
          </a:p>
          <a:p>
            <a:pPr indent="266700">
              <a:lnSpc>
                <a:spcPct val="120000"/>
              </a:lnSpc>
              <a:tabLst>
                <a:tab pos="1028700" algn="l"/>
                <a:tab pos="1849438" algn="l"/>
                <a:tab pos="2536825" algn="l"/>
                <a:tab pos="3221038" algn="l"/>
              </a:tabLst>
            </a:pPr>
            <a:r>
              <a:rPr lang="zh-CN" altLang="zh-CN" sz="2200" b="1">
                <a:solidFill>
                  <a:srgbClr val="000000"/>
                </a:solidFill>
                <a:latin typeface="Times New Roman" pitchFamily="18" charset="0"/>
                <a:ea typeface="方正书宋_GBK"/>
                <a:cs typeface="Times New Roman" pitchFamily="18" charset="0"/>
              </a:rPr>
              <a:t>反思</a:t>
            </a:r>
            <a:r>
              <a:rPr lang="en-US" altLang="zh-CN" sz="2200">
                <a:solidFill>
                  <a:srgbClr val="000000"/>
                </a:solidFill>
                <a:latin typeface="Times New Roman" pitchFamily="18" charset="0"/>
                <a:ea typeface="方正书宋_GBK"/>
                <a:cs typeface="Times New Roman" pitchFamily="18" charset="0"/>
              </a:rPr>
              <a:t>sin</a:t>
            </a:r>
            <a:r>
              <a:rPr lang="en-US" altLang="zh-CN" sz="2200" baseline="30000">
                <a:solidFill>
                  <a:srgbClr val="000000"/>
                </a:solidFill>
                <a:latin typeface="Times New Roman" pitchFamily="18" charset="0"/>
                <a:ea typeface="方正书宋_GBK"/>
                <a:cs typeface="Times New Roman" pitchFamily="18" charset="0"/>
              </a:rPr>
              <a:t>2</a:t>
            </a:r>
            <a:r>
              <a:rPr lang="en-US" altLang="zh-CN" sz="2200" i="1">
                <a:solidFill>
                  <a:srgbClr val="000000"/>
                </a:solidFill>
                <a:latin typeface="Times New Roman" pitchFamily="18" charset="0"/>
                <a:ea typeface="Microsoft Yi Baiti"/>
                <a:cs typeface="Microsoft Yi Baiti"/>
              </a:rPr>
              <a:t>θ</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cos</a:t>
            </a:r>
            <a:r>
              <a:rPr lang="en-US" altLang="zh-CN" sz="2200" baseline="30000">
                <a:solidFill>
                  <a:srgbClr val="000000"/>
                </a:solidFill>
                <a:latin typeface="Times New Roman" pitchFamily="18" charset="0"/>
                <a:cs typeface="Times New Roman" pitchFamily="18" charset="0"/>
              </a:rPr>
              <a:t>2</a:t>
            </a:r>
            <a:r>
              <a:rPr lang="en-US" altLang="zh-CN" sz="2200" i="1">
                <a:solidFill>
                  <a:srgbClr val="000000"/>
                </a:solidFill>
                <a:latin typeface="Times New Roman" pitchFamily="18" charset="0"/>
                <a:ea typeface="Microsoft Yi Baiti"/>
                <a:cs typeface="Microsoft Yi Baiti"/>
              </a:rPr>
              <a:t>θ</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1</a:t>
            </a:r>
            <a:r>
              <a:rPr lang="zh-CN" altLang="zh-CN" sz="2200">
                <a:solidFill>
                  <a:srgbClr val="000000"/>
                </a:solidFill>
                <a:latin typeface="Times New Roman" pitchFamily="18" charset="0"/>
                <a:ea typeface="楷体"/>
                <a:cs typeface="楷体"/>
              </a:rPr>
              <a:t>是恒等式</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往往是作为一个隐含条件</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如果忽视该恒等式</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那么就易出错</a:t>
            </a:r>
            <a:r>
              <a:rPr lang="en-US" altLang="zh-CN" sz="2200" i="1">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p:txBody>
      </p:sp>
      <p:sp>
        <p:nvSpPr>
          <p:cNvPr id="9" name="矩形 8"/>
          <p:cNvSpPr/>
          <p:nvPr/>
        </p:nvSpPr>
        <p:spPr>
          <a:xfrm>
            <a:off x="649288" y="5445125"/>
            <a:ext cx="1601787" cy="4492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p:nvSpPr>
        <p:spPr>
          <a:xfrm>
            <a:off x="323850" y="5894388"/>
            <a:ext cx="8291513" cy="8223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7346" name="Picture 2" descr="扬帆文具书店照片模版"/>
          <p:cNvPicPr>
            <a:picLocks noChangeAspect="1" noChangeArrowheads="1"/>
          </p:cNvPicPr>
          <p:nvPr/>
        </p:nvPicPr>
        <p:blipFill>
          <a:blip r:embed="rId2"/>
          <a:srcRect/>
          <a:stretch>
            <a:fillRect/>
          </a:stretch>
        </p:blipFill>
        <p:spPr bwMode="auto">
          <a:xfrm>
            <a:off x="1476375" y="476250"/>
            <a:ext cx="6121400" cy="1917700"/>
          </a:xfrm>
          <a:prstGeom prst="rect">
            <a:avLst/>
          </a:prstGeom>
          <a:noFill/>
          <a:ln w="9525">
            <a:noFill/>
            <a:miter lim="800000"/>
            <a:headEnd/>
            <a:tailEnd/>
          </a:ln>
        </p:spPr>
      </p:pic>
      <p:pic>
        <p:nvPicPr>
          <p:cNvPr id="57347" name="Picture 3" descr="淘淘乐购网2"/>
          <p:cNvPicPr>
            <a:picLocks noChangeAspect="1" noChangeArrowheads="1"/>
          </p:cNvPicPr>
          <p:nvPr/>
        </p:nvPicPr>
        <p:blipFill>
          <a:blip r:embed="rId3"/>
          <a:srcRect/>
          <a:stretch>
            <a:fillRect/>
          </a:stretch>
        </p:blipFill>
        <p:spPr bwMode="auto">
          <a:xfrm>
            <a:off x="2987675" y="2349500"/>
            <a:ext cx="2944813" cy="43195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2" name="Object 4"/>
          <p:cNvGraphicFramePr>
            <a:graphicFrameLocks noChangeAspect="1"/>
          </p:cNvGraphicFramePr>
          <p:nvPr/>
        </p:nvGraphicFramePr>
        <p:xfrm>
          <a:off x="508000" y="1039813"/>
          <a:ext cx="8128000" cy="5054600"/>
        </p:xfrm>
        <a:graphic>
          <a:graphicData uri="http://schemas.openxmlformats.org/presentationml/2006/ole">
            <p:oleObj spid="_x0000_s2052" name="文档" r:id="rId3" imgW="4029656" imgH="2505687" progId="">
              <p:embed/>
            </p:oleObj>
          </a:graphicData>
        </a:graphic>
      </p:graphicFrame>
      <p:sp>
        <p:nvSpPr>
          <p:cNvPr id="4" name="矩形 3"/>
          <p:cNvSpPr/>
          <p:nvPr/>
        </p:nvSpPr>
        <p:spPr>
          <a:xfrm>
            <a:off x="2614613" y="1568450"/>
            <a:ext cx="1649412" cy="4492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5" name="直接连接符 4"/>
          <p:cNvCxnSpPr/>
          <p:nvPr/>
        </p:nvCxnSpPr>
        <p:spPr>
          <a:xfrm>
            <a:off x="2339975" y="2586038"/>
            <a:ext cx="165576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2359025" y="2101850"/>
            <a:ext cx="1492250" cy="4587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p:nvSpPr>
        <p:spPr>
          <a:xfrm>
            <a:off x="5895975" y="2589213"/>
            <a:ext cx="836613" cy="2873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p:nvSpPr>
        <p:spPr>
          <a:xfrm>
            <a:off x="1503363" y="2919413"/>
            <a:ext cx="836612" cy="2889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8" grpId="0" animBg="1"/>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076" name="Object 4"/>
          <p:cNvGraphicFramePr>
            <a:graphicFrameLocks noChangeAspect="1"/>
          </p:cNvGraphicFramePr>
          <p:nvPr/>
        </p:nvGraphicFramePr>
        <p:xfrm>
          <a:off x="508000" y="2017713"/>
          <a:ext cx="8128000" cy="3076575"/>
        </p:xfrm>
        <a:graphic>
          <a:graphicData uri="http://schemas.openxmlformats.org/presentationml/2006/ole">
            <p:oleObj spid="_x0000_s3076" name="文档" r:id="rId3" imgW="3839157" imgH="1452859" progId="">
              <p:embed/>
            </p:oleObj>
          </a:graphicData>
        </a:graphic>
      </p:graphicFrame>
      <p:sp>
        <p:nvSpPr>
          <p:cNvPr id="3" name="矩形 2"/>
          <p:cNvSpPr/>
          <p:nvPr/>
        </p:nvSpPr>
        <p:spPr>
          <a:xfrm>
            <a:off x="468313" y="3811588"/>
            <a:ext cx="1600200" cy="4492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68313" y="4629150"/>
            <a:ext cx="1600200" cy="4492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701800"/>
            <a:ext cx="8128000" cy="3708400"/>
          </a:xfrm>
          <a:prstGeom prst="rect">
            <a:avLst/>
          </a:prstGeom>
        </p:spPr>
        <p:txBody>
          <a:bodyPr>
            <a:spAutoFit/>
          </a:bodyPr>
          <a:lstStyle/>
          <a:p>
            <a:pPr fontAlgn="auto">
              <a:lnSpc>
                <a:spcPct val="120000"/>
              </a:lnSpc>
              <a:spcBef>
                <a:spcPts val="0"/>
              </a:spcBef>
              <a:spcAft>
                <a:spcPts val="0"/>
              </a:spcAft>
              <a:tabLst>
                <a:tab pos="1029335" algn="l"/>
                <a:tab pos="1850390" algn="l"/>
                <a:tab pos="2538095" algn="l"/>
                <a:tab pos="3221990" algn="l"/>
              </a:tabLst>
              <a:defRPr/>
            </a:pPr>
            <a:r>
              <a:rPr lang="zh-CN" altLang="zh-CN" sz="220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三角函数式的化简与证明方法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fontAlgn="auto">
              <a:lnSpc>
                <a:spcPct val="120000"/>
              </a:lnSpc>
              <a:spcBef>
                <a:spcPts val="0"/>
              </a:spcBef>
              <a:spcAft>
                <a:spcPts val="0"/>
              </a:spcAft>
              <a:tabLst>
                <a:tab pos="1029335" algn="l"/>
                <a:tab pos="1850390" algn="l"/>
                <a:tab pos="2538095" algn="l"/>
                <a:tab pos="3221990" algn="l"/>
              </a:tabLst>
              <a:defRPr/>
            </a:pPr>
            <a:r>
              <a:rPr lang="zh-CN" altLang="zh-CN" sz="220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剖析</a:t>
            </a:r>
            <a:r>
              <a:rPr lang="en-US" altLang="zh-CN" sz="2200">
                <a:solidFill>
                  <a:srgbClr val="000000"/>
                </a:solidFill>
                <a:latin typeface="Times New Roman" panose="02020603050405020304" pitchFamily="18" charset="0"/>
                <a:ea typeface="+mn-ea"/>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三角函数式的化简是将三角函数式化为最简单的形式</a:t>
            </a:r>
            <a:r>
              <a:rPr lang="en-US" altLang="zh-CN" sz="2200">
                <a:solidFill>
                  <a:srgbClr val="000000"/>
                </a:solidFill>
                <a:latin typeface="Times New Roman" panose="02020603050405020304" pitchFamily="18" charset="0"/>
                <a:ea typeface="+mn-ea"/>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其基本要求是</a:t>
            </a:r>
            <a:r>
              <a:rPr lang="en-US" altLang="zh-CN" sz="2200">
                <a:solidFill>
                  <a:srgbClr val="000000"/>
                </a:solidFill>
                <a:latin typeface="Times New Roman" panose="02020603050405020304" pitchFamily="18" charset="0"/>
                <a:ea typeface="+mn-ea"/>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尽量减少角的种数</a:t>
            </a:r>
            <a:r>
              <a:rPr lang="en-US" altLang="zh-CN" sz="2200">
                <a:solidFill>
                  <a:srgbClr val="000000"/>
                </a:solidFill>
                <a:latin typeface="Times New Roman" panose="02020603050405020304" pitchFamily="18" charset="0"/>
                <a:ea typeface="+mn-ea"/>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尽量减少三角函数的种数</a:t>
            </a:r>
            <a:r>
              <a:rPr lang="en-US" altLang="zh-CN" sz="2200">
                <a:solidFill>
                  <a:srgbClr val="000000"/>
                </a:solidFill>
                <a:latin typeface="Times New Roman" panose="02020603050405020304" pitchFamily="18" charset="0"/>
                <a:ea typeface="+mn-ea"/>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尽量化为同角且同名的三角函数等</a:t>
            </a:r>
            <a:r>
              <a:rPr lang="en-US" altLang="zh-CN" sz="2200" i="1">
                <a:solidFill>
                  <a:srgbClr val="000000"/>
                </a:solidFill>
                <a:latin typeface="Times New Roman" panose="02020603050405020304" pitchFamily="18" charset="0"/>
                <a:ea typeface="+mn-ea"/>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三角函数式的化简实质上是一种不指定答案的恒等变形</a:t>
            </a:r>
            <a:r>
              <a:rPr lang="en-US" altLang="zh-CN" sz="2200">
                <a:solidFill>
                  <a:srgbClr val="000000"/>
                </a:solidFill>
                <a:latin typeface="Times New Roman" panose="02020603050405020304" pitchFamily="18" charset="0"/>
                <a:ea typeface="+mn-ea"/>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体现了由繁到简的最基本的数学解题原则</a:t>
            </a:r>
            <a:r>
              <a:rPr lang="en-US" altLang="zh-CN" sz="2200" i="1">
                <a:solidFill>
                  <a:srgbClr val="000000"/>
                </a:solidFill>
                <a:latin typeface="Times New Roman" panose="02020603050405020304" pitchFamily="18" charset="0"/>
                <a:ea typeface="+mn-ea"/>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它不仅要求熟悉和灵活运用所学的三角公式</a:t>
            </a:r>
            <a:r>
              <a:rPr lang="en-US" altLang="zh-CN" sz="2200">
                <a:solidFill>
                  <a:srgbClr val="000000"/>
                </a:solidFill>
                <a:latin typeface="Times New Roman" panose="02020603050405020304" pitchFamily="18" charset="0"/>
                <a:ea typeface="+mn-ea"/>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而且还需要熟悉和灵活运用这些公式的等价形式</a:t>
            </a:r>
            <a:r>
              <a:rPr lang="en-US" altLang="zh-CN" sz="2200">
                <a:solidFill>
                  <a:srgbClr val="000000"/>
                </a:solidFill>
                <a:latin typeface="Times New Roman" panose="02020603050405020304" pitchFamily="18" charset="0"/>
                <a:ea typeface="+mn-ea"/>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同时这类问题还具有较强的综合性</a:t>
            </a:r>
            <a:r>
              <a:rPr lang="en-US" altLang="zh-CN" sz="2200">
                <a:solidFill>
                  <a:srgbClr val="000000"/>
                </a:solidFill>
                <a:latin typeface="Times New Roman" panose="02020603050405020304" pitchFamily="18" charset="0"/>
                <a:ea typeface="+mn-ea"/>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对其他非三角知识的运用也具有较高的要求</a:t>
            </a:r>
            <a:r>
              <a:rPr lang="en-US" altLang="zh-CN" sz="2200" i="1">
                <a:solidFill>
                  <a:srgbClr val="000000"/>
                </a:solidFill>
                <a:latin typeface="Times New Roman" panose="02020603050405020304" pitchFamily="18" charset="0"/>
                <a:ea typeface="+mn-ea"/>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三角函数恒等式的证明是一种指定答案的恒等变形</a:t>
            </a:r>
            <a:r>
              <a:rPr lang="en-US" altLang="zh-CN" sz="2200">
                <a:solidFill>
                  <a:srgbClr val="000000"/>
                </a:solidFill>
                <a:latin typeface="Times New Roman" panose="02020603050405020304" pitchFamily="18" charset="0"/>
                <a:ea typeface="+mn-ea"/>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与三角函数式的化简相比要简单一些</a:t>
            </a:r>
            <a:r>
              <a:rPr lang="en-US" altLang="zh-CN" sz="2200" i="1">
                <a:solidFill>
                  <a:srgbClr val="000000"/>
                </a:solidFill>
                <a:latin typeface="Times New Roman" panose="02020603050405020304" pitchFamily="18" charset="0"/>
                <a:ea typeface="+mn-ea"/>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矩形 1"/>
          <p:cNvSpPr>
            <a:spLocks noChangeAspect="1"/>
          </p:cNvSpPr>
          <p:nvPr/>
        </p:nvSpPr>
        <p:spPr bwMode="auto">
          <a:xfrm>
            <a:off x="508000" y="1092200"/>
            <a:ext cx="8128000" cy="4927600"/>
          </a:xfrm>
          <a:prstGeom prst="rect">
            <a:avLst/>
          </a:prstGeom>
          <a:noFill/>
          <a:ln w="9525">
            <a:noFill/>
            <a:miter lim="800000"/>
            <a:headEnd/>
            <a:tailEnd/>
          </a:ln>
        </p:spPr>
        <p:txBody>
          <a:bodyPr>
            <a:spAutoFit/>
          </a:bodyPr>
          <a:lstStyle/>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ea typeface="楷体"/>
                <a:cs typeface="Times New Roman" pitchFamily="18" charset="0"/>
              </a:rPr>
              <a:t>证明三角恒等式就是通过转化和消去等式两边的差异来促成统一的过程</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证明的方法在形式上显得较为灵活</a:t>
            </a:r>
            <a:r>
              <a:rPr lang="en-US" altLang="zh-CN" sz="2200" i="1">
                <a:solidFill>
                  <a:srgbClr val="000000"/>
                </a:solidFill>
                <a:latin typeface="Times New Roman" pitchFamily="18" charset="0"/>
                <a:ea typeface="方正书宋_GBK"/>
                <a:cs typeface="Times New Roman" pitchFamily="18" charset="0"/>
              </a:rPr>
              <a:t>.</a:t>
            </a:r>
            <a:r>
              <a:rPr lang="zh-CN" altLang="zh-CN" sz="2200">
                <a:solidFill>
                  <a:srgbClr val="000000"/>
                </a:solidFill>
                <a:latin typeface="Times New Roman" pitchFamily="18" charset="0"/>
                <a:ea typeface="楷体"/>
                <a:cs typeface="Times New Roman" pitchFamily="18" charset="0"/>
              </a:rPr>
              <a:t>常用的有以下几种</a:t>
            </a:r>
            <a:r>
              <a:rPr lang="en-US" altLang="zh-CN" sz="2200">
                <a:solidFill>
                  <a:srgbClr val="000000"/>
                </a:solidFill>
                <a:latin typeface="Times New Roman" pitchFamily="18" charset="0"/>
                <a:ea typeface="楷体"/>
                <a:cs typeface="Times New Roman" pitchFamily="18" charset="0"/>
              </a:rPr>
              <a:t>:</a:t>
            </a:r>
            <a:endParaRPr lang="zh-CN" altLang="zh-CN" sz="2200">
              <a:solidFill>
                <a:srgbClr val="000000"/>
              </a:solidFill>
              <a:latin typeface="NEU-BZ-S92"/>
              <a:ea typeface="楷体"/>
              <a:cs typeface="Times New Roman" pitchFamily="18" charset="0"/>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ea typeface="楷体"/>
                <a:cs typeface="Times New Roman" pitchFamily="18" charset="0"/>
              </a:rPr>
              <a:t>(1)</a:t>
            </a:r>
            <a:r>
              <a:rPr lang="zh-CN" altLang="zh-CN" sz="2200">
                <a:solidFill>
                  <a:srgbClr val="000000"/>
                </a:solidFill>
                <a:latin typeface="Times New Roman" pitchFamily="18" charset="0"/>
                <a:ea typeface="楷体"/>
                <a:cs typeface="Times New Roman" pitchFamily="18" charset="0"/>
              </a:rPr>
              <a:t>直接法</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从等式的一边开始直接化为等式的另一边</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常从比较复杂的一边开始化简到另一边</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其依据是相等关系的传递性</a:t>
            </a:r>
            <a:r>
              <a:rPr lang="en-US" altLang="zh-CN" sz="2200" i="1">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(2)</a:t>
            </a:r>
            <a:r>
              <a:rPr lang="zh-CN" altLang="zh-CN" sz="2200">
                <a:solidFill>
                  <a:srgbClr val="000000"/>
                </a:solidFill>
                <a:latin typeface="Times New Roman" pitchFamily="18" charset="0"/>
                <a:ea typeface="楷体"/>
                <a:cs typeface="楷体"/>
              </a:rPr>
              <a:t>综合法</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由一个已知成立的等式</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如公式等</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恒等变形得到所要证明的等式</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其依据是等价转化的思想</a:t>
            </a:r>
            <a:r>
              <a:rPr lang="en-US" altLang="zh-CN" sz="2200" i="1">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(3)</a:t>
            </a:r>
            <a:r>
              <a:rPr lang="zh-CN" altLang="zh-CN" sz="2200">
                <a:solidFill>
                  <a:srgbClr val="000000"/>
                </a:solidFill>
                <a:latin typeface="Times New Roman" pitchFamily="18" charset="0"/>
                <a:ea typeface="楷体"/>
                <a:cs typeface="楷体"/>
              </a:rPr>
              <a:t>中间量法</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证明等式左右两边都等于同一个式子</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其依据是等于同一个量的两个量相等</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即</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若</a:t>
            </a:r>
            <a:r>
              <a:rPr lang="en-US" altLang="zh-CN" sz="2200" i="1">
                <a:solidFill>
                  <a:srgbClr val="000000"/>
                </a:solidFill>
                <a:latin typeface="Times New Roman" pitchFamily="18" charset="0"/>
                <a:cs typeface="Times New Roman" pitchFamily="18" charset="0"/>
              </a:rPr>
              <a:t>a=c</a:t>
            </a:r>
            <a:r>
              <a:rPr lang="en-US" altLang="zh-CN" sz="2200">
                <a:solidFill>
                  <a:srgbClr val="000000"/>
                </a:solidFill>
                <a:latin typeface="Times New Roman" pitchFamily="18" charset="0"/>
                <a:cs typeface="Times New Roman" pitchFamily="18" charset="0"/>
              </a:rPr>
              <a:t>,</a:t>
            </a:r>
            <a:r>
              <a:rPr lang="en-US" altLang="zh-CN" sz="2200" i="1">
                <a:solidFill>
                  <a:srgbClr val="000000"/>
                </a:solidFill>
                <a:latin typeface="Times New Roman" pitchFamily="18" charset="0"/>
                <a:cs typeface="Times New Roman" pitchFamily="18" charset="0"/>
              </a:rPr>
              <a:t>b=c</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则</a:t>
            </a:r>
            <a:r>
              <a:rPr lang="en-US" altLang="zh-CN" sz="2200" i="1">
                <a:solidFill>
                  <a:srgbClr val="000000"/>
                </a:solidFill>
                <a:latin typeface="Times New Roman" pitchFamily="18" charset="0"/>
                <a:cs typeface="Times New Roman" pitchFamily="18" charset="0"/>
              </a:rPr>
              <a:t>a=b</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它可由等量关系的传递性推出</a:t>
            </a:r>
            <a:r>
              <a:rPr lang="en-US" altLang="zh-CN" sz="2200" i="1">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(4)</a:t>
            </a:r>
            <a:r>
              <a:rPr lang="zh-CN" altLang="zh-CN" sz="2200">
                <a:solidFill>
                  <a:srgbClr val="000000"/>
                </a:solidFill>
                <a:latin typeface="Times New Roman" pitchFamily="18" charset="0"/>
                <a:ea typeface="楷体"/>
                <a:cs typeface="楷体"/>
              </a:rPr>
              <a:t>分析法</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即从结论出发</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逐步推向已知条件</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其证明过程的书写格式为</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要证明</a:t>
            </a:r>
            <a:r>
              <a:rPr lang="en-US" altLang="zh-CN" sz="2200">
                <a:solidFill>
                  <a:srgbClr val="000000"/>
                </a:solidFill>
                <a:latin typeface="Times New Roman" pitchFamily="18" charset="0"/>
                <a:ea typeface="楷体"/>
                <a:cs typeface="楷体"/>
              </a:rPr>
              <a:t>……</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只需</a:t>
            </a:r>
            <a:r>
              <a:rPr lang="en-US" altLang="zh-CN" sz="2200">
                <a:solidFill>
                  <a:srgbClr val="000000"/>
                </a:solidFill>
                <a:latin typeface="Times New Roman" pitchFamily="18" charset="0"/>
                <a:ea typeface="楷体"/>
                <a:cs typeface="楷体"/>
              </a:rPr>
              <a:t>……</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只要所需的条件都已经具备</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则结论就成立</a:t>
            </a:r>
            <a:r>
              <a:rPr lang="en-US" altLang="zh-CN" sz="2200" i="1">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p:txBody>
      </p:sp>
    </p:spTree>
  </p:cSld>
  <p:clrMapOvr>
    <a:masterClrMapping/>
  </p:clrMapOvr>
  <p:transition spd="slow">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8313" y="1009650"/>
            <a:ext cx="863600" cy="258763"/>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chemeClr val="bg1"/>
                </a:solidFill>
                <a:latin typeface="微软雅黑" panose="020B0503020204020204" pitchFamily="34" charset="-122"/>
                <a:ea typeface="微软雅黑" panose="020B0503020204020204" pitchFamily="34" charset="-122"/>
              </a:rPr>
              <a:t>题型一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112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107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6" action="ppaction://hlinksldjump"/>
          </p:cNvPr>
          <p:cNvSpPr/>
          <p:nvPr/>
        </p:nvSpPr>
        <p:spPr>
          <a:xfrm>
            <a:off x="3109913" y="1009650"/>
            <a:ext cx="822325"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7" action="ppaction://hlinksldjump"/>
          </p:cNvPr>
          <p:cNvSpPr/>
          <p:nvPr/>
        </p:nvSpPr>
        <p:spPr>
          <a:xfrm>
            <a:off x="3970338" y="1009650"/>
            <a:ext cx="820737"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题型五</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4100" name="Object 4"/>
          <p:cNvGraphicFramePr>
            <a:graphicFrameLocks noChangeAspect="1"/>
          </p:cNvGraphicFramePr>
          <p:nvPr/>
        </p:nvGraphicFramePr>
        <p:xfrm>
          <a:off x="508000" y="2436813"/>
          <a:ext cx="8128000" cy="2238375"/>
        </p:xfrm>
        <a:graphic>
          <a:graphicData uri="http://schemas.openxmlformats.org/presentationml/2006/ole">
            <p:oleObj spid="_x0000_s4100" name="文档" r:id="rId8" imgW="3948631" imgH="1088114" progId="">
              <p:embed/>
            </p:oleObj>
          </a:graphicData>
        </a:graphic>
      </p:graphicFrame>
      <p:sp>
        <p:nvSpPr>
          <p:cNvPr id="10" name="矩形 9"/>
          <p:cNvSpPr/>
          <p:nvPr/>
        </p:nvSpPr>
        <p:spPr>
          <a:xfrm>
            <a:off x="508000" y="3417888"/>
            <a:ext cx="8128000" cy="16478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8313" y="1009650"/>
            <a:ext cx="863600" cy="258763"/>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chemeClr val="bg1"/>
                </a:solidFill>
                <a:latin typeface="微软雅黑" panose="020B0503020204020204" pitchFamily="34" charset="-122"/>
                <a:ea typeface="微软雅黑" panose="020B0503020204020204" pitchFamily="34" charset="-122"/>
              </a:rPr>
              <a:t>题型一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112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107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6" action="ppaction://hlinksldjump"/>
          </p:cNvPr>
          <p:cNvSpPr/>
          <p:nvPr/>
        </p:nvSpPr>
        <p:spPr>
          <a:xfrm>
            <a:off x="3109913" y="1009650"/>
            <a:ext cx="822325"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7" action="ppaction://hlinksldjump"/>
          </p:cNvPr>
          <p:cNvSpPr/>
          <p:nvPr/>
        </p:nvSpPr>
        <p:spPr>
          <a:xfrm>
            <a:off x="3970338" y="1009650"/>
            <a:ext cx="820737"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题型五</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5124" name="Object 4"/>
          <p:cNvGraphicFramePr>
            <a:graphicFrameLocks noChangeAspect="1"/>
          </p:cNvGraphicFramePr>
          <p:nvPr/>
        </p:nvGraphicFramePr>
        <p:xfrm>
          <a:off x="508000" y="1319213"/>
          <a:ext cx="8128000" cy="3798887"/>
        </p:xfrm>
        <a:graphic>
          <a:graphicData uri="http://schemas.openxmlformats.org/presentationml/2006/ole">
            <p:oleObj spid="_x0000_s5124" name="文档" r:id="rId8" imgW="3839157" imgH="1793840" progId="">
              <p:embed/>
            </p:oleObj>
          </a:graphicData>
        </a:graphic>
      </p:graphicFrame>
      <p:sp>
        <p:nvSpPr>
          <p:cNvPr id="5130" name="矩形 2"/>
          <p:cNvSpPr>
            <a:spLocks noChangeAspect="1"/>
          </p:cNvSpPr>
          <p:nvPr/>
        </p:nvSpPr>
        <p:spPr bwMode="auto">
          <a:xfrm>
            <a:off x="508000" y="5118100"/>
            <a:ext cx="8128000" cy="1271588"/>
          </a:xfrm>
          <a:prstGeom prst="rect">
            <a:avLst/>
          </a:prstGeom>
          <a:noFill/>
          <a:ln w="9525">
            <a:noFill/>
            <a:miter lim="800000"/>
            <a:headEnd/>
            <a:tailEnd/>
          </a:ln>
        </p:spPr>
        <p:txBody>
          <a:bodyPr>
            <a:spAutoFit/>
          </a:bodyPr>
          <a:lstStyle/>
          <a:p>
            <a:pPr indent="254000">
              <a:lnSpc>
                <a:spcPct val="120000"/>
              </a:lnSpc>
              <a:tabLst>
                <a:tab pos="1028700" algn="l"/>
                <a:tab pos="1849438" algn="l"/>
                <a:tab pos="2536825" algn="l"/>
                <a:tab pos="3221038" algn="l"/>
              </a:tabLst>
            </a:pPr>
            <a:r>
              <a:rPr lang="zh-CN" altLang="zh-CN" sz="2200" b="1">
                <a:solidFill>
                  <a:srgbClr val="000000"/>
                </a:solidFill>
                <a:latin typeface="Times New Roman" pitchFamily="18" charset="0"/>
                <a:cs typeface="Times New Roman" pitchFamily="18" charset="0"/>
              </a:rPr>
              <a:t>反思</a:t>
            </a:r>
            <a:r>
              <a:rPr lang="zh-CN" altLang="zh-CN" sz="2200">
                <a:solidFill>
                  <a:srgbClr val="000000"/>
                </a:solidFill>
                <a:latin typeface="Times New Roman" pitchFamily="18" charset="0"/>
                <a:ea typeface="楷体"/>
                <a:cs typeface="Times New Roman" pitchFamily="18" charset="0"/>
              </a:rPr>
              <a:t>已知</a:t>
            </a:r>
            <a:r>
              <a:rPr lang="en-US" altLang="zh-CN" sz="2200">
                <a:solidFill>
                  <a:srgbClr val="000000"/>
                </a:solidFill>
                <a:latin typeface="Times New Roman" pitchFamily="18" charset="0"/>
                <a:cs typeface="Times New Roman" pitchFamily="18" charset="0"/>
              </a:rPr>
              <a:t>cos</a:t>
            </a:r>
            <a:r>
              <a:rPr lang="en-US" altLang="zh-CN" sz="2200">
                <a:solidFill>
                  <a:srgbClr val="000000"/>
                </a:solidFill>
                <a:latin typeface="Times New Roman" pitchFamily="18" charset="0"/>
                <a:ea typeface="楷体"/>
                <a:cs typeface="楷体"/>
              </a:rPr>
              <a:t> </a:t>
            </a:r>
            <a:r>
              <a:rPr lang="en-US" altLang="zh-CN" sz="2200" i="1">
                <a:solidFill>
                  <a:srgbClr val="000000"/>
                </a:solidFill>
                <a:latin typeface="Times New Roman" pitchFamily="18" charset="0"/>
                <a:ea typeface="Microsoft Yi Baiti"/>
                <a:cs typeface="Microsoft Yi Baiti"/>
              </a:rPr>
              <a:t>α</a:t>
            </a:r>
            <a:r>
              <a:rPr lang="en-US" altLang="zh-CN" sz="2200">
                <a:solidFill>
                  <a:srgbClr val="000000"/>
                </a:solidFill>
                <a:latin typeface="Times New Roman" pitchFamily="18" charset="0"/>
                <a:ea typeface="楷体"/>
                <a:cs typeface="楷体"/>
              </a:rPr>
              <a:t>(</a:t>
            </a:r>
            <a:r>
              <a:rPr lang="zh-CN" altLang="zh-CN" sz="2200">
                <a:solidFill>
                  <a:srgbClr val="000000"/>
                </a:solidFill>
                <a:latin typeface="Times New Roman" pitchFamily="18" charset="0"/>
                <a:ea typeface="楷体"/>
                <a:cs typeface="楷体"/>
              </a:rPr>
              <a:t>或</a:t>
            </a:r>
            <a:r>
              <a:rPr lang="en-US" altLang="zh-CN" sz="2200">
                <a:solidFill>
                  <a:srgbClr val="000000"/>
                </a:solidFill>
                <a:latin typeface="Times New Roman" pitchFamily="18" charset="0"/>
                <a:ea typeface="方正书宋_GBK"/>
                <a:cs typeface="方正书宋_GBK"/>
              </a:rPr>
              <a:t>sin</a:t>
            </a:r>
            <a:r>
              <a:rPr lang="en-US" altLang="zh-CN" sz="2200">
                <a:solidFill>
                  <a:srgbClr val="000000"/>
                </a:solidFill>
                <a:latin typeface="Times New Roman" pitchFamily="18" charset="0"/>
                <a:ea typeface="楷体"/>
                <a:cs typeface="楷体"/>
              </a:rPr>
              <a:t> </a:t>
            </a:r>
            <a:r>
              <a:rPr lang="en-US" altLang="zh-CN" sz="2200" i="1">
                <a:solidFill>
                  <a:srgbClr val="000000"/>
                </a:solidFill>
                <a:latin typeface="Times New Roman" pitchFamily="18" charset="0"/>
                <a:ea typeface="Microsoft Yi Baiti"/>
                <a:cs typeface="Microsoft Yi Baiti"/>
              </a:rPr>
              <a:t>α</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求</a:t>
            </a:r>
            <a:r>
              <a:rPr lang="en-US" altLang="zh-CN" sz="2200">
                <a:solidFill>
                  <a:srgbClr val="000000"/>
                </a:solidFill>
                <a:latin typeface="Times New Roman" pitchFamily="18" charset="0"/>
                <a:cs typeface="Times New Roman" pitchFamily="18" charset="0"/>
              </a:rPr>
              <a:t>tan</a:t>
            </a:r>
            <a:r>
              <a:rPr lang="en-US" altLang="zh-CN" sz="2200">
                <a:solidFill>
                  <a:srgbClr val="000000"/>
                </a:solidFill>
                <a:latin typeface="Times New Roman" pitchFamily="18" charset="0"/>
                <a:ea typeface="楷体"/>
                <a:cs typeface="楷体"/>
              </a:rPr>
              <a:t> </a:t>
            </a:r>
            <a:r>
              <a:rPr lang="en-US" altLang="zh-CN" sz="2200" i="1">
                <a:solidFill>
                  <a:srgbClr val="000000"/>
                </a:solidFill>
                <a:latin typeface="Times New Roman" pitchFamily="18" charset="0"/>
                <a:ea typeface="Microsoft Yi Baiti"/>
                <a:cs typeface="Microsoft Yi Baiti"/>
              </a:rPr>
              <a:t>α</a:t>
            </a:r>
            <a:r>
              <a:rPr lang="zh-CN" altLang="zh-CN" sz="2200">
                <a:solidFill>
                  <a:srgbClr val="000000"/>
                </a:solidFill>
                <a:latin typeface="Times New Roman" pitchFamily="18" charset="0"/>
                <a:ea typeface="楷体"/>
                <a:cs typeface="楷体"/>
              </a:rPr>
              <a:t>时</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先利用平方关系求出</a:t>
            </a:r>
            <a:r>
              <a:rPr lang="en-US" altLang="zh-CN" sz="2200">
                <a:solidFill>
                  <a:srgbClr val="000000"/>
                </a:solidFill>
                <a:latin typeface="Times New Roman" pitchFamily="18" charset="0"/>
                <a:cs typeface="Times New Roman" pitchFamily="18" charset="0"/>
              </a:rPr>
              <a:t>sin</a:t>
            </a:r>
            <a:r>
              <a:rPr lang="en-US" altLang="zh-CN" sz="2200">
                <a:solidFill>
                  <a:srgbClr val="000000"/>
                </a:solidFill>
                <a:latin typeface="Times New Roman" pitchFamily="18" charset="0"/>
                <a:ea typeface="楷体"/>
                <a:cs typeface="楷体"/>
              </a:rPr>
              <a:t> </a:t>
            </a:r>
            <a:r>
              <a:rPr lang="en-US" altLang="zh-CN" sz="2200" i="1">
                <a:solidFill>
                  <a:srgbClr val="000000"/>
                </a:solidFill>
                <a:latin typeface="Times New Roman" pitchFamily="18" charset="0"/>
                <a:ea typeface="Microsoft Yi Baiti"/>
                <a:cs typeface="Microsoft Yi Baiti"/>
              </a:rPr>
              <a:t>α</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或</a:t>
            </a:r>
            <a:r>
              <a:rPr lang="en-US" altLang="zh-CN" sz="2200">
                <a:solidFill>
                  <a:srgbClr val="000000"/>
                </a:solidFill>
                <a:latin typeface="Times New Roman" pitchFamily="18" charset="0"/>
                <a:cs typeface="Times New Roman" pitchFamily="18" charset="0"/>
              </a:rPr>
              <a:t>cos</a:t>
            </a:r>
            <a:r>
              <a:rPr lang="en-US" altLang="zh-CN" sz="2200">
                <a:solidFill>
                  <a:srgbClr val="000000"/>
                </a:solidFill>
                <a:latin typeface="Times New Roman" pitchFamily="18" charset="0"/>
                <a:ea typeface="楷体"/>
                <a:cs typeface="楷体"/>
              </a:rPr>
              <a:t> </a:t>
            </a:r>
            <a:r>
              <a:rPr lang="en-US" altLang="zh-CN" sz="2200" i="1">
                <a:solidFill>
                  <a:srgbClr val="000000"/>
                </a:solidFill>
                <a:latin typeface="Times New Roman" pitchFamily="18" charset="0"/>
                <a:ea typeface="Microsoft Yi Baiti"/>
                <a:cs typeface="Microsoft Yi Baiti"/>
              </a:rPr>
              <a:t>α</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再利用商关系求出</a:t>
            </a:r>
            <a:r>
              <a:rPr lang="en-US" altLang="zh-CN" sz="2200">
                <a:solidFill>
                  <a:srgbClr val="000000"/>
                </a:solidFill>
                <a:latin typeface="Times New Roman" pitchFamily="18" charset="0"/>
                <a:cs typeface="Times New Roman" pitchFamily="18" charset="0"/>
              </a:rPr>
              <a:t>tan</a:t>
            </a:r>
            <a:r>
              <a:rPr lang="en-US" altLang="zh-CN" sz="2200">
                <a:solidFill>
                  <a:srgbClr val="000000"/>
                </a:solidFill>
                <a:latin typeface="Times New Roman" pitchFamily="18" charset="0"/>
                <a:ea typeface="楷体"/>
                <a:cs typeface="楷体"/>
              </a:rPr>
              <a:t> </a:t>
            </a:r>
            <a:r>
              <a:rPr lang="en-US" altLang="zh-CN" sz="2200" i="1">
                <a:solidFill>
                  <a:srgbClr val="000000"/>
                </a:solidFill>
                <a:latin typeface="Times New Roman" pitchFamily="18" charset="0"/>
                <a:ea typeface="Microsoft Yi Baiti"/>
                <a:cs typeface="Microsoft Yi Baiti"/>
              </a:rPr>
              <a:t>α</a:t>
            </a:r>
            <a:r>
              <a:rPr lang="en-US" altLang="zh-CN" sz="2200" i="1">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注意在求</a:t>
            </a:r>
            <a:r>
              <a:rPr lang="en-US" altLang="zh-CN" sz="2200">
                <a:solidFill>
                  <a:srgbClr val="000000"/>
                </a:solidFill>
                <a:latin typeface="Times New Roman" pitchFamily="18" charset="0"/>
                <a:cs typeface="Times New Roman" pitchFamily="18" charset="0"/>
              </a:rPr>
              <a:t>sin</a:t>
            </a:r>
            <a:r>
              <a:rPr lang="en-US" altLang="zh-CN" sz="2200">
                <a:solidFill>
                  <a:srgbClr val="000000"/>
                </a:solidFill>
                <a:latin typeface="Times New Roman" pitchFamily="18" charset="0"/>
                <a:ea typeface="楷体"/>
                <a:cs typeface="楷体"/>
              </a:rPr>
              <a:t> </a:t>
            </a:r>
            <a:r>
              <a:rPr lang="en-US" altLang="zh-CN" sz="2200" i="1">
                <a:solidFill>
                  <a:srgbClr val="000000"/>
                </a:solidFill>
                <a:latin typeface="Times New Roman" pitchFamily="18" charset="0"/>
                <a:ea typeface="Microsoft Yi Baiti"/>
                <a:cs typeface="Microsoft Yi Baiti"/>
              </a:rPr>
              <a:t>α</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或</a:t>
            </a:r>
            <a:r>
              <a:rPr lang="en-US" altLang="zh-CN" sz="2200">
                <a:solidFill>
                  <a:srgbClr val="000000"/>
                </a:solidFill>
                <a:latin typeface="Times New Roman" pitchFamily="18" charset="0"/>
                <a:cs typeface="Times New Roman" pitchFamily="18" charset="0"/>
              </a:rPr>
              <a:t>cos</a:t>
            </a:r>
            <a:r>
              <a:rPr lang="en-US" altLang="zh-CN" sz="2200">
                <a:solidFill>
                  <a:srgbClr val="000000"/>
                </a:solidFill>
                <a:latin typeface="Times New Roman" pitchFamily="18" charset="0"/>
                <a:ea typeface="楷体"/>
                <a:cs typeface="楷体"/>
              </a:rPr>
              <a:t> </a:t>
            </a:r>
            <a:r>
              <a:rPr lang="en-US" altLang="zh-CN" sz="2200" i="1">
                <a:solidFill>
                  <a:srgbClr val="000000"/>
                </a:solidFill>
                <a:latin typeface="Times New Roman" pitchFamily="18" charset="0"/>
                <a:ea typeface="Microsoft Yi Baiti"/>
                <a:cs typeface="Microsoft Yi Baiti"/>
              </a:rPr>
              <a:t>α</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时</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往往需分类讨论</a:t>
            </a:r>
            <a:r>
              <a:rPr lang="en-US" altLang="zh-CN" sz="2200" i="1">
                <a:solidFill>
                  <a:srgbClr val="000000"/>
                </a:solidFill>
                <a:latin typeface="Times New Roman" pitchFamily="18" charset="0"/>
                <a:ea typeface="Microsoft Yi Baiti"/>
                <a:cs typeface="Microsoft Yi Baiti"/>
              </a:rPr>
              <a:t>α</a:t>
            </a:r>
            <a:r>
              <a:rPr lang="zh-CN" altLang="zh-CN" sz="2200">
                <a:solidFill>
                  <a:srgbClr val="000000"/>
                </a:solidFill>
                <a:latin typeface="Times New Roman" pitchFamily="18" charset="0"/>
                <a:ea typeface="楷体"/>
                <a:cs typeface="楷体"/>
              </a:rPr>
              <a:t>所在的象限</a:t>
            </a:r>
            <a:r>
              <a:rPr lang="en-US" altLang="zh-CN" sz="2200" i="1">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p:txBody>
      </p:sp>
    </p:spTree>
  </p:cSld>
  <p:clrMapOvr>
    <a:masterClrMapping/>
  </p:clrMapOvr>
  <p:transition spd="slow">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8313" y="1009650"/>
            <a:ext cx="863600" cy="258763"/>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chemeClr val="bg1"/>
                </a:solidFill>
                <a:latin typeface="微软雅黑" panose="020B0503020204020204" pitchFamily="34" charset="-122"/>
                <a:ea typeface="微软雅黑" panose="020B0503020204020204" pitchFamily="34" charset="-122"/>
              </a:rPr>
              <a:t>题型一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112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107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6" action="ppaction://hlinksldjump"/>
          </p:cNvPr>
          <p:cNvSpPr/>
          <p:nvPr/>
        </p:nvSpPr>
        <p:spPr>
          <a:xfrm>
            <a:off x="3109913" y="1009650"/>
            <a:ext cx="822325"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7" action="ppaction://hlinksldjump"/>
          </p:cNvPr>
          <p:cNvSpPr/>
          <p:nvPr/>
        </p:nvSpPr>
        <p:spPr>
          <a:xfrm>
            <a:off x="3970338" y="1009650"/>
            <a:ext cx="820737"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题型五</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6148" name="Object 4"/>
          <p:cNvGraphicFramePr>
            <a:graphicFrameLocks noChangeAspect="1"/>
          </p:cNvGraphicFramePr>
          <p:nvPr/>
        </p:nvGraphicFramePr>
        <p:xfrm>
          <a:off x="508000" y="1427163"/>
          <a:ext cx="8128000" cy="4257675"/>
        </p:xfrm>
        <a:graphic>
          <a:graphicData uri="http://schemas.openxmlformats.org/presentationml/2006/ole">
            <p:oleObj spid="_x0000_s6148" name="文档" r:id="rId8" imgW="3839157" imgH="2010599" progId="">
              <p:embed/>
            </p:oleObj>
          </a:graphicData>
        </a:graphic>
      </p:graphicFrame>
      <p:sp>
        <p:nvSpPr>
          <p:cNvPr id="10" name="矩形 9"/>
          <p:cNvSpPr/>
          <p:nvPr/>
        </p:nvSpPr>
        <p:spPr>
          <a:xfrm>
            <a:off x="508000" y="1925638"/>
            <a:ext cx="8128000" cy="3917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theme/theme1.xml><?xml version="1.0" encoding="utf-8"?>
<a:theme xmlns:a="http://schemas.openxmlformats.org/drawingml/2006/main" name="无首页五模块">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无首页五模块</Template>
  <TotalTime>66</TotalTime>
  <Words>1158</Words>
  <Application>Microsoft Office PowerPoint</Application>
  <PresentationFormat>全屏显示(4:3)</PresentationFormat>
  <Paragraphs>111</Paragraphs>
  <Slides>23</Slides>
  <Notes>0</Notes>
  <HiddenSlides>0</HiddenSlides>
  <MMClips>0</MMClips>
  <ScaleCrop>false</ScaleCrop>
  <HeadingPairs>
    <vt:vector size="8" baseType="variant">
      <vt:variant>
        <vt:lpstr>已用的字体</vt:lpstr>
      </vt:variant>
      <vt:variant>
        <vt:i4>10</vt:i4>
      </vt:variant>
      <vt:variant>
        <vt:lpstr>演示文稿设计模板</vt:lpstr>
      </vt:variant>
      <vt:variant>
        <vt:i4>9</vt:i4>
      </vt:variant>
      <vt:variant>
        <vt:lpstr>嵌入 OLE 服务器</vt:lpstr>
      </vt:variant>
      <vt:variant>
        <vt:i4>1</vt:i4>
      </vt:variant>
      <vt:variant>
        <vt:lpstr>幻灯片标题</vt:lpstr>
      </vt:variant>
      <vt:variant>
        <vt:i4>23</vt:i4>
      </vt:variant>
    </vt:vector>
  </HeadingPairs>
  <TitlesOfParts>
    <vt:vector size="43" baseType="lpstr">
      <vt:lpstr>Calibri</vt:lpstr>
      <vt:lpstr>宋体</vt:lpstr>
      <vt:lpstr>Arial</vt:lpstr>
      <vt:lpstr>黑体</vt:lpstr>
      <vt:lpstr>微软雅黑</vt:lpstr>
      <vt:lpstr>Times New Roman</vt:lpstr>
      <vt:lpstr>NEU-BZ-S92</vt:lpstr>
      <vt:lpstr>方正书宋_GBK</vt:lpstr>
      <vt:lpstr>楷体</vt:lpstr>
      <vt:lpstr>Microsoft Yi Baiti</vt:lpstr>
      <vt:lpstr>无首页五模块</vt:lpstr>
      <vt:lpstr>无首页五模块</vt:lpstr>
      <vt:lpstr>无首页五模块</vt:lpstr>
      <vt:lpstr>无首页五模块</vt:lpstr>
      <vt:lpstr>无首页五模块</vt:lpstr>
      <vt:lpstr>无首页五模块</vt:lpstr>
      <vt:lpstr>无首页五模块</vt:lpstr>
      <vt:lpstr>无首页五模块</vt:lpstr>
      <vt:lpstr>无首页五模块</vt:lpstr>
      <vt:lpstr>文档</vt:lpstr>
      <vt:lpstr>1.2.2　同角三角函数的基本关系</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1.2.2　同角三角函数的基本关系</dc:title>
  <cp:lastModifiedBy>微软用户</cp:lastModifiedBy>
  <cp:revision>1</cp:revision>
  <dcterms:created xsi:type="dcterms:W3CDTF">2014-05-17T06:26:39Z</dcterms:created>
  <dcterms:modified xsi:type="dcterms:W3CDTF">2017-06-16T14:10:43Z</dcterms:modified>
</cp:coreProperties>
</file>