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63" r:id="rId3"/>
    <p:sldId id="264" r:id="rId4"/>
    <p:sldId id="289" r:id="rId5"/>
    <p:sldId id="290" r:id="rId6"/>
    <p:sldId id="291" r:id="rId7"/>
    <p:sldId id="265" r:id="rId8"/>
    <p:sldId id="292" r:id="rId9"/>
    <p:sldId id="293" r:id="rId10"/>
    <p:sldId id="275" r:id="rId11"/>
    <p:sldId id="294" r:id="rId12"/>
    <p:sldId id="280" r:id="rId13"/>
    <p:sldId id="295" r:id="rId14"/>
    <p:sldId id="298" r:id="rId15"/>
    <p:sldId id="281" r:id="rId16"/>
    <p:sldId id="299" r:id="rId17"/>
    <p:sldId id="303" r:id="rId18"/>
    <p:sldId id="300" r:id="rId19"/>
    <p:sldId id="301" r:id="rId20"/>
    <p:sldId id="302" r:id="rId21"/>
    <p:sldId id="286" r:id="rId22"/>
    <p:sldId id="304" r:id="rId23"/>
    <p:sldId id="305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8BA2ED3-B0CD-401F-99CC-9A7FC18809E4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3183755-0053-4A7E-8F68-93F2725420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E5BF10E-0233-4689-B9B4-D6E7E027988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A7532B2-7D8C-4C7B-8E2F-E5DE9EAB99C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D212D2D-CA95-4E4A-A92D-D6701ED51B6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D2F6A5B-C3A6-4BEE-9756-4DBB562E5A7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30B9280-8646-4CC0-BB37-F71CE476AA1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D71C813-4D34-4E71-B943-947249178724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136BDB5-8730-4AA0-8178-AEADBB58E20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AD3D6AE-7CCF-45F1-ACC9-F1190B584C0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2.4.2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的坐标表示、模、夹角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"/>
          <p:cNvSpPr>
            <a:spLocks noGrp="1"/>
          </p:cNvSpPr>
          <p:nvPr>
            <p:ph type="title"/>
          </p:nvPr>
        </p:nvSpPr>
        <p:spPr bwMode="auto">
          <a:xfrm>
            <a:off x="900113" y="2914650"/>
            <a:ext cx="7566025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平面向量数量积的坐标表示、模、夹角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960438"/>
        </p:xfrm>
        <a:graphic>
          <a:graphicData uri="http://schemas.openxmlformats.org/presentationml/2006/ole">
            <p:oleObj spid="_x0000_s6147" name="文档" r:id="rId7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675"/>
            <a:ext cx="8128000" cy="45227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(3,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先求出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展开求解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或先将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的坐标求出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再进行运算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解法一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解法二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4,3)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对于数量积的坐标运算有两种方法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一是先化简再代入向量的坐标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二是先确定向量的坐标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再计算数量积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341563"/>
            <a:ext cx="8128000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141663"/>
            <a:ext cx="8128000" cy="322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矩形 1"/>
          <p:cNvSpPr>
            <a:spLocks noChangeAspect="1"/>
          </p:cNvSpPr>
          <p:nvPr/>
        </p:nvSpPr>
        <p:spPr bwMode="auto">
          <a:xfrm>
            <a:off x="508000" y="2309813"/>
            <a:ext cx="8128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(1,2),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的坐标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设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(1,2),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2(1,2)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(2,4)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770188"/>
            <a:ext cx="8128000" cy="2582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628775"/>
          <a:ext cx="8128000" cy="960438"/>
        </p:xfrm>
        <a:graphic>
          <a:graphicData uri="http://schemas.openxmlformats.org/presentationml/2006/ole">
            <p:oleObj spid="_x0000_s7171" name="文档" r:id="rId7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109788"/>
            <a:ext cx="8128000" cy="37099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(1,2),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A.9	B.4	C.0	D.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有关向量垂直的问题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通常利用它们的数量积为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来解决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本题也可先求出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的坐标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再代入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00" y="33480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995863"/>
            <a:ext cx="8128000" cy="94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574925"/>
          <a:ext cx="8128000" cy="1962150"/>
        </p:xfrm>
        <a:graphic>
          <a:graphicData uri="http://schemas.openxmlformats.org/presentationml/2006/ole">
            <p:oleObj spid="_x0000_s8195" name="文档" r:id="rId7" imgW="3839157" imgH="92788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730375"/>
          <a:ext cx="8128000" cy="3651250"/>
        </p:xfrm>
        <a:graphic>
          <a:graphicData uri="http://schemas.openxmlformats.org/presentationml/2006/ole">
            <p:oleObj spid="_x0000_s9219" name="文档" r:id="rId7" imgW="3839157" imgH="1724348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491331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079625"/>
          <a:ext cx="8128000" cy="2952750"/>
        </p:xfrm>
        <a:graphic>
          <a:graphicData uri="http://schemas.openxmlformats.org/presentationml/2006/ole">
            <p:oleObj spid="_x0000_s10243" name="文档" r:id="rId7" imgW="3948631" imgH="1433776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72745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2205038"/>
          <a:ext cx="8128000" cy="2530475"/>
        </p:xfrm>
        <a:graphic>
          <a:graphicData uri="http://schemas.openxmlformats.org/presentationml/2006/ole">
            <p:oleObj spid="_x0000_s11267" name="文档" r:id="rId7" imgW="3839157" imgH="119541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2133600"/>
          <a:ext cx="8128000" cy="2994025"/>
        </p:xfrm>
        <a:graphic>
          <a:graphicData uri="http://schemas.openxmlformats.org/presentationml/2006/ole">
            <p:oleObj spid="_x0000_s12291" name="文档" r:id="rId7" imgW="4029656" imgH="148490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752600"/>
          <a:ext cx="8128000" cy="3606800"/>
        </p:xfrm>
        <a:graphic>
          <a:graphicData uri="http://schemas.openxmlformats.org/presentationml/2006/ole">
            <p:oleObj spid="_x0000_s13315" name="文档" r:id="rId7" imgW="3839157" imgH="1702744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42900" y="2133600"/>
            <a:ext cx="8458200" cy="3598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11188" y="1495425"/>
          <a:ext cx="8128000" cy="4121150"/>
        </p:xfrm>
        <a:graphic>
          <a:graphicData uri="http://schemas.openxmlformats.org/presentationml/2006/ole">
            <p:oleObj spid="_x0000_s14339" name="文档" r:id="rId7" imgW="3839157" imgH="1946507" progId="">
              <p:embed/>
            </p:oleObj>
          </a:graphicData>
        </a:graphic>
      </p:graphicFrame>
      <p:sp>
        <p:nvSpPr>
          <p:cNvPr id="14344" name="矩形 2"/>
          <p:cNvSpPr>
            <a:spLocks noChangeAspect="1"/>
          </p:cNvSpPr>
          <p:nvPr/>
        </p:nvSpPr>
        <p:spPr bwMode="auto">
          <a:xfrm>
            <a:off x="508000" y="5643563"/>
            <a:ext cx="8128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已知三角形各顶点坐标求其内角时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可转化为求向量的夹角问题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19065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313" y="2360613"/>
            <a:ext cx="8128000" cy="328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313" y="5643563"/>
            <a:ext cx="8128000" cy="887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掌握平面向量数量积的坐标表示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会用向量的坐标形式求数量积、向量的模以及两个向量的夹角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会用两个向量的数量积判断它们的垂直关系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2095500"/>
          <a:ext cx="8128000" cy="2921000"/>
        </p:xfrm>
        <a:graphic>
          <a:graphicData uri="http://schemas.openxmlformats.org/presentationml/2006/ole">
            <p:oleObj spid="_x0000_s15363" name="文档" r:id="rId7" imgW="3839157" imgH="1379406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84175" y="2924175"/>
            <a:ext cx="8375650" cy="2439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471613"/>
          <a:ext cx="8128000" cy="4168775"/>
        </p:xfrm>
        <a:graphic>
          <a:graphicData uri="http://schemas.openxmlformats.org/presentationml/2006/ole">
            <p:oleObj spid="_x0000_s16387" name="文档" r:id="rId7" imgW="3948631" imgH="202644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7000"/>
            <a:ext cx="8128000" cy="45608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错因分析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以上错解是由于思考欠全面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由不等价转化而造成的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同向时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NEU-BZ-S92"/>
                <a:cs typeface="NEU-BZ-S92"/>
              </a:rPr>
              <a:t>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的夹角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NEU-BZ-S92"/>
                <a:cs typeface="NEU-BZ-S92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显然是不合理的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正解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的夹角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≠1,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方向不同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设其夹角为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为锐角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≠1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0);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为钝角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0);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为直角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323850" y="3573463"/>
          <a:ext cx="8128000" cy="568325"/>
        </p:xfrm>
        <a:graphic>
          <a:graphicData uri="http://schemas.openxmlformats.org/presentationml/2006/ole">
            <p:oleObj spid="_x0000_s17411" name="文档" r:id="rId7" imgW="3839157" imgH="268248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26368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2640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695825"/>
            <a:ext cx="8128000" cy="165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5"/>
          <p:cNvSpPr>
            <a:spLocks noChangeAspect="1"/>
          </p:cNvSpPr>
          <p:nvPr/>
        </p:nvSpPr>
        <p:spPr bwMode="auto">
          <a:xfrm>
            <a:off x="508000" y="1250950"/>
            <a:ext cx="8128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平面向量数量积、模、垂直、夹角的坐标表示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设非零向量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的夹角为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则有下表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2276475"/>
          <a:ext cx="8128000" cy="4025900"/>
        </p:xfrm>
        <a:graphic>
          <a:graphicData uri="http://schemas.openxmlformats.org/presentationml/2006/ole">
            <p:oleObj spid="_x0000_s1027" name="文档" r:id="rId3" imgW="4003008" imgH="1983234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390775" y="2801938"/>
            <a:ext cx="1600200" cy="255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370388" y="3594100"/>
            <a:ext cx="9286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70388" y="3201988"/>
            <a:ext cx="1601787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0600" y="4519613"/>
            <a:ext cx="1041400" cy="274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名师点拨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=-y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这两个结论不能混淆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可以对比学习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分别简记为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共线纵横交错积相等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垂直横横纵纵积相反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矩形 1"/>
          <p:cNvSpPr>
            <a:spLocks noChangeAspect="1"/>
          </p:cNvSpPr>
          <p:nvPr/>
        </p:nvSpPr>
        <p:spPr bwMode="auto">
          <a:xfrm>
            <a:off x="508000" y="935038"/>
            <a:ext cx="8128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(1,0),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5),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等于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	B.0	C.2	D.7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(4,2),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的值是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A.12	B.3	C.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	D.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01625" y="2613025"/>
          <a:ext cx="8128000" cy="2046288"/>
        </p:xfrm>
        <a:graphic>
          <a:graphicData uri="http://schemas.openxmlformats.org/presentationml/2006/ole">
            <p:oleObj spid="_x0000_s2051" name="文档" r:id="rId3" imgW="3839157" imgH="966772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08000" y="17621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21637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482975"/>
            <a:ext cx="8128000" cy="715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1989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37527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8356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858963"/>
          <a:ext cx="8128000" cy="3394075"/>
        </p:xfrm>
        <a:graphic>
          <a:graphicData uri="http://schemas.openxmlformats.org/presentationml/2006/ole">
            <p:oleObj spid="_x0000_s3075" name="文档" r:id="rId3" imgW="3839157" imgH="1604086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8000" y="2635250"/>
            <a:ext cx="8128000" cy="2017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50" y="4652963"/>
            <a:ext cx="1728788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997075"/>
          <a:ext cx="8128000" cy="3117850"/>
        </p:xfrm>
        <a:graphic>
          <a:graphicData uri="http://schemas.openxmlformats.org/presentationml/2006/ole">
            <p:oleObj spid="_x0000_s4099" name="文档" r:id="rId3" imgW="3839157" imgH="147266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851025"/>
          <a:ext cx="8128000" cy="3409950"/>
        </p:xfrm>
        <a:graphic>
          <a:graphicData uri="http://schemas.openxmlformats.org/presentationml/2006/ole">
            <p:oleObj spid="_x0000_s5123" name="文档" r:id="rId3" imgW="3839157" imgH="160984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名师点拨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在解决向量数量积的坐标运算问题时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关键是熟练掌握数量积的坐标运算公式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以及相关的向量的长度公式和夹角公式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在这个过程中还要熟练运用方程的思想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值得注意的是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对于一些向量数量积的坐标运算问题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有时考虑其几何意义可使问题快速得解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47</TotalTime>
  <Words>934</Words>
  <Application>Microsoft Office PowerPoint</Application>
  <PresentationFormat>全屏显示(4:3)</PresentationFormat>
  <Paragraphs>105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Cambria Math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2.4.2　平面向量数量积的坐标表示、模、夹角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2.4.2　平面向量数量积的坐标表示、模、夹角</dc:title>
  <cp:lastModifiedBy>微软用户</cp:lastModifiedBy>
  <cp:revision>1</cp:revision>
  <dcterms:created xsi:type="dcterms:W3CDTF">2014-05-17T06:26:39Z</dcterms:created>
  <dcterms:modified xsi:type="dcterms:W3CDTF">2017-06-16T14:00:50Z</dcterms:modified>
</cp:coreProperties>
</file>