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58" r:id="rId6"/>
    <p:sldId id="257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64ED0E9-5016-44F6-A4D1-05656DD1D15C}" type="datetimeFigureOut">
              <a:rPr lang="zh-CN" altLang="en-US" smtClean="0"/>
              <a:pPr/>
              <a:t>2014-06-02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28EC4BB-6B4A-4087-BAD8-DF5167D305C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4382" y="714356"/>
            <a:ext cx="792961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2.6</a:t>
            </a:r>
          </a:p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应用</a:t>
            </a:r>
            <a:r>
              <a:rPr lang="zh-CN" altLang="en-US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一元二次方程</a:t>
            </a:r>
            <a:endParaRPr lang="en-US" altLang="zh-CN" sz="6000" b="1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60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）</a:t>
            </a:r>
            <a:endParaRPr lang="zh-CN" altLang="en-US" sz="6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0602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还记得本章开始时梯子下滑的问题吗？</a:t>
            </a:r>
            <a:endParaRPr lang="zh-CN" altLang="en-US" sz="36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214422"/>
            <a:ext cx="521497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）在这个问题中，梯子顶端下滑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1m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时，梯子底端滑动的距离大于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1m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，那么梯子顶端下滑几米时，梯子底端滑动的距离和它相等呢？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786190"/>
            <a:ext cx="54292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）如果梯子的长度是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13m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，梯子顶端与地面的垂直距离为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12m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，那么梯子顶端下滑的距离与梯子底端滑动的距离可能相等吗？如果相等，这个距离是多少？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5" name="Picture 36" descr="cap$$$3"/>
          <p:cNvPicPr>
            <a:picLocks noChangeAspect="1" noChangeArrowheads="1"/>
          </p:cNvPicPr>
          <p:nvPr/>
        </p:nvPicPr>
        <p:blipFill>
          <a:blip r:embed="rId2">
            <a:lum bright="6000" contrast="12000"/>
          </a:blip>
          <a:srcRect/>
          <a:stretch>
            <a:fillRect/>
          </a:stretch>
        </p:blipFill>
        <p:spPr bwMode="auto">
          <a:xfrm>
            <a:off x="5715008" y="1071546"/>
            <a:ext cx="3000396" cy="2978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7" descr="cap$$$5"/>
          <p:cNvPicPr>
            <a:picLocks noChangeAspect="1" noChangeArrowheads="1"/>
          </p:cNvPicPr>
          <p:nvPr/>
        </p:nvPicPr>
        <p:blipFill>
          <a:blip r:embed="rId3">
            <a:lum bright="6000" contrast="18000"/>
          </a:blip>
          <a:srcRect/>
          <a:stretch>
            <a:fillRect/>
          </a:stretch>
        </p:blipFill>
        <p:spPr bwMode="auto">
          <a:xfrm>
            <a:off x="5715008" y="4023063"/>
            <a:ext cx="3000396" cy="262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4314" y="285728"/>
            <a:ext cx="8572528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【</a:t>
            </a:r>
            <a:r>
              <a:rPr lang="zh-CN" altLang="en-US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例</a:t>
            </a:r>
            <a:r>
              <a:rPr lang="en-US" altLang="zh-CN" sz="4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1】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如图，某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海军基地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位于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处，其正南方向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海里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处有一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个重要目标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，在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正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东方向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200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海里处有一重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要目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标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．小岛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位于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AC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的中点，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岛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上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有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一补给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码头；小岛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F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位于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BC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的中点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，一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艘军舰从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出发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</a:t>
            </a:r>
            <a:endParaRPr lang="en-US" altLang="zh-CN" sz="2800" b="1" dirty="0" smtClean="0">
              <a:latin typeface="黑体" pitchFamily="2" charset="-122"/>
              <a:ea typeface="黑体" pitchFamily="2" charset="-122"/>
            </a:endParaRPr>
          </a:p>
          <a:p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经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到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匀速巡航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，一艘补给船同时从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出发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，沿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南偏西方向匀速直线航行，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欲将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一批物品送达军舰．</a:t>
            </a:r>
          </a:p>
          <a:p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   已知军舰的速度是补给船速度的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倍，军舰在由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到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航行的途中与补给船相遇于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E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处，那么相遇时补给船航行了多少海里？（结果精确到</a:t>
            </a: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0.1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海里）</a:t>
            </a:r>
            <a:endParaRPr lang="zh-CN" altLang="en-US" sz="2800" b="1" dirty="0"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336445"/>
            <a:ext cx="2857520" cy="3092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524"/>
          <p:cNvSpPr txBox="1">
            <a:spLocks noChangeAspect="1" noChangeArrowheads="1"/>
          </p:cNvSpPr>
          <p:nvPr/>
        </p:nvSpPr>
        <p:spPr bwMode="auto">
          <a:xfrm>
            <a:off x="500034" y="285728"/>
            <a:ext cx="7956022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利用一元二次方程解几何图形中的有关计算问题的一般步骤是： </a:t>
            </a:r>
          </a:p>
        </p:txBody>
      </p:sp>
      <p:sp>
        <p:nvSpPr>
          <p:cNvPr id="15" name="Text Box 622"/>
          <p:cNvSpPr txBox="1">
            <a:spLocks noChangeArrowheads="1"/>
          </p:cNvSpPr>
          <p:nvPr/>
        </p:nvSpPr>
        <p:spPr bwMode="auto">
          <a:xfrm>
            <a:off x="331787" y="1857364"/>
            <a:ext cx="8812213" cy="29315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）审清题意；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）找等量关系（依据几何图形的性质）；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）设未知数，并依据等量关系列出方程；</a:t>
            </a:r>
          </a:p>
          <a:p>
            <a:pPr algn="l">
              <a:lnSpc>
                <a:spcPct val="150000"/>
              </a:lnSpc>
            </a:pP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200" b="1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200" b="1" dirty="0">
                <a:latin typeface="黑体" pitchFamily="2" charset="-122"/>
                <a:ea typeface="黑体" pitchFamily="2" charset="-122"/>
              </a:rPr>
              <a:t>）正确地求解方程并检验解的合理性。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85918" y="2143116"/>
            <a:ext cx="5143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随堂练习</a:t>
            </a:r>
            <a:r>
              <a:rPr lang="en-US" altLang="zh-CN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P53</a:t>
            </a:r>
            <a:endParaRPr lang="zh-CN" altLang="en-US" sz="6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凸显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35</TotalTime>
  <Words>311</Words>
  <Application>Microsoft Office PowerPoint</Application>
  <PresentationFormat>全屏显示(4:3)</PresentationFormat>
  <Paragraphs>21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凸显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User</cp:lastModifiedBy>
  <cp:revision>8</cp:revision>
  <dcterms:created xsi:type="dcterms:W3CDTF">2014-06-01T07:55:09Z</dcterms:created>
  <dcterms:modified xsi:type="dcterms:W3CDTF">2014-06-02T01:21:41Z</dcterms:modified>
</cp:coreProperties>
</file>