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7" autoAdjust="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2143401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克、千克、吨的认识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76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052736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</a:rPr>
              <a:t>你能提出什么问题？</a:t>
            </a:r>
            <a:endParaRPr lang="zh-CN" altLang="en-US" sz="4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1609" y="2252287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一克有多重？</a:t>
            </a:r>
            <a:endParaRPr lang="zh-CN" altLang="en-US" sz="40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a\appdata\roaming\360se6\USERDA~1\Temp\T01FEE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8138"/>
            <a:ext cx="1656184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a\appdata\roaming\360se6\USERDA~1\Temp\200906~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698" y="3933056"/>
            <a:ext cx="2088232" cy="203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a\appdata\roaming\360se6\USERDA~1\Temp\132470~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25507"/>
            <a:ext cx="2808312" cy="199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20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3717032"/>
            <a:ext cx="5904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</a:rPr>
              <a:t>计量较轻物品有多重，通常用</a:t>
            </a:r>
            <a:r>
              <a:rPr lang="zh-CN" altLang="en-US" sz="3200" dirty="0" smtClean="0">
                <a:solidFill>
                  <a:srgbClr val="00B0F0"/>
                </a:solidFill>
              </a:rPr>
              <a:t>克</a:t>
            </a:r>
            <a:r>
              <a:rPr lang="zh-CN" altLang="en-US" sz="3200" dirty="0" smtClean="0">
                <a:solidFill>
                  <a:srgbClr val="FF00FF"/>
                </a:solidFill>
              </a:rPr>
              <a:t>作单位，</a:t>
            </a:r>
            <a:r>
              <a:rPr lang="zh-CN" altLang="en-US" sz="3200" dirty="0" smtClean="0">
                <a:solidFill>
                  <a:srgbClr val="00B0F0"/>
                </a:solidFill>
              </a:rPr>
              <a:t>克</a:t>
            </a:r>
            <a:r>
              <a:rPr lang="zh-CN" altLang="en-US" sz="3200" dirty="0" smtClean="0">
                <a:solidFill>
                  <a:srgbClr val="FF00FF"/>
                </a:solidFill>
              </a:rPr>
              <a:t>用符号</a:t>
            </a:r>
            <a:r>
              <a:rPr lang="en-US" altLang="zh-CN" sz="3200" dirty="0" smtClean="0">
                <a:solidFill>
                  <a:srgbClr val="00B0F0"/>
                </a:solidFill>
              </a:rPr>
              <a:t>g</a:t>
            </a:r>
            <a:r>
              <a:rPr lang="zh-CN" altLang="en-US" sz="3200" dirty="0" smtClean="0">
                <a:solidFill>
                  <a:srgbClr val="FF00FF"/>
                </a:solidFill>
              </a:rPr>
              <a:t>表示。我们常用</a:t>
            </a:r>
            <a:r>
              <a:rPr lang="zh-CN" altLang="en-US" sz="3200" dirty="0" smtClean="0">
                <a:solidFill>
                  <a:srgbClr val="00B0F0"/>
                </a:solidFill>
              </a:rPr>
              <a:t>天平</a:t>
            </a:r>
            <a:r>
              <a:rPr lang="zh-CN" altLang="en-US" sz="3200" dirty="0" smtClean="0">
                <a:solidFill>
                  <a:srgbClr val="FF00FF"/>
                </a:solidFill>
              </a:rPr>
              <a:t>称比较轻的物品。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1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36912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认识天平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aa\appdata\roaming\360se6\USERDA~1\Temp\201012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897" y="666516"/>
            <a:ext cx="5607274" cy="52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01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3880" y="476672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千克有多重？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a\appdata\roaming\360se6\USERDA~1\Temp\50897_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5" r="12011"/>
          <a:stretch/>
        </p:blipFill>
        <p:spPr bwMode="auto">
          <a:xfrm>
            <a:off x="971600" y="1988840"/>
            <a:ext cx="2481407" cy="321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a\appdata\roaming\360se6\USERDA~1\Temp\632317~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4"/>
          <a:stretch/>
        </p:blipFill>
        <p:spPr bwMode="auto">
          <a:xfrm>
            <a:off x="3995936" y="2329844"/>
            <a:ext cx="3528392" cy="253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73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177127"/>
            <a:ext cx="62817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</a:rPr>
              <a:t>计量较重物品有多重，通常用</a:t>
            </a:r>
            <a:r>
              <a:rPr lang="zh-CN" altLang="en-US" sz="3200" dirty="0" smtClean="0">
                <a:solidFill>
                  <a:srgbClr val="00B0F0"/>
                </a:solidFill>
              </a:rPr>
              <a:t>千克</a:t>
            </a:r>
            <a:r>
              <a:rPr lang="zh-CN" altLang="en-US" sz="3200" dirty="0" smtClean="0">
                <a:solidFill>
                  <a:srgbClr val="FF00FF"/>
                </a:solidFill>
              </a:rPr>
              <a:t>作单位，</a:t>
            </a:r>
            <a:r>
              <a:rPr lang="zh-CN" altLang="en-US" sz="3200" dirty="0" smtClean="0">
                <a:solidFill>
                  <a:srgbClr val="00B0F0"/>
                </a:solidFill>
              </a:rPr>
              <a:t>千克</a:t>
            </a:r>
            <a:r>
              <a:rPr lang="zh-CN" altLang="en-US" sz="3200" dirty="0" smtClean="0">
                <a:solidFill>
                  <a:srgbClr val="FF00FF"/>
                </a:solidFill>
              </a:rPr>
              <a:t>用符号</a:t>
            </a:r>
            <a:r>
              <a:rPr lang="en-US" altLang="zh-CN" sz="3200" dirty="0" smtClean="0">
                <a:solidFill>
                  <a:srgbClr val="00B0F0"/>
                </a:solidFill>
              </a:rPr>
              <a:t>kg</a:t>
            </a:r>
            <a:r>
              <a:rPr lang="zh-CN" altLang="en-US" sz="3200" dirty="0" smtClean="0">
                <a:solidFill>
                  <a:srgbClr val="FF00FF"/>
                </a:solidFill>
              </a:rPr>
              <a:t>表示。千克又叫</a:t>
            </a:r>
            <a:r>
              <a:rPr lang="zh-CN" altLang="en-US" sz="3200" dirty="0" smtClean="0">
                <a:solidFill>
                  <a:srgbClr val="00B0F0"/>
                </a:solidFill>
              </a:rPr>
              <a:t>公斤</a:t>
            </a:r>
            <a:r>
              <a:rPr lang="zh-CN" altLang="en-US" sz="3200" dirty="0" smtClean="0">
                <a:solidFill>
                  <a:srgbClr val="FF00FF"/>
                </a:solidFill>
              </a:rPr>
              <a:t>。</a:t>
            </a:r>
            <a:endParaRPr lang="en-US" altLang="zh-CN" sz="3200" dirty="0" smtClean="0">
              <a:solidFill>
                <a:srgbClr val="FF00FF"/>
              </a:solidFill>
            </a:endParaRPr>
          </a:p>
          <a:p>
            <a:r>
              <a:rPr lang="en-US" altLang="zh-CN" sz="3200" u="sng" dirty="0" smtClean="0">
                <a:solidFill>
                  <a:srgbClr val="FF00FF"/>
                </a:solidFill>
              </a:rPr>
              <a:t>1</a:t>
            </a:r>
            <a:r>
              <a:rPr lang="zh-CN" altLang="en-US" sz="3200" u="sng" dirty="0" smtClean="0">
                <a:solidFill>
                  <a:srgbClr val="FF00FF"/>
                </a:solidFill>
              </a:rPr>
              <a:t>千克</a:t>
            </a:r>
            <a:r>
              <a:rPr lang="en-US" altLang="zh-CN" sz="3200" u="sng" dirty="0" smtClean="0">
                <a:solidFill>
                  <a:srgbClr val="FF00FF"/>
                </a:solidFill>
              </a:rPr>
              <a:t>=1000</a:t>
            </a:r>
            <a:r>
              <a:rPr lang="zh-CN" altLang="en-US" sz="3200" u="sng" dirty="0" smtClean="0">
                <a:solidFill>
                  <a:srgbClr val="FF00FF"/>
                </a:solidFill>
              </a:rPr>
              <a:t>克</a:t>
            </a:r>
            <a:endParaRPr lang="en-US" altLang="zh-CN" sz="3200" u="sng" dirty="0" smtClean="0">
              <a:solidFill>
                <a:srgbClr val="FF00FF"/>
              </a:solidFill>
            </a:endParaRPr>
          </a:p>
          <a:p>
            <a:r>
              <a:rPr lang="zh-CN" altLang="en-US" sz="3200" dirty="0" smtClean="0"/>
              <a:t>我们常用的称量工具是什么？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4752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68351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吨有多重？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440" y="1822088"/>
            <a:ext cx="3616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70C0"/>
                </a:solidFill>
              </a:rPr>
              <a:t>什么时候用吨作单位</a:t>
            </a:r>
            <a:r>
              <a:rPr lang="en-US" altLang="zh-CN" sz="2800" b="1" dirty="0">
                <a:solidFill>
                  <a:srgbClr val="0070C0"/>
                </a:solidFill>
              </a:rPr>
              <a:t>?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users\aa\appdata\roaming\360se6\USERDA~1\Temp\520015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4" b="8195"/>
          <a:stretch/>
        </p:blipFill>
        <p:spPr bwMode="auto">
          <a:xfrm>
            <a:off x="855440" y="3179435"/>
            <a:ext cx="3960440" cy="27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a\appdata\roaming\360se6\USERDA~1\Temp\0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729" y="3284984"/>
            <a:ext cx="3384376" cy="288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a\appdata\roaming\360se6\USERDA~1\Temp\332094~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9"/>
          <a:stretch/>
        </p:blipFill>
        <p:spPr bwMode="auto">
          <a:xfrm>
            <a:off x="4788024" y="581472"/>
            <a:ext cx="3724081" cy="232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24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8748" y="980728"/>
            <a:ext cx="63576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FF"/>
                </a:solidFill>
              </a:rPr>
              <a:t>计量很重的物品或大宗物品有多重，通常用</a:t>
            </a:r>
            <a:r>
              <a:rPr lang="zh-CN" altLang="en-US" sz="3200" dirty="0" smtClean="0">
                <a:solidFill>
                  <a:srgbClr val="00B0F0"/>
                </a:solidFill>
              </a:rPr>
              <a:t>吨</a:t>
            </a:r>
            <a:r>
              <a:rPr lang="zh-CN" altLang="en-US" sz="3200" dirty="0" smtClean="0">
                <a:solidFill>
                  <a:srgbClr val="FF00FF"/>
                </a:solidFill>
              </a:rPr>
              <a:t>作单位，</a:t>
            </a:r>
            <a:r>
              <a:rPr lang="zh-CN" altLang="en-US" sz="3200" dirty="0" smtClean="0">
                <a:solidFill>
                  <a:srgbClr val="00B0F0"/>
                </a:solidFill>
              </a:rPr>
              <a:t>吨</a:t>
            </a:r>
            <a:r>
              <a:rPr lang="zh-CN" altLang="en-US" sz="3200" dirty="0" smtClean="0">
                <a:solidFill>
                  <a:srgbClr val="FF00FF"/>
                </a:solidFill>
              </a:rPr>
              <a:t>用符号</a:t>
            </a:r>
            <a:r>
              <a:rPr lang="en-US" altLang="zh-CN" sz="3200" dirty="0" smtClean="0">
                <a:solidFill>
                  <a:srgbClr val="00B0F0"/>
                </a:solidFill>
              </a:rPr>
              <a:t>t</a:t>
            </a:r>
            <a:r>
              <a:rPr lang="zh-CN" altLang="en-US" sz="3200" dirty="0" smtClean="0">
                <a:solidFill>
                  <a:srgbClr val="FF00FF"/>
                </a:solidFill>
              </a:rPr>
              <a:t>表示</a:t>
            </a:r>
            <a:endParaRPr lang="en-US" altLang="zh-CN" sz="3200" dirty="0" smtClean="0">
              <a:solidFill>
                <a:srgbClr val="FF00FF"/>
              </a:solidFill>
            </a:endParaRPr>
          </a:p>
          <a:p>
            <a:r>
              <a:rPr lang="en-US" altLang="zh-CN" sz="3200" u="sng" dirty="0" smtClean="0">
                <a:solidFill>
                  <a:srgbClr val="FF00FF"/>
                </a:solidFill>
              </a:rPr>
              <a:t>1</a:t>
            </a:r>
            <a:r>
              <a:rPr lang="zh-CN" altLang="en-US" sz="3200" u="sng" dirty="0" smtClean="0">
                <a:solidFill>
                  <a:srgbClr val="FF00FF"/>
                </a:solidFill>
              </a:rPr>
              <a:t>吨</a:t>
            </a:r>
            <a:r>
              <a:rPr lang="en-US" altLang="zh-CN" sz="3200" u="sng" dirty="0" smtClean="0">
                <a:solidFill>
                  <a:srgbClr val="FF00FF"/>
                </a:solidFill>
              </a:rPr>
              <a:t>=1000</a:t>
            </a:r>
            <a:r>
              <a:rPr lang="zh-CN" altLang="en-US" sz="3200" u="sng" dirty="0" smtClean="0">
                <a:solidFill>
                  <a:srgbClr val="FF00FF"/>
                </a:solidFill>
              </a:rPr>
              <a:t>千克</a:t>
            </a:r>
            <a:endParaRPr lang="en-US" altLang="zh-CN" sz="3200" u="sng" dirty="0" smtClean="0">
              <a:solidFill>
                <a:srgbClr val="FF00FF"/>
              </a:solidFill>
            </a:endParaRPr>
          </a:p>
          <a:p>
            <a:r>
              <a:rPr lang="zh-CN" altLang="en-US" sz="3200" dirty="0" smtClean="0"/>
              <a:t>你还能说出那些用吨计量的物品？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8709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181087"/>
            <a:ext cx="61206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FF"/>
                </a:solidFill>
              </a:rPr>
              <a:t>作业：</a:t>
            </a:r>
            <a:endParaRPr lang="en-US" altLang="zh-CN" sz="5400" b="1" dirty="0" smtClean="0">
              <a:solidFill>
                <a:srgbClr val="FF00FF"/>
              </a:solidFill>
            </a:endParaRPr>
          </a:p>
          <a:p>
            <a:r>
              <a:rPr lang="en-US" altLang="zh-CN" sz="3600" b="1" dirty="0" smtClean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、复习今天学过的内容</a:t>
            </a:r>
            <a:endParaRPr lang="en-US" altLang="zh-CN" sz="3600" b="1" dirty="0" smtClean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、称一下自己的体重（注意单位）</a:t>
            </a:r>
            <a:endParaRPr lang="zh-CN" altLang="en-US" sz="3600" b="1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350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基本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69</TotalTime>
  <Words>161</Words>
  <Application>Microsoft Office PowerPoint</Application>
  <PresentationFormat>全屏显示(4:3)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基本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</dc:creator>
  <cp:lastModifiedBy>admin</cp:lastModifiedBy>
  <cp:revision>9</cp:revision>
  <dcterms:created xsi:type="dcterms:W3CDTF">2014-08-31T06:45:30Z</dcterms:created>
  <dcterms:modified xsi:type="dcterms:W3CDTF">2014-09-01T00:17:48Z</dcterms:modified>
</cp:coreProperties>
</file>