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jpg"/>
          <p:cNvPicPr>
            <a:picLocks noChangeAspect="1"/>
          </p:cNvPicPr>
          <p:nvPr/>
        </p:nvPicPr>
        <p:blipFill>
          <a:blip r:embed="rId2"/>
          <a:srcRect l="10627" t="16666" r="20835" b="67709"/>
          <a:stretch>
            <a:fillRect/>
          </a:stretch>
        </p:blipFill>
        <p:spPr>
          <a:xfrm>
            <a:off x="0" y="642918"/>
            <a:ext cx="9177401" cy="2928958"/>
          </a:xfrm>
          <a:prstGeom prst="rect">
            <a:avLst/>
          </a:prstGeom>
        </p:spPr>
      </p:pic>
      <p:pic>
        <p:nvPicPr>
          <p:cNvPr id="3" name="图片 2" descr="2.jpg"/>
          <p:cNvPicPr>
            <a:picLocks noChangeAspect="1"/>
          </p:cNvPicPr>
          <p:nvPr/>
        </p:nvPicPr>
        <p:blipFill>
          <a:blip r:embed="rId2"/>
          <a:srcRect l="9168" t="33015" r="38334" b="61458"/>
          <a:stretch>
            <a:fillRect/>
          </a:stretch>
        </p:blipFill>
        <p:spPr>
          <a:xfrm>
            <a:off x="428595" y="4553098"/>
            <a:ext cx="6429421" cy="947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jpg"/>
          <p:cNvPicPr>
            <a:picLocks noChangeAspect="1"/>
          </p:cNvPicPr>
          <p:nvPr/>
        </p:nvPicPr>
        <p:blipFill>
          <a:blip r:embed="rId2"/>
          <a:srcRect l="9168" t="38542" r="10627" b="34375"/>
          <a:stretch>
            <a:fillRect/>
          </a:stretch>
        </p:blipFill>
        <p:spPr>
          <a:xfrm>
            <a:off x="-571536" y="1071546"/>
            <a:ext cx="10429948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.jpg"/>
          <p:cNvPicPr>
            <a:picLocks noChangeAspect="1"/>
          </p:cNvPicPr>
          <p:nvPr/>
        </p:nvPicPr>
        <p:blipFill>
          <a:blip r:embed="rId2"/>
          <a:srcRect l="9168" t="65625" r="10627" b="17014"/>
          <a:stretch>
            <a:fillRect/>
          </a:stretch>
        </p:blipFill>
        <p:spPr>
          <a:xfrm>
            <a:off x="0" y="1000108"/>
            <a:ext cx="8015344" cy="2428892"/>
          </a:xfrm>
          <a:prstGeom prst="rect">
            <a:avLst/>
          </a:prstGeom>
        </p:spPr>
      </p:pic>
      <p:pic>
        <p:nvPicPr>
          <p:cNvPr id="4" name="图片 3" descr="2.jpg"/>
          <p:cNvPicPr>
            <a:picLocks noChangeAspect="1"/>
          </p:cNvPicPr>
          <p:nvPr/>
        </p:nvPicPr>
        <p:blipFill>
          <a:blip r:embed="rId2"/>
          <a:srcRect l="9168" t="82476" r="10627" b="8333"/>
          <a:stretch>
            <a:fillRect/>
          </a:stretch>
        </p:blipFill>
        <p:spPr>
          <a:xfrm>
            <a:off x="0" y="4357694"/>
            <a:ext cx="8015344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jpg"/>
          <p:cNvPicPr>
            <a:picLocks noChangeAspect="1"/>
          </p:cNvPicPr>
          <p:nvPr/>
        </p:nvPicPr>
        <p:blipFill>
          <a:blip r:embed="rId2"/>
          <a:srcRect l="10621" t="12500" r="10621" b="73959"/>
          <a:stretch>
            <a:fillRect/>
          </a:stretch>
        </p:blipFill>
        <p:spPr>
          <a:xfrm>
            <a:off x="-1" y="1143008"/>
            <a:ext cx="9495905" cy="2285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jpg"/>
          <p:cNvPicPr>
            <a:picLocks noChangeAspect="1"/>
          </p:cNvPicPr>
          <p:nvPr/>
        </p:nvPicPr>
        <p:blipFill>
          <a:blip r:embed="rId2"/>
          <a:srcRect l="10621" t="26041" r="10621" b="58334"/>
          <a:stretch>
            <a:fillRect/>
          </a:stretch>
        </p:blipFill>
        <p:spPr>
          <a:xfrm>
            <a:off x="0" y="1087430"/>
            <a:ext cx="8429652" cy="234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jpg"/>
          <p:cNvPicPr>
            <a:picLocks noChangeAspect="1"/>
          </p:cNvPicPr>
          <p:nvPr/>
        </p:nvPicPr>
        <p:blipFill>
          <a:blip r:embed="rId2"/>
          <a:srcRect l="10621" t="42708" r="10621" b="46875"/>
          <a:stretch>
            <a:fillRect/>
          </a:stretch>
        </p:blipFill>
        <p:spPr>
          <a:xfrm>
            <a:off x="0" y="1029218"/>
            <a:ext cx="8715404" cy="1613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jpg"/>
          <p:cNvPicPr>
            <a:picLocks noChangeAspect="1"/>
          </p:cNvPicPr>
          <p:nvPr/>
        </p:nvPicPr>
        <p:blipFill>
          <a:blip r:embed="rId2"/>
          <a:srcRect l="10621" t="54167" r="10621" b="34375"/>
          <a:stretch>
            <a:fillRect/>
          </a:stretch>
        </p:blipFill>
        <p:spPr>
          <a:xfrm>
            <a:off x="0" y="1154897"/>
            <a:ext cx="8358214" cy="1702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jpg"/>
          <p:cNvPicPr>
            <a:picLocks noChangeAspect="1"/>
          </p:cNvPicPr>
          <p:nvPr/>
        </p:nvPicPr>
        <p:blipFill>
          <a:blip r:embed="rId2"/>
          <a:srcRect l="10621" t="65625" r="10621" b="10416"/>
          <a:stretch>
            <a:fillRect/>
          </a:stretch>
        </p:blipFill>
        <p:spPr>
          <a:xfrm>
            <a:off x="0" y="1154904"/>
            <a:ext cx="8358214" cy="35599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PresentationFormat>全屏显示(4:3)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</dc:creator>
  <cp:lastModifiedBy>f</cp:lastModifiedBy>
  <cp:revision>2</cp:revision>
  <dcterms:created xsi:type="dcterms:W3CDTF">2013-02-24T17:22:33Z</dcterms:created>
  <dcterms:modified xsi:type="dcterms:W3CDTF">2013-02-24T17:34:24Z</dcterms:modified>
</cp:coreProperties>
</file>