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2078-B764-4341-8D8B-E9A893FAB540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57FE-9D87-4E8A-A747-1DE1DD8020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4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57FE-9D87-4E8A-A747-1DE1DD80201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09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61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5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127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48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55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25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12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80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28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17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611-5E2A-40AF-BB28-3D2BEEE80F7E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20E3-741A-4677-B48F-62238E1CD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55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2.emf"/><Relationship Id="rId10" Type="http://schemas.openxmlformats.org/officeDocument/2006/relationships/package" Target="../embeddings/Microsoft_Word___3.docx"/><Relationship Id="rId4" Type="http://schemas.openxmlformats.org/officeDocument/2006/relationships/package" Target="../embeddings/Microsoft_Word___1.docx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package" Target="../embeddings/Microsoft_Word___5.docx"/><Relationship Id="rId7" Type="http://schemas.openxmlformats.org/officeDocument/2006/relationships/package" Target="../embeddings/Microsoft_Word___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file:///C:\Users\Administrator\Desktop\&#20061;&#19979;&#25968;&#23398;&#65288;&#20154;&#25945;&#65289;&#22235;&#28165;2014%20&#37049;&#26792;&#33457;\51.TIF" TargetMode="External"/><Relationship Id="rId5" Type="http://schemas.openxmlformats.org/officeDocument/2006/relationships/image" Target="../media/image8.png"/><Relationship Id="rId10" Type="http://schemas.openxmlformats.org/officeDocument/2006/relationships/image" Target="file:///C:\Users\Administrator\Desktop\&#20061;&#19979;&#25968;&#23398;&#65288;&#20154;&#25945;&#65289;&#22235;&#28165;2014%20&#37049;&#26792;&#33457;\52.TIF" TargetMode="External"/><Relationship Id="rId4" Type="http://schemas.openxmlformats.org/officeDocument/2006/relationships/image" Target="../media/image6.emf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package" Target="../embeddings/Microsoft_Word___9.doc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emf"/><Relationship Id="rId12" Type="http://schemas.openxmlformats.org/officeDocument/2006/relationships/image" Target="file:///C:\Users\Administrator\Desktop\&#20061;&#19979;&#25968;&#23398;&#65288;&#20154;&#25945;&#65289;&#22235;&#28165;2014%20&#37049;&#26792;&#33457;\54.TI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Word___7.docx"/><Relationship Id="rId11" Type="http://schemas.openxmlformats.org/officeDocument/2006/relationships/image" Target="../media/image14.png"/><Relationship Id="rId5" Type="http://schemas.openxmlformats.org/officeDocument/2006/relationships/image" Target="file:///C:\Users\Administrator\Desktop\&#20061;&#19979;&#25968;&#23398;&#65288;&#20154;&#25945;&#65289;&#22235;&#28165;2014%20&#37049;&#26792;&#33457;\53.TIF" TargetMode="External"/><Relationship Id="rId10" Type="http://schemas.openxmlformats.org/officeDocument/2006/relationships/image" Target="../media/image11.emf"/><Relationship Id="rId4" Type="http://schemas.openxmlformats.org/officeDocument/2006/relationships/image" Target="../media/image13.png"/><Relationship Id="rId9" Type="http://schemas.openxmlformats.org/officeDocument/2006/relationships/package" Target="../embeddings/Microsoft_Word___8.docx"/><Relationship Id="rId1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7.emf"/><Relationship Id="rId3" Type="http://schemas.openxmlformats.org/officeDocument/2006/relationships/oleObject" Target="../embeddings/oleObject5.bin"/><Relationship Id="rId7" Type="http://schemas.openxmlformats.org/officeDocument/2006/relationships/image" Target="file:///C:\Users\Administrator\Desktop\&#20061;&#19979;&#25968;&#23398;&#65288;&#20154;&#25945;&#65289;&#22235;&#28165;2014%20&#37049;&#26792;&#33457;\55.TIF" TargetMode="External"/><Relationship Id="rId12" Type="http://schemas.openxmlformats.org/officeDocument/2006/relationships/package" Target="../embeddings/Microsoft_Word___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png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5.emf"/><Relationship Id="rId10" Type="http://schemas.openxmlformats.org/officeDocument/2006/relationships/image" Target="../media/image16.emf"/><Relationship Id="rId4" Type="http://schemas.openxmlformats.org/officeDocument/2006/relationships/package" Target="../embeddings/Microsoft_Word___10.docx"/><Relationship Id="rId9" Type="http://schemas.openxmlformats.org/officeDocument/2006/relationships/package" Target="../embeddings/Microsoft_Word___11.docx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14.docx"/><Relationship Id="rId3" Type="http://schemas.openxmlformats.org/officeDocument/2006/relationships/oleObject" Target="../embeddings/oleObject8.bin"/><Relationship Id="rId7" Type="http://schemas.openxmlformats.org/officeDocument/2006/relationships/image" Target="file:///C:\Users\Administrator\Desktop\&#20061;&#19979;&#25968;&#23398;&#65288;&#20154;&#25945;&#65289;&#22235;&#28165;2014%20&#37049;&#26792;&#33457;\56.TIF" TargetMode="External"/><Relationship Id="rId12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png"/><Relationship Id="rId11" Type="http://schemas.openxmlformats.org/officeDocument/2006/relationships/package" Target="../embeddings/Microsoft_Word___15.docx"/><Relationship Id="rId5" Type="http://schemas.openxmlformats.org/officeDocument/2006/relationships/image" Target="../media/image19.emf"/><Relationship Id="rId10" Type="http://schemas.openxmlformats.org/officeDocument/2006/relationships/oleObject" Target="../embeddings/oleObject9.bin"/><Relationship Id="rId4" Type="http://schemas.openxmlformats.org/officeDocument/2006/relationships/package" Target="../embeddings/Microsoft_Word___13.docx"/><Relationship Id="rId9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5.emf"/><Relationship Id="rId3" Type="http://schemas.openxmlformats.org/officeDocument/2006/relationships/oleObject" Target="../embeddings/oleObject10.bin"/><Relationship Id="rId7" Type="http://schemas.openxmlformats.org/officeDocument/2006/relationships/image" Target="file:///C:\Users\Administrator\Desktop\&#20061;&#19979;&#25968;&#23398;&#65288;&#20154;&#25945;&#65289;&#22235;&#28165;2014%20&#37049;&#26792;&#33457;\57.TIF" TargetMode="External"/><Relationship Id="rId12" Type="http://schemas.openxmlformats.org/officeDocument/2006/relationships/package" Target="../embeddings/Microsoft_Word___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png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23.emf"/><Relationship Id="rId10" Type="http://schemas.openxmlformats.org/officeDocument/2006/relationships/image" Target="../media/image24.emf"/><Relationship Id="rId4" Type="http://schemas.openxmlformats.org/officeDocument/2006/relationships/package" Target="../embeddings/Microsoft_Word___16.docx"/><Relationship Id="rId9" Type="http://schemas.openxmlformats.org/officeDocument/2006/relationships/package" Target="../embeddings/Microsoft_Word___17.docx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file:///C:\Users\Administrator\Desktop\&#20061;&#19979;&#25968;&#23398;&#65288;&#20154;&#25945;&#65289;&#22235;&#28165;2014%20&#37049;&#26792;&#33457;\58.TIF" TargetMode="External"/><Relationship Id="rId12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png"/><Relationship Id="rId11" Type="http://schemas.openxmlformats.org/officeDocument/2006/relationships/package" Target="../embeddings/Microsoft_Word___20.docx"/><Relationship Id="rId5" Type="http://schemas.openxmlformats.org/officeDocument/2006/relationships/image" Target="../media/image27.emf"/><Relationship Id="rId15" Type="http://schemas.openxmlformats.org/officeDocument/2006/relationships/image" Target="../media/image29.emf"/><Relationship Id="rId10" Type="http://schemas.openxmlformats.org/officeDocument/2006/relationships/oleObject" Target="../embeddings/oleObject14.bin"/><Relationship Id="rId4" Type="http://schemas.openxmlformats.org/officeDocument/2006/relationships/package" Target="../embeddings/Microsoft_Word___19.docx"/><Relationship Id="rId9" Type="http://schemas.openxmlformats.org/officeDocument/2006/relationships/image" Target="file:///C:\Users\Administrator\Desktop\&#20061;&#19979;&#25968;&#23398;&#65288;&#20154;&#25945;&#65289;&#22235;&#28165;2014%20&#37049;&#26792;&#33457;\59.TIF" TargetMode="External"/><Relationship Id="rId14" Type="http://schemas.openxmlformats.org/officeDocument/2006/relationships/package" Target="../embeddings/Microsoft_Word___2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2000">
              <a:schemeClr val="bg1">
                <a:lumMod val="95000"/>
              </a:schemeClr>
            </a:gs>
            <a:gs pos="100000">
              <a:schemeClr val="bg1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9144000" cy="6858000"/>
            <a:chOff x="0" y="188640"/>
            <a:chExt cx="9144000" cy="666936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4" name="流程图: 文档 3"/>
            <p:cNvSpPr/>
            <p:nvPr/>
          </p:nvSpPr>
          <p:spPr>
            <a:xfrm flipH="1" flipV="1">
              <a:off x="0" y="188640"/>
              <a:ext cx="9143996" cy="5040560"/>
            </a:xfrm>
            <a:prstGeom prst="flowChartDocumen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0" y="5229200"/>
              <a:ext cx="9144000" cy="16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对角圆角矩形 10"/>
          <p:cNvSpPr/>
          <p:nvPr/>
        </p:nvSpPr>
        <p:spPr>
          <a:xfrm>
            <a:off x="0" y="6525344"/>
            <a:ext cx="9143996" cy="72008"/>
          </a:xfrm>
          <a:prstGeom prst="round2Diag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对角圆角矩形 11"/>
          <p:cNvSpPr/>
          <p:nvPr/>
        </p:nvSpPr>
        <p:spPr>
          <a:xfrm>
            <a:off x="4" y="6677744"/>
            <a:ext cx="9143996" cy="180256"/>
          </a:xfrm>
          <a:prstGeom prst="round2Diag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49000">
                <a:schemeClr val="accent1">
                  <a:shade val="93000"/>
                  <a:satMod val="130000"/>
                  <a:alpha val="77000"/>
                  <a:lumMod val="95000"/>
                  <a:lumOff val="5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755576" y="1822123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49" charset="-122"/>
                <a:ea typeface="黑体" pitchFamily="49" charset="-122"/>
              </a:rPr>
              <a:t>第二十六章　反比例函数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11760" y="320378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2">
                    <a:lumMod val="50000"/>
                  </a:schemeClr>
                </a:solidFill>
                <a:latin typeface="幼圆" pitchFamily="49" charset="-122"/>
                <a:ea typeface="幼圆" pitchFamily="49" charset="-122"/>
              </a:rPr>
              <a:t>专题二　反比例函数与不等式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60" y="4773125"/>
            <a:ext cx="19907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340244"/>
              </p:ext>
            </p:extLst>
          </p:nvPr>
        </p:nvGraphicFramePr>
        <p:xfrm>
          <a:off x="251520" y="829161"/>
          <a:ext cx="8588917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文档" r:id="rId4" imgW="5332272" imgH="1385843" progId="Word.Document.12">
                  <p:embed/>
                </p:oleObj>
              </mc:Choice>
              <mc:Fallback>
                <p:oleObj name="文档" r:id="rId4" imgW="5332272" imgH="13858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829161"/>
                        <a:ext cx="8588917" cy="223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03826"/>
              </p:ext>
            </p:extLst>
          </p:nvPr>
        </p:nvGraphicFramePr>
        <p:xfrm>
          <a:off x="179512" y="2845385"/>
          <a:ext cx="967502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文档" r:id="rId7" imgW="5332272" imgH="197978" progId="Word.Document.12">
                  <p:embed/>
                </p:oleObj>
              </mc:Choice>
              <mc:Fallback>
                <p:oleObj name="文档" r:id="rId7" imgW="5332272" imgH="1979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512" y="2845385"/>
                        <a:ext cx="9675020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693075"/>
              </p:ext>
            </p:extLst>
          </p:nvPr>
        </p:nvGraphicFramePr>
        <p:xfrm>
          <a:off x="251520" y="3425319"/>
          <a:ext cx="8642672" cy="1148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文档" r:id="rId10" imgW="4495562" imgH="594293" progId="Word.Document.12">
                  <p:embed/>
                </p:oleObj>
              </mc:Choice>
              <mc:Fallback>
                <p:oleObj name="文档" r:id="rId10" imgW="4495562" imgH="5942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1520" y="3425319"/>
                        <a:ext cx="8642672" cy="1148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251520" y="4645585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【规律与方法】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(1)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利用反比例函数的增减性可以比较反比例函数值的大小，也可以利用反比例函数的图象比较大小；</a:t>
            </a:r>
            <a:r>
              <a:rPr lang="en-US" altLang="zh-CN" sz="2000" kern="100" dirty="0">
                <a:solidFill>
                  <a:srgbClr val="FF0000"/>
                </a:solidFill>
                <a:latin typeface="Times New Roman"/>
                <a:cs typeface="Courier New"/>
              </a:rPr>
              <a:t>(2)</a:t>
            </a:r>
            <a:r>
              <a:rPr lang="zh-CN" altLang="zh-CN" sz="2000" kern="100" dirty="0">
                <a:solidFill>
                  <a:srgbClr val="FF0000"/>
                </a:solidFill>
                <a:latin typeface="Times New Roman"/>
                <a:cs typeface="Times New Roman"/>
              </a:rPr>
              <a:t>根据反比例函数的增减性可以确定反比例函数系数的符号．</a:t>
            </a:r>
            <a:endParaRPr lang="zh-CN" altLang="zh-CN" sz="2000" kern="100" dirty="0">
              <a:effectLst/>
              <a:latin typeface="宋体"/>
              <a:cs typeface="Courier New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3568" y="260648"/>
            <a:ext cx="295465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kern="100" dirty="0">
                <a:latin typeface="黑体" pitchFamily="49" charset="-122"/>
                <a:ea typeface="黑体" pitchFamily="49" charset="-122"/>
                <a:cs typeface="Times New Roman"/>
              </a:rPr>
              <a:t>一、比较反比例函数的大小</a:t>
            </a:r>
          </a:p>
        </p:txBody>
      </p:sp>
    </p:spTree>
    <p:extLst>
      <p:ext uri="{BB962C8B-B14F-4D97-AF65-F5344CB8AC3E}">
        <p14:creationId xmlns:p14="http://schemas.microsoft.com/office/powerpoint/2010/main" val="14839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658067"/>
              </p:ext>
            </p:extLst>
          </p:nvPr>
        </p:nvGraphicFramePr>
        <p:xfrm>
          <a:off x="395536" y="764704"/>
          <a:ext cx="8615310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文档" r:id="rId3" imgW="5332272" imgH="3169442" progId="Word.Document.12">
                  <p:embed/>
                </p:oleObj>
              </mc:Choice>
              <mc:Fallback>
                <p:oleObj name="文档" r:id="rId3" imgW="5332272" imgH="3169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764704"/>
                        <a:ext cx="8615310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1700342" y="13314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43608" y="342023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149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350657"/>
            <a:ext cx="295465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kern="100" dirty="0">
                <a:latin typeface="黑体" pitchFamily="49" charset="-122"/>
                <a:ea typeface="黑体" pitchFamily="49" charset="-122"/>
                <a:cs typeface="Times New Roman"/>
              </a:rPr>
              <a:t>二、利用函数图象解不等式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31242"/>
              </p:ext>
            </p:extLst>
          </p:nvPr>
        </p:nvGraphicFramePr>
        <p:xfrm>
          <a:off x="252413" y="839788"/>
          <a:ext cx="8568059" cy="1491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文档" r:id="rId3" imgW="5374737" imgH="792270" progId="Word.Document.12">
                  <p:embed/>
                </p:oleObj>
              </mc:Choice>
              <mc:Fallback>
                <p:oleObj name="文档" r:id="rId3" imgW="5374737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413" y="839788"/>
                        <a:ext cx="8568059" cy="1491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C:\Users\Administrator\Desktop\九下数学（人教）四清2014 邹梨花\51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86884"/>
            <a:ext cx="2232248" cy="1922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195278"/>
              </p:ext>
            </p:extLst>
          </p:nvPr>
        </p:nvGraphicFramePr>
        <p:xfrm>
          <a:off x="179512" y="4365104"/>
          <a:ext cx="872494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文档" r:id="rId7" imgW="5332272" imgH="792270" progId="Word.Document.12">
                  <p:embed/>
                </p:oleObj>
              </mc:Choice>
              <mc:Fallback>
                <p:oleObj name="文档" r:id="rId7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512" y="4365104"/>
                        <a:ext cx="8724941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 descr="C:\Users\Administrator\Desktop\九下数学（人教）四清2014 邹梨花\52.TIF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95491"/>
            <a:ext cx="1944216" cy="200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7308304" y="1052736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C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840802" y="501317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553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Administrator\Desktop\九下数学（人教）四清2014 邹梨花\53.TIF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2016224" cy="1870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390755"/>
              </p:ext>
            </p:extLst>
          </p:nvPr>
        </p:nvGraphicFramePr>
        <p:xfrm>
          <a:off x="251520" y="260648"/>
          <a:ext cx="852764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文档" r:id="rId6" imgW="5332272" imgH="990608" progId="Word.Document.12">
                  <p:embed/>
                </p:oleObj>
              </mc:Choice>
              <mc:Fallback>
                <p:oleObj name="文档" r:id="rId6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260648"/>
                        <a:ext cx="852764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339190"/>
              </p:ext>
            </p:extLst>
          </p:nvPr>
        </p:nvGraphicFramePr>
        <p:xfrm>
          <a:off x="179512" y="3789040"/>
          <a:ext cx="872494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文档" r:id="rId9" imgW="5332272" imgH="792270" progId="Word.Document.12">
                  <p:embed/>
                </p:oleObj>
              </mc:Choice>
              <mc:Fallback>
                <p:oleObj name="文档" r:id="rId9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9512" y="3789040"/>
                        <a:ext cx="8724941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C:\Users\Administrator\Desktop\九下数学（人教）四清2014 邹梨花\54.TIF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888" y="2051486"/>
            <a:ext cx="2304256" cy="188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152329"/>
              </p:ext>
            </p:extLst>
          </p:nvPr>
        </p:nvGraphicFramePr>
        <p:xfrm>
          <a:off x="179512" y="5157192"/>
          <a:ext cx="870749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文档" r:id="rId13" imgW="5332272" imgH="396675" progId="Word.Document.12">
                  <p:embed/>
                </p:oleObj>
              </mc:Choice>
              <mc:Fallback>
                <p:oleObj name="文档" r:id="rId13" imgW="5332272" imgH="3966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9512" y="5157192"/>
                        <a:ext cx="8707496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3995936" y="98072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100" dirty="0">
                <a:solidFill>
                  <a:srgbClr val="FF0000"/>
                </a:solidFill>
                <a:latin typeface="Times New Roman"/>
              </a:rPr>
              <a:t>B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83568" y="5733256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kern="100" dirty="0">
                <a:solidFill>
                  <a:srgbClr val="FF0000"/>
                </a:solidFill>
                <a:latin typeface="Times New Roman"/>
                <a:cs typeface="Courier New"/>
              </a:rPr>
              <a:t>(2)x</a:t>
            </a:r>
            <a:r>
              <a:rPr lang="zh-CN" altLang="zh-CN" kern="100" dirty="0">
                <a:solidFill>
                  <a:srgbClr val="FF0000"/>
                </a:solidFill>
                <a:latin typeface="Times New Roman"/>
                <a:cs typeface="Times New Roman"/>
              </a:rPr>
              <a:t>＞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  <a:cs typeface="Courier New"/>
              </a:rPr>
              <a:t>2</a:t>
            </a:r>
            <a:endParaRPr lang="zh-CN" altLang="zh-CN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9390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115705"/>
              </p:ext>
            </p:extLst>
          </p:nvPr>
        </p:nvGraphicFramePr>
        <p:xfrm>
          <a:off x="251521" y="188640"/>
          <a:ext cx="8640960" cy="160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文档" r:id="rId4" imgW="5332272" imgH="990608" progId="Word.Document.12">
                  <p:embed/>
                </p:oleObj>
              </mc:Choice>
              <mc:Fallback>
                <p:oleObj name="文档" r:id="rId4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1" y="188640"/>
                        <a:ext cx="8640960" cy="1605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" name="Picture 2" descr="C:\Users\Administrator\Desktop\九下数学（人教）四清2014 邹梨花\55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84784"/>
            <a:ext cx="2160240" cy="212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746605"/>
              </p:ext>
            </p:extLst>
          </p:nvPr>
        </p:nvGraphicFramePr>
        <p:xfrm>
          <a:off x="251521" y="3551965"/>
          <a:ext cx="8640960" cy="160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文档" r:id="rId9" imgW="5332272" imgH="990608" progId="Word.Document.12">
                  <p:embed/>
                </p:oleObj>
              </mc:Choice>
              <mc:Fallback>
                <p:oleObj name="文档" r:id="rId9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1521" y="3551965"/>
                        <a:ext cx="8640960" cy="1605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695239"/>
              </p:ext>
            </p:extLst>
          </p:nvPr>
        </p:nvGraphicFramePr>
        <p:xfrm>
          <a:off x="179512" y="5301208"/>
          <a:ext cx="8725445" cy="129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文档" r:id="rId12" imgW="5332272" imgH="792270" progId="Word.Document.12">
                  <p:embed/>
                </p:oleObj>
              </mc:Choice>
              <mc:Fallback>
                <p:oleObj name="文档" r:id="rId12" imgW="5332272" imgH="7922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9512" y="5301208"/>
                        <a:ext cx="8725445" cy="129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975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548242"/>
              </p:ext>
            </p:extLst>
          </p:nvPr>
        </p:nvGraphicFramePr>
        <p:xfrm>
          <a:off x="251520" y="188640"/>
          <a:ext cx="8588917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文档" r:id="rId4" imgW="5332272" imgH="1386563" progId="Word.Document.12">
                  <p:embed/>
                </p:oleObj>
              </mc:Choice>
              <mc:Fallback>
                <p:oleObj name="文档" r:id="rId4" imgW="5332272" imgH="13865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88640"/>
                        <a:ext cx="8588917" cy="223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 descr="C:\Users\Administrator\Desktop\九下数学（人教）四清2014 邹梨花\56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052735"/>
            <a:ext cx="2160240" cy="209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718662"/>
              </p:ext>
            </p:extLst>
          </p:nvPr>
        </p:nvGraphicFramePr>
        <p:xfrm>
          <a:off x="323528" y="3284984"/>
          <a:ext cx="8588917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文档" r:id="rId8" imgW="5332272" imgH="1386563" progId="Word.Document.12">
                  <p:embed/>
                </p:oleObj>
              </mc:Choice>
              <mc:Fallback>
                <p:oleObj name="文档" r:id="rId8" imgW="5332272" imgH="13865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3528" y="3284984"/>
                        <a:ext cx="8588917" cy="223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0305"/>
              </p:ext>
            </p:extLst>
          </p:nvPr>
        </p:nvGraphicFramePr>
        <p:xfrm>
          <a:off x="107504" y="5445224"/>
          <a:ext cx="9117380" cy="33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文档" r:id="rId11" imgW="5332272" imgH="197978" progId="Word.Document.12">
                  <p:embed/>
                </p:oleObj>
              </mc:Choice>
              <mc:Fallback>
                <p:oleObj name="文档" r:id="rId11" imgW="5332272" imgH="1979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7504" y="5445224"/>
                        <a:ext cx="9117380" cy="33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90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844660"/>
              </p:ext>
            </p:extLst>
          </p:nvPr>
        </p:nvGraphicFramePr>
        <p:xfrm>
          <a:off x="395536" y="260648"/>
          <a:ext cx="852764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文档" r:id="rId4" imgW="5332272" imgH="990608" progId="Word.Document.12">
                  <p:embed/>
                </p:oleObj>
              </mc:Choice>
              <mc:Fallback>
                <p:oleObj name="文档" r:id="rId4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260648"/>
                        <a:ext cx="852764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0" name="Picture 2" descr="C:\Users\Administrator\Desktop\九下数学（人教）四清2014 邹梨花\57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2160240" cy="195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132502"/>
              </p:ext>
            </p:extLst>
          </p:nvPr>
        </p:nvGraphicFramePr>
        <p:xfrm>
          <a:off x="395536" y="3798432"/>
          <a:ext cx="8354075" cy="186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文档" r:id="rId9" imgW="5332272" imgH="1188586" progId="Word.Document.12">
                  <p:embed/>
                </p:oleObj>
              </mc:Choice>
              <mc:Fallback>
                <p:oleObj name="文档" r:id="rId9" imgW="5332272" imgH="11885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536" y="3798432"/>
                        <a:ext cx="8354075" cy="18628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2468"/>
              </p:ext>
            </p:extLst>
          </p:nvPr>
        </p:nvGraphicFramePr>
        <p:xfrm>
          <a:off x="323528" y="5731542"/>
          <a:ext cx="9721080" cy="361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文档" r:id="rId12" imgW="5332272" imgH="197978" progId="Word.Document.12">
                  <p:embed/>
                </p:oleObj>
              </mc:Choice>
              <mc:Fallback>
                <p:oleObj name="文档" r:id="rId12" imgW="5332272" imgH="1979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3528" y="5731542"/>
                        <a:ext cx="9721080" cy="361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4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060536"/>
              </p:ext>
            </p:extLst>
          </p:nvPr>
        </p:nvGraphicFramePr>
        <p:xfrm>
          <a:off x="292831" y="188640"/>
          <a:ext cx="852764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文档" r:id="rId4" imgW="5332272" imgH="990608" progId="Word.Document.12">
                  <p:embed/>
                </p:oleObj>
              </mc:Choice>
              <mc:Fallback>
                <p:oleObj name="文档" r:id="rId4" imgW="5332272" imgH="9906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831" y="188640"/>
                        <a:ext cx="852764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 descr="C:\Users\Administrator\Desktop\九下数学（人教）四清2014 邹梨花\58.TIF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90" y="1772816"/>
            <a:ext cx="1795418" cy="155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C:\Users\Administrator\Desktop\九下数学（人教）四清2014 邹梨花\59.TIF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811" y="1771591"/>
            <a:ext cx="1617765" cy="1513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81847"/>
              </p:ext>
            </p:extLst>
          </p:nvPr>
        </p:nvGraphicFramePr>
        <p:xfrm>
          <a:off x="395536" y="3356992"/>
          <a:ext cx="840741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文档" r:id="rId11" imgW="5332272" imgH="594293" progId="Word.Document.12">
                  <p:embed/>
                </p:oleObj>
              </mc:Choice>
              <mc:Fallback>
                <p:oleObj name="文档" r:id="rId11" imgW="5332272" imgH="5942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5536" y="3356992"/>
                        <a:ext cx="8407416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050191"/>
              </p:ext>
            </p:extLst>
          </p:nvPr>
        </p:nvGraphicFramePr>
        <p:xfrm>
          <a:off x="323527" y="4222567"/>
          <a:ext cx="8477607" cy="2518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文档" r:id="rId14" imgW="5332272" imgH="1584901" progId="Word.Document.12">
                  <p:embed/>
                </p:oleObj>
              </mc:Choice>
              <mc:Fallback>
                <p:oleObj name="文档" r:id="rId14" imgW="5332272" imgH="15849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3527" y="4222567"/>
                        <a:ext cx="8477607" cy="2518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1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73</Words>
  <Application>Microsoft Office PowerPoint</Application>
  <PresentationFormat>全屏显示(4:3)</PresentationFormat>
  <Paragraphs>12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Office 主题​​</vt:lpstr>
      <vt:lpstr>文档</vt:lpstr>
      <vt:lpstr>Microsoft Word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TOP</dc:creator>
  <cp:lastModifiedBy>intel</cp:lastModifiedBy>
  <cp:revision>14</cp:revision>
  <dcterms:created xsi:type="dcterms:W3CDTF">2014-12-01T14:40:07Z</dcterms:created>
  <dcterms:modified xsi:type="dcterms:W3CDTF">2014-12-11T10:21:13Z</dcterms:modified>
</cp:coreProperties>
</file>