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078-B764-4341-8D8B-E9A893FAB540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57FE-9D87-4E8A-A747-1DE1DD802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57FE-9D87-4E8A-A747-1DE1DD8020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9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1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8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8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2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5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__1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file:///D:\Internet%20&#20020;&#26102;&#25991;&#20214;\Content.Word\305.TIF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image" Target="file:///C:\Users\Administrator\Desktop\&#20061;&#19979;&#25968;&#23398;&#65288;&#20154;&#25945;&#65289;&#22235;&#28165;2014%20&#37049;&#26792;&#33457;\306.TIF" TargetMode="External"/><Relationship Id="rId12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0" Type="http://schemas.openxmlformats.org/officeDocument/2006/relationships/image" Target="../media/image9.emf"/><Relationship Id="rId4" Type="http://schemas.openxmlformats.org/officeDocument/2006/relationships/package" Target="../embeddings/Microsoft_Word___5.docx"/><Relationship Id="rId9" Type="http://schemas.openxmlformats.org/officeDocument/2006/relationships/package" Target="../embeddings/Microsoft_Word___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istrator\Desktop\&#20061;&#19979;&#25968;&#23398;&#65288;&#20154;&#25945;&#65289;&#22235;&#28165;2014%20&#37049;&#26792;&#33457;\307+.TIF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image" Target="../media/image13.emf"/><Relationship Id="rId5" Type="http://schemas.openxmlformats.org/officeDocument/2006/relationships/package" Target="../embeddings/Microsoft_Word___8.docx"/><Relationship Id="rId10" Type="http://schemas.openxmlformats.org/officeDocument/2006/relationships/package" Target="../embeddings/Microsoft_Word___9.docx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4.bin"/><Relationship Id="rId7" Type="http://schemas.openxmlformats.org/officeDocument/2006/relationships/image" Target="file:///C:\Users\Administrator\Desktop\&#20061;&#19979;&#25968;&#23398;&#65288;&#20154;&#25945;&#65289;&#22235;&#28165;2014%20&#37049;&#26792;&#33457;\310+.T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10" Type="http://schemas.openxmlformats.org/officeDocument/2006/relationships/image" Target="../media/image20.emf"/><Relationship Id="rId4" Type="http://schemas.openxmlformats.org/officeDocument/2006/relationships/package" Target="../embeddings/Microsoft_Word___14.docx"/><Relationship Id="rId9" Type="http://schemas.openxmlformats.org/officeDocument/2006/relationships/package" Target="../embeddings/Microsoft_Word___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2000">
              <a:schemeClr val="bg1">
                <a:lumMod val="95000"/>
              </a:schemeClr>
            </a:gs>
            <a:gs pos="100000">
              <a:schemeClr val="bg1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72008" y="0"/>
            <a:ext cx="9144000" cy="6858000"/>
            <a:chOff x="0" y="188640"/>
            <a:chExt cx="9144000" cy="66693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流程图: 文档 3"/>
            <p:cNvSpPr/>
            <p:nvPr/>
          </p:nvSpPr>
          <p:spPr>
            <a:xfrm flipH="1" flipV="1">
              <a:off x="0" y="188640"/>
              <a:ext cx="9143996" cy="504056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5229200"/>
              <a:ext cx="9144000" cy="16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对角圆角矩形 10"/>
          <p:cNvSpPr/>
          <p:nvPr/>
        </p:nvSpPr>
        <p:spPr>
          <a:xfrm>
            <a:off x="0" y="6525344"/>
            <a:ext cx="9143996" cy="7200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角圆角矩形 11"/>
          <p:cNvSpPr/>
          <p:nvPr/>
        </p:nvSpPr>
        <p:spPr>
          <a:xfrm>
            <a:off x="4" y="6677744"/>
            <a:ext cx="9143996" cy="180256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  <a:alpha val="77000"/>
                  <a:lumMod val="95000"/>
                  <a:lumOff val="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76" y="1822123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第二十八章　锐角三角函数</a:t>
            </a:r>
            <a:endParaRPr lang="zh-CN" alt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20378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幼圆" pitchFamily="49" charset="-122"/>
                <a:ea typeface="幼圆" pitchFamily="49" charset="-122"/>
              </a:rPr>
              <a:t>专题七　解直角三角形的应用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60" y="4773125"/>
            <a:ext cx="1990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96499"/>
              </p:ext>
            </p:extLst>
          </p:nvPr>
        </p:nvGraphicFramePr>
        <p:xfrm>
          <a:off x="251520" y="260648"/>
          <a:ext cx="8632099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文档" r:id="rId4" imgW="5332272" imgH="2179194" progId="Word.Document.12">
                  <p:embed/>
                </p:oleObj>
              </mc:Choice>
              <mc:Fallback>
                <p:oleObj name="文档" r:id="rId4" imgW="5332272" imgH="2179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632099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855784"/>
              </p:ext>
            </p:extLst>
          </p:nvPr>
        </p:nvGraphicFramePr>
        <p:xfrm>
          <a:off x="237106" y="3498850"/>
          <a:ext cx="8655374" cy="201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7" imgW="5151254" imgH="1198664" progId="Word.Document.12">
                  <p:embed/>
                </p:oleObj>
              </mc:Choice>
              <mc:Fallback>
                <p:oleObj name="文档" r:id="rId7" imgW="5151254" imgH="1198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106" y="3498850"/>
                        <a:ext cx="8655374" cy="201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51520" y="560201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solidFill>
                  <a:srgbClr val="FF0000"/>
                </a:solidFill>
                <a:latin typeface="Times New Roman"/>
                <a:cs typeface="Times New Roman"/>
              </a:rPr>
              <a:t>【规律与方法】弄清各名词及术语的意义，将实际问题中的数量关系转化为直角三角形中元素之间的关系，当某些图形不是直角三角形时，可通过辅助线，把它分割成直角三角形或已学过的特殊四边形，然后解这个直角三角形．</a:t>
            </a:r>
            <a:endParaRPr lang="zh-CN" altLang="zh-CN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83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51726"/>
              </p:ext>
            </p:extLst>
          </p:nvPr>
        </p:nvGraphicFramePr>
        <p:xfrm>
          <a:off x="327025" y="261938"/>
          <a:ext cx="8359775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4" imgW="5332272" imgH="2773127" progId="Word.Document.12">
                  <p:embed/>
                </p:oleObj>
              </mc:Choice>
              <mc:Fallback>
                <p:oleObj name="文档" r:id="rId4" imgW="5332272" imgH="27731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261938"/>
                        <a:ext cx="8359775" cy="433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07080"/>
              </p:ext>
            </p:extLst>
          </p:nvPr>
        </p:nvGraphicFramePr>
        <p:xfrm>
          <a:off x="242888" y="4293096"/>
          <a:ext cx="868775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档" r:id="rId7" imgW="5049050" imgH="1584901" progId="Word.Document.12">
                  <p:embed/>
                </p:oleObj>
              </mc:Choice>
              <mc:Fallback>
                <p:oleObj name="文档" r:id="rId7" imgW="5049050" imgH="1584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888" y="4293096"/>
                        <a:ext cx="8687755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3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2800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Internet 临时文件\Content.Word\305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9" y="1988840"/>
            <a:ext cx="4152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668344" y="11967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Times New Roman"/>
              </a:rPr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4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26311"/>
              </p:ext>
            </p:extLst>
          </p:nvPr>
        </p:nvGraphicFramePr>
        <p:xfrm>
          <a:off x="323528" y="332656"/>
          <a:ext cx="824022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4" imgW="5332272" imgH="1584901" progId="Word.Document.12">
                  <p:embed/>
                </p:oleObj>
              </mc:Choice>
              <mc:Fallback>
                <p:oleObj name="文档" r:id="rId4" imgW="5332272" imgH="1584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32656"/>
                        <a:ext cx="8240227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Users\Administrator\Desktop\九下数学（人教）四清2014 邹梨花\306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9454"/>
            <a:ext cx="2736304" cy="16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27680"/>
              </p:ext>
            </p:extLst>
          </p:nvPr>
        </p:nvGraphicFramePr>
        <p:xfrm>
          <a:off x="327025" y="4600575"/>
          <a:ext cx="83978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9" imgW="5332272" imgH="594293" progId="Word.Document.12">
                  <p:embed/>
                </p:oleObj>
              </mc:Choice>
              <mc:Fallback>
                <p:oleObj name="文档" r:id="rId9" imgW="5332272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025" y="4600575"/>
                        <a:ext cx="83978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43621"/>
              </p:ext>
            </p:extLst>
          </p:nvPr>
        </p:nvGraphicFramePr>
        <p:xfrm>
          <a:off x="247699" y="5949280"/>
          <a:ext cx="9202411" cy="68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文档" r:id="rId12" imgW="5332272" imgH="396315" progId="Word.Document.12">
                  <p:embed/>
                </p:oleObj>
              </mc:Choice>
              <mc:Fallback>
                <p:oleObj name="文档" r:id="rId12" imgW="5332272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7699" y="5949280"/>
                        <a:ext cx="9202411" cy="684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21903"/>
              </p:ext>
            </p:extLst>
          </p:nvPr>
        </p:nvGraphicFramePr>
        <p:xfrm>
          <a:off x="323528" y="260648"/>
          <a:ext cx="8588917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5" imgW="5332272" imgH="1386563" progId="Word.Document.12">
                  <p:embed/>
                </p:oleObj>
              </mc:Choice>
              <mc:Fallback>
                <p:oleObj name="文档" r:id="rId5" imgW="5332272" imgH="1386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588917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Users\Administrator\Desktop\九下数学（人教）四清2014 邹梨花\307+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260607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940413"/>
              </p:ext>
            </p:extLst>
          </p:nvPr>
        </p:nvGraphicFramePr>
        <p:xfrm>
          <a:off x="251520" y="2924944"/>
          <a:ext cx="858891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10" imgW="5332272" imgH="1386563" progId="Word.Document.12">
                  <p:embed/>
                </p:oleObj>
              </mc:Choice>
              <mc:Fallback>
                <p:oleObj name="文档" r:id="rId10" imgW="5332272" imgH="1386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520" y="2924944"/>
                        <a:ext cx="8588917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654392"/>
              </p:ext>
            </p:extLst>
          </p:nvPr>
        </p:nvGraphicFramePr>
        <p:xfrm>
          <a:off x="323528" y="260648"/>
          <a:ext cx="852764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文档" r:id="rId4" imgW="5332272" imgH="1980856" progId="Word.Document.12">
                  <p:embed/>
                </p:oleObj>
              </mc:Choice>
              <mc:Fallback>
                <p:oleObj name="文档" r:id="rId4" imgW="5332272" imgH="1980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527641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1321"/>
              </p:ext>
            </p:extLst>
          </p:nvPr>
        </p:nvGraphicFramePr>
        <p:xfrm>
          <a:off x="323528" y="3428999"/>
          <a:ext cx="8496944" cy="189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7" imgW="5332272" imgH="1188586" progId="Word.Document.12">
                  <p:embed/>
                </p:oleObj>
              </mc:Choice>
              <mc:Fallback>
                <p:oleObj name="文档" r:id="rId7" imgW="5332272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3428999"/>
                        <a:ext cx="8496944" cy="189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7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98460"/>
              </p:ext>
            </p:extLst>
          </p:nvPr>
        </p:nvGraphicFramePr>
        <p:xfrm>
          <a:off x="251520" y="332656"/>
          <a:ext cx="8482586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r:id="rId4" imgW="5332272" imgH="1584901" progId="Word.Document.12">
                  <p:embed/>
                </p:oleObj>
              </mc:Choice>
              <mc:Fallback>
                <p:oleObj name="文档" r:id="rId4" imgW="5332272" imgH="1584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482586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64352"/>
              </p:ext>
            </p:extLst>
          </p:nvPr>
        </p:nvGraphicFramePr>
        <p:xfrm>
          <a:off x="251521" y="2924944"/>
          <a:ext cx="8568952" cy="191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7" imgW="5332272" imgH="1188586" progId="Word.Document.12">
                  <p:embed/>
                </p:oleObj>
              </mc:Choice>
              <mc:Fallback>
                <p:oleObj name="文档" r:id="rId7" imgW="5332272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1" y="2924944"/>
                        <a:ext cx="8568952" cy="191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9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54003"/>
              </p:ext>
            </p:extLst>
          </p:nvPr>
        </p:nvGraphicFramePr>
        <p:xfrm>
          <a:off x="323528" y="260648"/>
          <a:ext cx="852764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4" imgW="5332272" imgH="1980856" progId="Word.Document.12">
                  <p:embed/>
                </p:oleObj>
              </mc:Choice>
              <mc:Fallback>
                <p:oleObj name="文档" r:id="rId4" imgW="5332272" imgH="1980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527641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C:\Users\Administrator\Desktop\九下数学（人教）四清2014 邹梨花\310+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700808"/>
            <a:ext cx="132014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89019"/>
              </p:ext>
            </p:extLst>
          </p:nvPr>
        </p:nvGraphicFramePr>
        <p:xfrm>
          <a:off x="395536" y="3573016"/>
          <a:ext cx="8380093" cy="21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9" imgW="5332272" imgH="1386563" progId="Word.Document.12">
                  <p:embed/>
                </p:oleObj>
              </mc:Choice>
              <mc:Fallback>
                <p:oleObj name="文档" r:id="rId9" imgW="5332272" imgH="1386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3573016"/>
                        <a:ext cx="8380093" cy="21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4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全屏显示(4:3)</PresentationFormat>
  <Paragraphs>5</Paragraphs>
  <Slides>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TOP</dc:creator>
  <cp:lastModifiedBy>intel</cp:lastModifiedBy>
  <cp:revision>14</cp:revision>
  <dcterms:created xsi:type="dcterms:W3CDTF">2014-12-01T14:40:07Z</dcterms:created>
  <dcterms:modified xsi:type="dcterms:W3CDTF">2014-12-11T10:28:36Z</dcterms:modified>
</cp:coreProperties>
</file>