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tags/tag39.xml" ContentType="application/vnd.openxmlformats-officedocument.presentationml.tags+xml"/>
  <Override PartName="/ppt/tags/tag59.xml" ContentType="application/vnd.openxmlformats-officedocument.presentationml.tags+xml"/>
  <Override PartName="/ppt/tags/tag68.xml" ContentType="application/vnd.openxmlformats-officedocument.presentationml.tags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ppt/tags/tag66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tags/tag64.xml" ContentType="application/vnd.openxmlformats-officedocument.presentationml.tags+xml"/>
  <Override PartName="/ppt/tags/tag73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62.xml" ContentType="application/vnd.openxmlformats-officedocument.presentationml.tags+xml"/>
  <Override PartName="/ppt/tags/tag71.xml" ContentType="application/vnd.openxmlformats-officedocument.presentationml.tags+xml"/>
  <Default Extension="vml" ContentType="application/vnd.openxmlformats-officedocument.vmlDrawing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398" r:id="rId2"/>
    <p:sldId id="349" r:id="rId3"/>
    <p:sldId id="332" r:id="rId4"/>
    <p:sldId id="417" r:id="rId5"/>
    <p:sldId id="402" r:id="rId6"/>
    <p:sldId id="404" r:id="rId7"/>
    <p:sldId id="405" r:id="rId8"/>
    <p:sldId id="406" r:id="rId9"/>
    <p:sldId id="407" r:id="rId10"/>
    <p:sldId id="408" r:id="rId11"/>
    <p:sldId id="409" r:id="rId12"/>
    <p:sldId id="413" r:id="rId13"/>
    <p:sldId id="410" r:id="rId14"/>
    <p:sldId id="411" r:id="rId15"/>
    <p:sldId id="401" r:id="rId16"/>
    <p:sldId id="414" r:id="rId17"/>
    <p:sldId id="415" r:id="rId18"/>
    <p:sldId id="416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75E22"/>
    <a:srgbClr val="FFEDAB"/>
    <a:srgbClr val="E20000"/>
    <a:srgbClr val="FFE389"/>
    <a:srgbClr val="FC922C"/>
    <a:srgbClr val="CD242B"/>
    <a:srgbClr val="DEB203"/>
    <a:srgbClr val="5FBA0F"/>
    <a:srgbClr val="4F81B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5550" autoAdjust="0"/>
  </p:normalViewPr>
  <p:slideViewPr>
    <p:cSldViewPr>
      <p:cViewPr varScale="1">
        <p:scale>
          <a:sx n="89" d="100"/>
          <a:sy n="89" d="100"/>
        </p:scale>
        <p:origin x="-1434" y="-96"/>
      </p:cViewPr>
      <p:guideLst>
        <p:guide orient="horz" pos="845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5.emf"/><Relationship Id="rId1" Type="http://schemas.openxmlformats.org/officeDocument/2006/relationships/image" Target="../media/image34.e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38.emf"/><Relationship Id="rId1" Type="http://schemas.openxmlformats.org/officeDocument/2006/relationships/image" Target="../media/image37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image" Target="../media/image41.emf"/><Relationship Id="rId1" Type="http://schemas.openxmlformats.org/officeDocument/2006/relationships/image" Target="../media/image40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image" Target="../media/image44.emf"/><Relationship Id="rId1" Type="http://schemas.openxmlformats.org/officeDocument/2006/relationships/image" Target="../media/image43.e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image" Target="../media/image47.emf"/><Relationship Id="rId1" Type="http://schemas.openxmlformats.org/officeDocument/2006/relationships/image" Target="../media/image46.e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50.emf"/><Relationship Id="rId1" Type="http://schemas.openxmlformats.org/officeDocument/2006/relationships/image" Target="../media/image49.e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4.emf"/><Relationship Id="rId2" Type="http://schemas.openxmlformats.org/officeDocument/2006/relationships/image" Target="../media/image53.emf"/><Relationship Id="rId1" Type="http://schemas.openxmlformats.org/officeDocument/2006/relationships/image" Target="../media/image52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4.emf"/><Relationship Id="rId1" Type="http://schemas.openxmlformats.org/officeDocument/2006/relationships/image" Target="../media/image23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image" Target="../media/image25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image" Target="../media/image28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32.emf"/><Relationship Id="rId1" Type="http://schemas.openxmlformats.org/officeDocument/2006/relationships/image" Target="../media/image3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2020/2/12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image" Target="../media/image3.png"/><Relationship Id="rId18" Type="http://schemas.openxmlformats.org/officeDocument/2006/relationships/image" Target="../media/image8.png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12" Type="http://schemas.openxmlformats.org/officeDocument/2006/relationships/image" Target="../media/image2.jpeg"/><Relationship Id="rId17" Type="http://schemas.openxmlformats.org/officeDocument/2006/relationships/image" Target="../media/image7.png"/><Relationship Id="rId2" Type="http://schemas.openxmlformats.org/officeDocument/2006/relationships/tags" Target="../tags/tag8.xml"/><Relationship Id="rId16" Type="http://schemas.openxmlformats.org/officeDocument/2006/relationships/image" Target="../media/image6.png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15" Type="http://schemas.openxmlformats.org/officeDocument/2006/relationships/image" Target="../media/image5.png"/><Relationship Id="rId10" Type="http://schemas.openxmlformats.org/officeDocument/2006/relationships/tags" Target="../tags/tag16.xml"/><Relationship Id="rId19" Type="http://schemas.openxmlformats.org/officeDocument/2006/relationships/image" Target="../media/image9.png"/><Relationship Id="rId4" Type="http://schemas.openxmlformats.org/officeDocument/2006/relationships/tags" Target="../tags/tag10.xml"/><Relationship Id="rId9" Type="http://schemas.openxmlformats.org/officeDocument/2006/relationships/tags" Target="../tags/tag15.xml"/><Relationship Id="rId1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6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74.xml"/><Relationship Id="rId3" Type="http://schemas.openxmlformats.org/officeDocument/2006/relationships/tags" Target="../tags/tag69.xml"/><Relationship Id="rId7" Type="http://schemas.openxmlformats.org/officeDocument/2006/relationships/tags" Target="../tags/tag73.xml"/><Relationship Id="rId12" Type="http://schemas.openxmlformats.org/officeDocument/2006/relationships/image" Target="../media/image2.jpeg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tags" Target="../tags/tag72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71.xml"/><Relationship Id="rId10" Type="http://schemas.openxmlformats.org/officeDocument/2006/relationships/tags" Target="../tags/tag76.xml"/><Relationship Id="rId4" Type="http://schemas.openxmlformats.org/officeDocument/2006/relationships/tags" Target="../tags/tag70.xml"/><Relationship Id="rId9" Type="http://schemas.openxmlformats.org/officeDocument/2006/relationships/tags" Target="../tags/tag7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25.xml"/><Relationship Id="rId9" Type="http://schemas.openxmlformats.org/officeDocument/2006/relationships/tags" Target="../tags/tag3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44.xml"/><Relationship Id="rId3" Type="http://schemas.openxmlformats.org/officeDocument/2006/relationships/tags" Target="../tags/tag39.xml"/><Relationship Id="rId7" Type="http://schemas.openxmlformats.org/officeDocument/2006/relationships/tags" Target="../tags/tag43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914399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0" y="5637213"/>
            <a:ext cx="914400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3"/>
            </p:custDataLst>
          </p:nvPr>
        </p:nvSpPr>
        <p:spPr>
          <a:xfrm rot="5400000" flipV="1">
            <a:off x="3140273" y="-1146968"/>
            <a:ext cx="2863453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4"/>
            </p:custDataLst>
          </p:nvPr>
        </p:nvSpPr>
        <p:spPr>
          <a:xfrm>
            <a:off x="0" y="3621088"/>
            <a:ext cx="914400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5"/>
            </p:custDataLst>
          </p:nvPr>
        </p:nvSpPr>
        <p:spPr>
          <a:xfrm flipH="1">
            <a:off x="0" y="3048000"/>
            <a:ext cx="914400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6"/>
            </p:custDataLst>
          </p:nvPr>
        </p:nvSpPr>
        <p:spPr>
          <a:xfrm>
            <a:off x="5000625" y="4614350"/>
            <a:ext cx="4076700" cy="1053581"/>
          </a:xfrm>
          <a:noFill/>
        </p:spPr>
        <p:txBody>
          <a:bodyPr anchor="b">
            <a:normAutofit/>
          </a:bodyPr>
          <a:lstStyle>
            <a:lvl1pPr algn="r"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7"/>
            </p:custDataLst>
          </p:nvPr>
        </p:nvSpPr>
        <p:spPr>
          <a:xfrm>
            <a:off x="5000625" y="5739996"/>
            <a:ext cx="4076700" cy="504000"/>
          </a:xfrm>
          <a:noFill/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2FFEC-5704-4A3E-837E-93B721BC27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1094345" y="2852936"/>
            <a:ext cx="1656184" cy="1656184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72118" y="919230"/>
            <a:ext cx="2232248" cy="649050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>
            <a:off x="2901635" y="2852936"/>
            <a:ext cx="1656184" cy="1656184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4708925" y="2852936"/>
            <a:ext cx="1656184" cy="1656184"/>
          </a:xfrm>
          <a:prstGeom prst="rect">
            <a:avLst/>
          </a:prstGeom>
          <a:solidFill>
            <a:srgbClr val="DEB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>
            <a:off x="6516216" y="2852936"/>
            <a:ext cx="1656184" cy="1656184"/>
          </a:xfrm>
          <a:prstGeom prst="rect">
            <a:avLst/>
          </a:prstGeom>
          <a:solidFill>
            <a:srgbClr val="5FBA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427" y="3138183"/>
            <a:ext cx="796021" cy="78938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40433" y="3140967"/>
            <a:ext cx="799519" cy="79285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00559" y="3128787"/>
            <a:ext cx="825857" cy="805037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32342" y="3167897"/>
            <a:ext cx="751520" cy="738995"/>
          </a:xfrm>
          <a:prstGeom prst="rect">
            <a:avLst/>
          </a:prstGeom>
        </p:spPr>
      </p:pic>
      <p:sp>
        <p:nvSpPr>
          <p:cNvPr id="21" name="TextBox 16"/>
          <p:cNvSpPr txBox="1"/>
          <p:nvPr userDrawn="1"/>
        </p:nvSpPr>
        <p:spPr>
          <a:xfrm>
            <a:off x="129149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课堂教学流程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完美展示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17"/>
          <p:cNvSpPr txBox="1"/>
          <p:nvPr userDrawn="1"/>
        </p:nvSpPr>
        <p:spPr>
          <a:xfrm>
            <a:off x="309878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全书优质试题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随意编辑 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18"/>
          <p:cNvSpPr txBox="1"/>
          <p:nvPr userDrawn="1"/>
        </p:nvSpPr>
        <p:spPr>
          <a:xfrm>
            <a:off x="490607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独家研发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错题组卷系统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19"/>
          <p:cNvSpPr txBox="1"/>
          <p:nvPr userDrawn="1"/>
        </p:nvSpPr>
        <p:spPr>
          <a:xfrm>
            <a:off x="6892903" y="3945739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志鸿优化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永远更新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0" y="-27384"/>
            <a:ext cx="9143999" cy="7200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 userDrawn="1"/>
        </p:nvSpPr>
        <p:spPr>
          <a:xfrm>
            <a:off x="0" y="6731788"/>
            <a:ext cx="9144000" cy="126212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 userDrawn="1"/>
        </p:nvSpPr>
        <p:spPr>
          <a:xfrm>
            <a:off x="1658382" y="1823052"/>
            <a:ext cx="58272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黑体" panose="02010609060101010101" pitchFamily="2" charset="-122"/>
                <a:ea typeface="黑体" panose="02010609060101010101" pitchFamily="2" charset="-122"/>
              </a:rPr>
              <a:t>高中总复习用书课件光盘</a:t>
            </a:r>
            <a:endParaRPr lang="zh-CN" altLang="en-US" sz="4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78881" y="5229200"/>
            <a:ext cx="2421511" cy="102157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30" name="矩形 29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 userDrawn="1"/>
        </p:nvSpPr>
        <p:spPr>
          <a:xfrm>
            <a:off x="2137115" y="1351653"/>
            <a:ext cx="7020272" cy="4105333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16"/>
          <p:cNvSpPr txBox="1"/>
          <p:nvPr userDrawn="1"/>
        </p:nvSpPr>
        <p:spPr>
          <a:xfrm>
            <a:off x="226603" y="2750722"/>
            <a:ext cx="1598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17"/>
          <p:cNvSpPr txBox="1"/>
          <p:nvPr userDrawn="1"/>
        </p:nvSpPr>
        <p:spPr>
          <a:xfrm>
            <a:off x="256739" y="3471391"/>
            <a:ext cx="15382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CONTENTS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pic>
        <p:nvPicPr>
          <p:cNvPr id="34" name="图片 33"/>
          <p:cNvPicPr>
            <a:picLocks noChangeAspect="1"/>
          </p:cNvPicPr>
          <p:nvPr userDrawn="1"/>
        </p:nvPicPr>
        <p:blipFill>
          <a:blip r:embed="rId19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20412" y="3041503"/>
            <a:ext cx="737932" cy="725633"/>
          </a:xfrm>
          <a:prstGeom prst="rect">
            <a:avLst/>
          </a:prstGeom>
        </p:spPr>
      </p:pic>
      <p:cxnSp>
        <p:nvCxnSpPr>
          <p:cNvPr id="35" name="直接连接符 34"/>
          <p:cNvCxnSpPr/>
          <p:nvPr userDrawn="1"/>
        </p:nvCxnSpPr>
        <p:spPr>
          <a:xfrm>
            <a:off x="6012160" y="1604319"/>
            <a:ext cx="0" cy="360000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5" grpId="0" animBg="1"/>
      <p:bldP spid="16" grpId="0" animBg="1"/>
      <p:bldP spid="21" grpId="0"/>
      <p:bldP spid="22" grpId="0"/>
      <p:bldP spid="23" grpId="0"/>
      <p:bldP spid="24" grpId="0"/>
      <p:bldP spid="27" grpId="0"/>
    </p:bldLst>
  </p:timing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502448" y="952508"/>
            <a:ext cx="8139178" cy="538890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EBB0C-5A13-436A-8D2C-3DC1B1265D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914399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0" y="5637213"/>
            <a:ext cx="914400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3"/>
            </p:custDataLst>
          </p:nvPr>
        </p:nvSpPr>
        <p:spPr>
          <a:xfrm rot="5400000" flipV="1">
            <a:off x="3140273" y="-1146968"/>
            <a:ext cx="2863453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4"/>
            </p:custDataLst>
          </p:nvPr>
        </p:nvSpPr>
        <p:spPr>
          <a:xfrm>
            <a:off x="0" y="3621088"/>
            <a:ext cx="914400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5"/>
            </p:custDataLst>
          </p:nvPr>
        </p:nvSpPr>
        <p:spPr>
          <a:xfrm flipH="1">
            <a:off x="0" y="3044825"/>
            <a:ext cx="914400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572125" y="4290060"/>
            <a:ext cx="3319463" cy="1175385"/>
          </a:xfrm>
        </p:spPr>
        <p:txBody>
          <a:bodyPr rIns="25400" rtlCol="0" anchor="b">
            <a:noAutofit/>
          </a:bodyPr>
          <a:lstStyle>
            <a:lvl1pPr marL="0" marR="0" algn="r" defTabSz="914400" rtl="0" eaLnBrk="1" fontAlgn="auto" latinLnBrk="0" hangingPunct="1">
              <a:lnSpc>
                <a:spcPct val="100000"/>
              </a:lnSpc>
              <a:buNone/>
              <a:defRPr kumimoji="0" lang="zh-CN" altLang="en-US" sz="4950" b="1" i="0" u="none" strike="noStrike" kern="1200" cap="none" spc="6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编辑标题</a:t>
            </a:r>
            <a:endParaRPr noProof="1">
              <a:sym typeface="+mn-ea"/>
            </a:endParaRP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4" hasCustomPrompt="1"/>
            <p:custDataLst>
              <p:tags r:id="rId7"/>
            </p:custDataLst>
          </p:nvPr>
        </p:nvSpPr>
        <p:spPr>
          <a:xfrm>
            <a:off x="5572124" y="5540698"/>
            <a:ext cx="3319358" cy="691347"/>
          </a:xfrm>
        </p:spPr>
        <p:txBody>
          <a:bodyPr>
            <a:normAutofit/>
          </a:bodyPr>
          <a:lstStyle>
            <a:lvl1pPr marL="0" indent="0" algn="r">
              <a:buNone/>
              <a:defRPr sz="2400"/>
            </a:lvl1pPr>
            <a:lvl2pPr marL="3429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15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16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17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38A87-77AC-48C7-9F0B-A360E0E070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43234"/>
            <a:ext cx="8139178" cy="441964"/>
          </a:xfrm>
        </p:spPr>
        <p:txBody>
          <a:bodyPr rtlCol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02412" y="952508"/>
            <a:ext cx="8139178" cy="5388907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EF436-D7EA-4EF9-B5EE-0F0508D008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3879850"/>
            <a:ext cx="3744516" cy="2978150"/>
          </a:xfrm>
          <a:custGeom>
            <a:avLst/>
            <a:gdLst>
              <a:gd name="T0" fmla="*/ 0 w 2348"/>
              <a:gd name="T1" fmla="*/ 0 h 1407"/>
              <a:gd name="T2" fmla="*/ 2348 w 2348"/>
              <a:gd name="T3" fmla="*/ 1407 h 1407"/>
              <a:gd name="T4" fmla="*/ 0 w 2348"/>
              <a:gd name="T5" fmla="*/ 1407 h 1407"/>
              <a:gd name="T6" fmla="*/ 0 w 2348"/>
              <a:gd name="T7" fmla="*/ 0 h 1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48" h="1407">
                <a:moveTo>
                  <a:pt x="0" y="0"/>
                </a:moveTo>
                <a:lnTo>
                  <a:pt x="2348" y="1407"/>
                </a:lnTo>
                <a:lnTo>
                  <a:pt x="0" y="14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4" tIns="45717" rIns="91434" bIns="45717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350"/>
          </a:p>
        </p:txBody>
      </p:sp>
      <p:sp>
        <p:nvSpPr>
          <p:cNvPr id="6" name="Freeform 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122885" y="4400550"/>
            <a:ext cx="7021115" cy="2457450"/>
          </a:xfrm>
          <a:custGeom>
            <a:avLst/>
            <a:gdLst>
              <a:gd name="T0" fmla="*/ 4403 w 4403"/>
              <a:gd name="T1" fmla="*/ 0 h 1161"/>
              <a:gd name="T2" fmla="*/ 4403 w 4403"/>
              <a:gd name="T3" fmla="*/ 1161 h 1161"/>
              <a:gd name="T4" fmla="*/ 0 w 4403"/>
              <a:gd name="T5" fmla="*/ 1161 h 1161"/>
              <a:gd name="T6" fmla="*/ 4403 w 4403"/>
              <a:gd name="T7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03" h="1161">
                <a:moveTo>
                  <a:pt x="4403" y="0"/>
                </a:moveTo>
                <a:lnTo>
                  <a:pt x="4403" y="1161"/>
                </a:lnTo>
                <a:lnTo>
                  <a:pt x="0" y="1161"/>
                </a:lnTo>
                <a:lnTo>
                  <a:pt x="4403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4" tIns="45717" rIns="91434" bIns="45717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350"/>
          </a:p>
        </p:txBody>
      </p:sp>
      <p:sp>
        <p:nvSpPr>
          <p:cNvPr id="7" name="直接连接符 11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1440656" y="2790825"/>
            <a:ext cx="3914775" cy="1588"/>
          </a:xfrm>
          <a:prstGeom prst="line">
            <a:avLst/>
          </a:prstGeom>
          <a:noFill/>
          <a:ln w="6350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425">
              <a:solidFill>
                <a:schemeClr val="accent1"/>
              </a:solidFill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56801" y="3503613"/>
            <a:ext cx="4098630" cy="1058408"/>
          </a:xfrm>
        </p:spPr>
        <p:txBody>
          <a:bodyPr rIns="63500">
            <a:noAutofit/>
          </a:bodyPr>
          <a:lstStyle>
            <a:lvl1pPr algn="r">
              <a:defRPr sz="3600" u="none" strike="noStrike" kern="1200" cap="none" spc="30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1256801" y="2856230"/>
            <a:ext cx="4098630" cy="586804"/>
          </a:xfrm>
        </p:spPr>
        <p:txBody>
          <a:bodyPr tIns="38100" rIns="76200" bIns="38100" anchor="ctr">
            <a:noAutofit/>
          </a:bodyPr>
          <a:lstStyle>
            <a:lvl1pPr marL="0" indent="0" algn="r" eaLnBrk="1" fontAlgn="base" latinLnBrk="0" hangingPunct="1">
              <a:buNone/>
              <a:defRPr kumimoji="0" lang="zh-CN" altLang="en-US" sz="2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编辑文本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1256831" y="2383625"/>
            <a:ext cx="4098600" cy="356400"/>
          </a:xfrm>
        </p:spPr>
        <p:txBody>
          <a:bodyPr anchor="b"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  <a:lvl2pPr marL="3429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4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5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6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7DC10-9F80-47CA-9BB0-03FC4730FA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43234"/>
            <a:ext cx="8139178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502448" y="952508"/>
            <a:ext cx="3962432" cy="5388907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79158" y="952508"/>
            <a:ext cx="3962432" cy="5388907"/>
          </a:xfrm>
        </p:spPr>
        <p:txBody>
          <a:bodyPr>
            <a:noAutofit/>
          </a:bodyPr>
          <a:lstStyle>
            <a:lvl1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EE2AC-368D-4ED2-A387-F07EC13D61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43234"/>
            <a:ext cx="8139178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502448" y="952508"/>
            <a:ext cx="3962432" cy="381003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502444" y="1406525"/>
            <a:ext cx="3962400" cy="4934752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4676813" y="952508"/>
            <a:ext cx="3962432" cy="381003"/>
          </a:xfrm>
        </p:spPr>
        <p:txBody>
          <a:bodyPr tIns="38100" rIns="76200" bIns="3810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76813" y="1406525"/>
            <a:ext cx="3962432" cy="4934752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27451-B61D-4EBD-9E20-9C423E26C6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B12C0-236C-47D9-B21E-53704C811C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1EB70-7901-479E-AC6D-3909208577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48" y="443234"/>
            <a:ext cx="8139178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02448" y="952508"/>
            <a:ext cx="3962432" cy="5388907"/>
          </a:xfrm>
        </p:spPr>
        <p:txBody>
          <a:bodyPr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679194" y="952508"/>
            <a:ext cx="3962432" cy="5388907"/>
          </a:xfrm>
        </p:spPr>
        <p:txBody>
          <a:bodyPr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445A4-C0BB-452B-A7F3-D7AA9591C7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7928351" y="952508"/>
            <a:ext cx="713238" cy="5388907"/>
          </a:xfrm>
        </p:spPr>
        <p:txBody>
          <a:bodyPr vert="eaVert" rtlCol="0" anchor="ctr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502444" y="952500"/>
            <a:ext cx="7371076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E868F-D697-40DF-890C-3E7AE3034B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ags" Target="../tags/tag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ags" Target="../tags/tag2.xml"/><Relationship Id="rId37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ags" Target="../tags/tag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ags" Target="../tags/tag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Relationship Id="rId35" Type="http://schemas.openxmlformats.org/officeDocument/2006/relationships/tags" Target="../tags/tag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3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31"/>
            </p:custDataLst>
          </p:nvPr>
        </p:nvSpPr>
        <p:spPr bwMode="auto">
          <a:xfrm>
            <a:off x="502444" y="442913"/>
            <a:ext cx="8139113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38100" rIns="76200" bIns="38100" numCol="1" anchor="t" anchorCtr="0" compatLnSpc="1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32"/>
            </p:custDataLst>
          </p:nvPr>
        </p:nvSpPr>
        <p:spPr bwMode="auto">
          <a:xfrm>
            <a:off x="502444" y="952500"/>
            <a:ext cx="8139113" cy="538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0" rIns="8255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3"/>
            </p:custDataLst>
          </p:nvPr>
        </p:nvSpPr>
        <p:spPr>
          <a:xfrm>
            <a:off x="659606" y="6350000"/>
            <a:ext cx="2025254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4"/>
            </p:custDataLst>
          </p:nvPr>
        </p:nvSpPr>
        <p:spPr>
          <a:xfrm>
            <a:off x="3087291" y="6350000"/>
            <a:ext cx="2969419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35"/>
            </p:custDataLst>
          </p:nvPr>
        </p:nvSpPr>
        <p:spPr>
          <a:xfrm>
            <a:off x="6457950" y="6350000"/>
            <a:ext cx="2025254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" name="KSO_TEMPLATE" hidden="1"/>
          <p:cNvSpPr/>
          <p:nvPr>
            <p:custDataLst>
              <p:tags r:id="rId3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1800" b="1" kern="1200" spc="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171450" indent="-17145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5143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8572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2001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15430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21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Office_Word___21.docx"/><Relationship Id="rId5" Type="http://schemas.openxmlformats.org/officeDocument/2006/relationships/package" Target="../embeddings/Microsoft_Office_Word___20.docx"/><Relationship Id="rId4" Type="http://schemas.openxmlformats.org/officeDocument/2006/relationships/slide" Target="slide1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5.docx"/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22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Office_Word___23.docx"/><Relationship Id="rId5" Type="http://schemas.openxmlformats.org/officeDocument/2006/relationships/image" Target="../media/image33.jpeg"/><Relationship Id="rId4" Type="http://schemas.openxmlformats.org/officeDocument/2006/relationships/slide" Target="slide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23.xml"/><Relationship Id="rId1" Type="http://schemas.openxmlformats.org/officeDocument/2006/relationships/vmlDrawing" Target="../drawings/vmlDrawing10.vml"/><Relationship Id="rId6" Type="http://schemas.openxmlformats.org/officeDocument/2006/relationships/package" Target="../embeddings/Microsoft_Office_Word___27.docx"/><Relationship Id="rId5" Type="http://schemas.openxmlformats.org/officeDocument/2006/relationships/package" Target="../embeddings/Microsoft_Office_Word___26.docx"/><Relationship Id="rId4" Type="http://schemas.openxmlformats.org/officeDocument/2006/relationships/slide" Target="slide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1.vml"/><Relationship Id="rId6" Type="http://schemas.openxmlformats.org/officeDocument/2006/relationships/package" Target="../embeddings/Microsoft_Office_Word___30.docx"/><Relationship Id="rId5" Type="http://schemas.openxmlformats.org/officeDocument/2006/relationships/package" Target="../embeddings/Microsoft_Office_Word___29.docx"/><Relationship Id="rId4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25.xml"/><Relationship Id="rId1" Type="http://schemas.openxmlformats.org/officeDocument/2006/relationships/vmlDrawing" Target="../drawings/vmlDrawing12.vml"/><Relationship Id="rId6" Type="http://schemas.openxmlformats.org/officeDocument/2006/relationships/package" Target="../embeddings/Microsoft_Office_Word___33.docx"/><Relationship Id="rId5" Type="http://schemas.openxmlformats.org/officeDocument/2006/relationships/package" Target="../embeddings/Microsoft_Office_Word___32.docx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13.vml"/><Relationship Id="rId6" Type="http://schemas.openxmlformats.org/officeDocument/2006/relationships/package" Target="../embeddings/Microsoft_Office_Word___36.docx"/><Relationship Id="rId5" Type="http://schemas.openxmlformats.org/officeDocument/2006/relationships/package" Target="../embeddings/Microsoft_Office_Word___35.docx"/><Relationship Id="rId4" Type="http://schemas.openxmlformats.org/officeDocument/2006/relationships/slide" Target="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27.xml"/><Relationship Id="rId1" Type="http://schemas.openxmlformats.org/officeDocument/2006/relationships/vmlDrawing" Target="../drawings/vmlDrawing14.vml"/><Relationship Id="rId6" Type="http://schemas.openxmlformats.org/officeDocument/2006/relationships/package" Target="../embeddings/Microsoft_Office_Word___39.docx"/><Relationship Id="rId5" Type="http://schemas.openxmlformats.org/officeDocument/2006/relationships/package" Target="../embeddings/Microsoft_Office_Word___38.docx"/><Relationship Id="rId4" Type="http://schemas.openxmlformats.org/officeDocument/2006/relationships/slide" Target="slid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28.xml"/><Relationship Id="rId1" Type="http://schemas.openxmlformats.org/officeDocument/2006/relationships/vmlDrawing" Target="../drawings/vmlDrawing15.vml"/><Relationship Id="rId6" Type="http://schemas.openxmlformats.org/officeDocument/2006/relationships/package" Target="../embeddings/Microsoft_Office_Word___42.docx"/><Relationship Id="rId5" Type="http://schemas.openxmlformats.org/officeDocument/2006/relationships/package" Target="../embeddings/Microsoft_Office_Word___41.docx"/><Relationship Id="rId4" Type="http://schemas.openxmlformats.org/officeDocument/2006/relationships/slide" Target="sl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29.xml"/><Relationship Id="rId1" Type="http://schemas.openxmlformats.org/officeDocument/2006/relationships/vmlDrawing" Target="../drawings/vmlDrawing16.vml"/><Relationship Id="rId6" Type="http://schemas.openxmlformats.org/officeDocument/2006/relationships/package" Target="../embeddings/Microsoft_Office_Word___45.docx"/><Relationship Id="rId5" Type="http://schemas.openxmlformats.org/officeDocument/2006/relationships/package" Target="../embeddings/Microsoft_Office_Word___44.docx"/><Relationship Id="rId4" Type="http://schemas.openxmlformats.org/officeDocument/2006/relationships/slide" Target="slide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Microsoft_Office_Word___1.doc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3.docx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6.docx"/><Relationship Id="rId5" Type="http://schemas.openxmlformats.org/officeDocument/2006/relationships/package" Target="../embeddings/Microsoft_Office_Word___5.docx"/><Relationship Id="rId4" Type="http://schemas.openxmlformats.org/officeDocument/2006/relationships/slide" Target="slide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9.docx"/><Relationship Id="rId5" Type="http://schemas.openxmlformats.org/officeDocument/2006/relationships/package" Target="../embeddings/Microsoft_Office_Word___8.docx"/><Relationship Id="rId4" Type="http://schemas.openxmlformats.org/officeDocument/2006/relationships/slide" Target="slide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12.docx"/><Relationship Id="rId5" Type="http://schemas.openxmlformats.org/officeDocument/2006/relationships/package" Target="../embeddings/Microsoft_Office_Word___11.docx"/><Relationship Id="rId4" Type="http://schemas.openxmlformats.org/officeDocument/2006/relationships/slide" Target="slide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15.docx"/><Relationship Id="rId5" Type="http://schemas.openxmlformats.org/officeDocument/2006/relationships/package" Target="../embeddings/Microsoft_Office_Word___14.docx"/><Relationship Id="rId4" Type="http://schemas.openxmlformats.org/officeDocument/2006/relationships/slide" Target="slide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20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18.docx"/><Relationship Id="rId5" Type="http://schemas.openxmlformats.org/officeDocument/2006/relationships/package" Target="../embeddings/Microsoft_Office_Word___17.docx"/><Relationship Id="rId4" Type="http://schemas.openxmlformats.org/officeDocument/2006/relationships/slide" Target="slide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55776" y="2983026"/>
            <a:ext cx="5898760" cy="725633"/>
          </a:xfrm>
        </p:spPr>
        <p:txBody>
          <a:bodyPr/>
          <a:lstStyle/>
          <a:p>
            <a:r>
              <a:rPr lang="en-US" altLang="zh-CN"/>
              <a:t>1</a:t>
            </a:r>
            <a:r>
              <a:rPr lang="en-US" altLang="zh-CN" i="1"/>
              <a:t>.</a:t>
            </a:r>
            <a:r>
              <a:rPr lang="en-US" altLang="zh-CN"/>
              <a:t>4</a:t>
            </a:r>
            <a:r>
              <a:rPr lang="zh-CN" altLang="zh-CN" i="1"/>
              <a:t>　</a:t>
            </a:r>
            <a:r>
              <a:rPr lang="zh-CN" altLang="zh-CN"/>
              <a:t>平面向量题专项练</a:t>
            </a:r>
          </a:p>
        </p:txBody>
      </p:sp>
      <p:pic>
        <p:nvPicPr>
          <p:cNvPr id="3" name="Picture 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3929066"/>
            <a:ext cx="7621588" cy="24003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5" name="对象 4"/>
          <p:cNvGraphicFramePr>
            <a:graphicFrameLocks/>
          </p:cNvGraphicFramePr>
          <p:nvPr/>
        </p:nvGraphicFramePr>
        <p:xfrm>
          <a:off x="508000" y="1375458"/>
          <a:ext cx="8128000" cy="1837518"/>
        </p:xfrm>
        <a:graphic>
          <a:graphicData uri="http://schemas.openxmlformats.org/presentationml/2006/ole">
            <p:oleObj spid="_x0000_s43011" name="文档" r:id="rId5" imgW="3847376" imgH="870127" progId="Word.Document.12">
              <p:embed/>
            </p:oleObj>
          </a:graphicData>
        </a:graphic>
      </p:graphicFrame>
      <p:sp>
        <p:nvSpPr>
          <p:cNvPr id="6" name="五边形 5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7" name="五边形 6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51520" y="1843386"/>
            <a:ext cx="8640960" cy="4825974"/>
            <a:chOff x="251520" y="691258"/>
            <a:chExt cx="8640960" cy="4825974"/>
          </a:xfrm>
        </p:grpSpPr>
        <p:grpSp>
          <p:nvGrpSpPr>
            <p:cNvPr id="9" name="组合 8"/>
            <p:cNvGrpSpPr/>
            <p:nvPr/>
          </p:nvGrpSpPr>
          <p:grpSpPr>
            <a:xfrm>
              <a:off x="251520" y="691258"/>
              <a:ext cx="8640960" cy="4825974"/>
              <a:chOff x="251520" y="-1867809"/>
              <a:chExt cx="8640960" cy="4825974"/>
            </a:xfrm>
          </p:grpSpPr>
          <p:sp>
            <p:nvSpPr>
              <p:cNvPr id="11" name="五边形 10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2" name="燕尾形 11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251520" y="-1867809"/>
                <a:ext cx="8640960" cy="4511687"/>
                <a:chOff x="251520" y="-1867809"/>
                <a:chExt cx="8640960" cy="4511687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251520" y="-1867809"/>
                  <a:ext cx="8640960" cy="4511687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TextBox 22"/>
                <p:cNvSpPr txBox="1"/>
                <p:nvPr/>
              </p:nvSpPr>
              <p:spPr>
                <a:xfrm>
                  <a:off x="8360077" y="-1722355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522288" y="829072"/>
            <a:ext cx="8066087" cy="4332288"/>
          </p:xfrm>
          <a:graphic>
            <a:graphicData uri="http://schemas.openxmlformats.org/presentationml/2006/ole">
              <p:oleObj spid="_x0000_s43010" name="文档" r:id="rId6" imgW="3847376" imgH="2075997" progId="Word.Document.12">
                <p:embed/>
              </p:oleObj>
            </a:graphicData>
          </a:graphic>
        </p:graphicFrame>
      </p:grpSp>
      <p:grpSp>
        <p:nvGrpSpPr>
          <p:cNvPr id="16" name="组合 15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17" name="组合 16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19" name="五边形 1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0" name="五边形 19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561975" y="5717034"/>
            <a:ext cx="8031163" cy="441325"/>
          </p:xfrm>
          <a:graphic>
            <a:graphicData uri="http://schemas.openxmlformats.org/presentationml/2006/ole">
              <p:oleObj spid="_x0000_s43009" name="文档" r:id="rId7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7" name="M96原书.eps" descr="id:2147488484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4211960" y="2204864"/>
            <a:ext cx="1714927" cy="2028268"/>
          </a:xfrm>
          <a:prstGeom prst="rect">
            <a:avLst/>
          </a:prstGeom>
        </p:spPr>
      </p:pic>
      <p:graphicFrame>
        <p:nvGraphicFramePr>
          <p:cNvPr id="9" name="对象 8"/>
          <p:cNvGraphicFramePr>
            <a:graphicFrameLocks/>
          </p:cNvGraphicFramePr>
          <p:nvPr/>
        </p:nvGraphicFramePr>
        <p:xfrm>
          <a:off x="508000" y="1384843"/>
          <a:ext cx="8128000" cy="2404197"/>
        </p:xfrm>
        <a:graphic>
          <a:graphicData uri="http://schemas.openxmlformats.org/presentationml/2006/ole">
            <p:oleObj spid="_x0000_s44035" name="文档" r:id="rId6" imgW="3847376" imgH="1138937" progId="Word.Document.12">
              <p:embed/>
            </p:oleObj>
          </a:graphicData>
        </a:graphic>
      </p:graphicFrame>
      <p:sp>
        <p:nvSpPr>
          <p:cNvPr id="8" name="五边形 7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10" name="五边形 9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251520" y="1556792"/>
            <a:ext cx="8640960" cy="5112568"/>
            <a:chOff x="251520" y="404664"/>
            <a:chExt cx="8640960" cy="5112568"/>
          </a:xfrm>
        </p:grpSpPr>
        <p:grpSp>
          <p:nvGrpSpPr>
            <p:cNvPr id="12" name="组合 11"/>
            <p:cNvGrpSpPr/>
            <p:nvPr/>
          </p:nvGrpSpPr>
          <p:grpSpPr>
            <a:xfrm>
              <a:off x="251520" y="404664"/>
              <a:ext cx="8640960" cy="5112568"/>
              <a:chOff x="251520" y="-2154403"/>
              <a:chExt cx="8640960" cy="5112568"/>
            </a:xfrm>
          </p:grpSpPr>
          <p:sp>
            <p:nvSpPr>
              <p:cNvPr id="14" name="五边形 13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5" name="燕尾形 14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>
                <a:off x="251520" y="-2154403"/>
                <a:ext cx="8640960" cy="4798282"/>
                <a:chOff x="251520" y="-2154403"/>
                <a:chExt cx="8640960" cy="4798282"/>
              </a:xfrm>
            </p:grpSpPr>
            <p:sp>
              <p:nvSpPr>
                <p:cNvPr id="17" name="矩形 16"/>
                <p:cNvSpPr/>
                <p:nvPr/>
              </p:nvSpPr>
              <p:spPr>
                <a:xfrm>
                  <a:off x="251520" y="-2154403"/>
                  <a:ext cx="8640960" cy="4798282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TextBox 22"/>
                <p:cNvSpPr txBox="1"/>
                <p:nvPr/>
              </p:nvSpPr>
              <p:spPr>
                <a:xfrm>
                  <a:off x="8360077" y="-2154403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522288" y="611585"/>
            <a:ext cx="8066087" cy="4549775"/>
          </p:xfrm>
          <a:graphic>
            <a:graphicData uri="http://schemas.openxmlformats.org/presentationml/2006/ole">
              <p:oleObj spid="_x0000_s44034" name="文档" r:id="rId7" imgW="3847376" imgH="2164521" progId="Word.Document.12">
                <p:embed/>
              </p:oleObj>
            </a:graphicData>
          </a:graphic>
        </p:graphicFrame>
      </p:grpSp>
      <p:grpSp>
        <p:nvGrpSpPr>
          <p:cNvPr id="19" name="组合 18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20" name="组合 19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22" name="五边形 21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3" name="五边形 22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4" name="燕尾形 23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21" name="对象 20"/>
            <p:cNvGraphicFramePr>
              <a:graphicFrameLocks noChangeAspect="1"/>
            </p:cNvGraphicFramePr>
            <p:nvPr/>
          </p:nvGraphicFramePr>
          <p:xfrm>
            <a:off x="561975" y="5717034"/>
            <a:ext cx="8031163" cy="441325"/>
          </p:xfrm>
          <a:graphic>
            <a:graphicData uri="http://schemas.openxmlformats.org/presentationml/2006/ole">
              <p:oleObj spid="_x0000_s44033" name="文档" r:id="rId8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63949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湖北武汉高三调研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已知向量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上的投影为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的最小值为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/>
          </p:cNvGraphicFramePr>
          <p:nvPr/>
        </p:nvGraphicFramePr>
        <p:xfrm>
          <a:off x="611560" y="2269231"/>
          <a:ext cx="8128000" cy="419141"/>
        </p:xfrm>
        <a:graphic>
          <a:graphicData uri="http://schemas.openxmlformats.org/presentationml/2006/ole">
            <p:oleObj spid="_x0000_s45059" name="文档" r:id="rId5" imgW="3847376" imgH="198279" progId="Word.Document.12">
              <p:embed/>
            </p:oleObj>
          </a:graphicData>
        </a:graphic>
      </p:graphicFrame>
      <p:sp>
        <p:nvSpPr>
          <p:cNvPr id="7" name="五边形 6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8" name="五边形 7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51520" y="2708920"/>
            <a:ext cx="8640960" cy="3960440"/>
            <a:chOff x="251520" y="1556792"/>
            <a:chExt cx="8640960" cy="3960440"/>
          </a:xfrm>
        </p:grpSpPr>
        <p:grpSp>
          <p:nvGrpSpPr>
            <p:cNvPr id="10" name="组合 9"/>
            <p:cNvGrpSpPr/>
            <p:nvPr/>
          </p:nvGrpSpPr>
          <p:grpSpPr>
            <a:xfrm>
              <a:off x="251520" y="1556792"/>
              <a:ext cx="8640960" cy="3960440"/>
              <a:chOff x="251520" y="-1002275"/>
              <a:chExt cx="8640960" cy="3960440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251520" y="-1002275"/>
                <a:ext cx="8640960" cy="3646153"/>
                <a:chOff x="251520" y="-1002275"/>
                <a:chExt cx="8640960" cy="3646153"/>
              </a:xfrm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251520" y="-1002275"/>
                  <a:ext cx="8640960" cy="3646153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TextBox 22"/>
                <p:cNvSpPr txBox="1"/>
                <p:nvPr/>
              </p:nvSpPr>
              <p:spPr>
                <a:xfrm>
                  <a:off x="8360077" y="-836247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522288" y="2046709"/>
            <a:ext cx="8066087" cy="3038475"/>
          </p:xfrm>
          <a:graphic>
            <a:graphicData uri="http://schemas.openxmlformats.org/presentationml/2006/ole">
              <p:oleObj spid="_x0000_s45058" name="文档" r:id="rId6" imgW="3847376" imgH="1448772" progId="Word.Document.12">
                <p:embed/>
              </p:oleObj>
            </a:graphicData>
          </a:graphic>
        </p:graphicFrame>
      </p:grpSp>
      <p:grpSp>
        <p:nvGrpSpPr>
          <p:cNvPr id="17" name="组合 16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1" name="五边形 2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2" name="燕尾形 2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561975" y="5717034"/>
            <a:ext cx="8031163" cy="441325"/>
          </p:xfrm>
          <a:graphic>
            <a:graphicData uri="http://schemas.openxmlformats.org/presentationml/2006/ole">
              <p:oleObj spid="_x0000_s45057" name="文档" r:id="rId7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5" name="对象 4"/>
          <p:cNvGraphicFramePr>
            <a:graphicFrameLocks/>
          </p:cNvGraphicFramePr>
          <p:nvPr/>
        </p:nvGraphicFramePr>
        <p:xfrm>
          <a:off x="508000" y="1412776"/>
          <a:ext cx="8128000" cy="3064766"/>
        </p:xfrm>
        <a:graphic>
          <a:graphicData uri="http://schemas.openxmlformats.org/presentationml/2006/ole">
            <p:oleObj spid="_x0000_s46083" name="文档" r:id="rId5" imgW="3847376" imgH="1450571" progId="Word.Document.12">
              <p:embed/>
            </p:oleObj>
          </a:graphicData>
        </a:graphic>
      </p:graphicFrame>
      <p:sp>
        <p:nvSpPr>
          <p:cNvPr id="24" name="五边形 23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25" name="五边形 24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251520" y="1955716"/>
            <a:ext cx="8640960" cy="4713644"/>
            <a:chOff x="251520" y="803588"/>
            <a:chExt cx="8640960" cy="4713644"/>
          </a:xfrm>
        </p:grpSpPr>
        <p:grpSp>
          <p:nvGrpSpPr>
            <p:cNvPr id="27" name="组合 26"/>
            <p:cNvGrpSpPr/>
            <p:nvPr/>
          </p:nvGrpSpPr>
          <p:grpSpPr>
            <a:xfrm>
              <a:off x="251520" y="803588"/>
              <a:ext cx="8640960" cy="4713644"/>
              <a:chOff x="251520" y="-1755479"/>
              <a:chExt cx="8640960" cy="4713644"/>
            </a:xfrm>
          </p:grpSpPr>
          <p:sp>
            <p:nvSpPr>
              <p:cNvPr id="29" name="五边形 28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0" name="燕尾形 29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1" name="组合 30"/>
              <p:cNvGrpSpPr/>
              <p:nvPr/>
            </p:nvGrpSpPr>
            <p:grpSpPr>
              <a:xfrm>
                <a:off x="251520" y="-1755479"/>
                <a:ext cx="8640960" cy="4399358"/>
                <a:chOff x="251520" y="-1755479"/>
                <a:chExt cx="8640960" cy="4399358"/>
              </a:xfrm>
            </p:grpSpPr>
            <p:sp>
              <p:nvSpPr>
                <p:cNvPr id="32" name="矩形 31"/>
                <p:cNvSpPr/>
                <p:nvPr/>
              </p:nvSpPr>
              <p:spPr>
                <a:xfrm>
                  <a:off x="251520" y="-1755479"/>
                  <a:ext cx="8640960" cy="439935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TextBox 22"/>
                <p:cNvSpPr txBox="1"/>
                <p:nvPr/>
              </p:nvSpPr>
              <p:spPr>
                <a:xfrm>
                  <a:off x="8360077" y="-1712081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28" name="对象 27"/>
            <p:cNvGraphicFramePr>
              <a:graphicFrameLocks noChangeAspect="1"/>
            </p:cNvGraphicFramePr>
            <p:nvPr/>
          </p:nvGraphicFramePr>
          <p:xfrm>
            <a:off x="522288" y="1111647"/>
            <a:ext cx="8066087" cy="3722688"/>
          </p:xfrm>
          <a:graphic>
            <a:graphicData uri="http://schemas.openxmlformats.org/presentationml/2006/ole">
              <p:oleObj spid="_x0000_s46082" name="文档" r:id="rId6" imgW="3847376" imgH="1774079" progId="Word.Document.12">
                <p:embed/>
              </p:oleObj>
            </a:graphicData>
          </a:graphic>
        </p:graphicFrame>
      </p:grpSp>
      <p:grpSp>
        <p:nvGrpSpPr>
          <p:cNvPr id="34" name="组合 33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35" name="组合 34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37" name="五边形 36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38" name="五边形 37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9" name="燕尾形 3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36" name="对象 35"/>
            <p:cNvGraphicFramePr>
              <a:graphicFrameLocks noChangeAspect="1"/>
            </p:cNvGraphicFramePr>
            <p:nvPr/>
          </p:nvGraphicFramePr>
          <p:xfrm>
            <a:off x="561975" y="5717034"/>
            <a:ext cx="8031163" cy="441325"/>
          </p:xfrm>
          <a:graphic>
            <a:graphicData uri="http://schemas.openxmlformats.org/presentationml/2006/ole">
              <p:oleObj spid="_x0000_s46081" name="文档" r:id="rId7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5" name="对象 4"/>
          <p:cNvGraphicFramePr>
            <a:graphicFrameLocks/>
          </p:cNvGraphicFramePr>
          <p:nvPr/>
        </p:nvGraphicFramePr>
        <p:xfrm>
          <a:off x="508000" y="1412776"/>
          <a:ext cx="8128000" cy="1904581"/>
        </p:xfrm>
        <a:graphic>
          <a:graphicData uri="http://schemas.openxmlformats.org/presentationml/2006/ole">
            <p:oleObj spid="_x0000_s47107" name="文档" r:id="rId5" imgW="3847376" imgH="901074" progId="Word.Document.12">
              <p:embed/>
            </p:oleObj>
          </a:graphicData>
        </a:graphic>
      </p:graphicFrame>
      <p:sp>
        <p:nvSpPr>
          <p:cNvPr id="6" name="五边形 5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7" name="五边形 6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51520" y="1772816"/>
            <a:ext cx="8640960" cy="4896544"/>
            <a:chOff x="251520" y="620688"/>
            <a:chExt cx="8640960" cy="4896544"/>
          </a:xfrm>
        </p:grpSpPr>
        <p:grpSp>
          <p:nvGrpSpPr>
            <p:cNvPr id="9" name="组合 8"/>
            <p:cNvGrpSpPr/>
            <p:nvPr/>
          </p:nvGrpSpPr>
          <p:grpSpPr>
            <a:xfrm>
              <a:off x="251520" y="620688"/>
              <a:ext cx="8640960" cy="4896544"/>
              <a:chOff x="251520" y="-1938379"/>
              <a:chExt cx="8640960" cy="4896544"/>
            </a:xfrm>
          </p:grpSpPr>
          <p:sp>
            <p:nvSpPr>
              <p:cNvPr id="11" name="五边形 10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2" name="燕尾形 11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251520" y="-1938379"/>
                <a:ext cx="8640960" cy="4582257"/>
                <a:chOff x="251520" y="-1938379"/>
                <a:chExt cx="8640960" cy="4582257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251520" y="-1938379"/>
                  <a:ext cx="8640960" cy="4582257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TextBox 22"/>
                <p:cNvSpPr txBox="1"/>
                <p:nvPr/>
              </p:nvSpPr>
              <p:spPr>
                <a:xfrm>
                  <a:off x="8360077" y="-1742564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522288" y="908720"/>
            <a:ext cx="8023225" cy="4287838"/>
          </p:xfrm>
          <a:graphic>
            <a:graphicData uri="http://schemas.openxmlformats.org/presentationml/2006/ole">
              <p:oleObj spid="_x0000_s47106" name="文档" r:id="rId6" imgW="3847376" imgH="2053686" progId="Word.Document.12">
                <p:embed/>
              </p:oleObj>
            </a:graphicData>
          </a:graphic>
        </p:graphicFrame>
      </p:grpSp>
      <p:grpSp>
        <p:nvGrpSpPr>
          <p:cNvPr id="16" name="组合 15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17" name="组合 16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19" name="五边形 1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0" name="五边形 19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565150" y="5715447"/>
            <a:ext cx="8002588" cy="439737"/>
          </p:xfrm>
          <a:graphic>
            <a:graphicData uri="http://schemas.openxmlformats.org/presentationml/2006/ole">
              <p:oleObj spid="_x0000_s47105" name="文档" r:id="rId7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一、选择题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二、填空题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47939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山东德州高三模拟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设向量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不平行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向量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  </a:t>
            </a:r>
            <a:r>
              <a:rPr lang="en-US" altLang="zh-CN" sz="2200" i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λ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则实数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7612817" y="1373035"/>
          <a:ext cx="230455" cy="460912"/>
        </p:xfrm>
        <a:graphic>
          <a:graphicData uri="http://schemas.openxmlformats.org/presentationml/2006/ole">
            <p:oleObj spid="_x0000_s48131" name="文档" r:id="rId5" imgW="154819" imgH="299398" progId="Word.Document.12">
              <p:embed/>
            </p:oleObj>
          </a:graphicData>
        </a:graphic>
      </p:graphicFrame>
      <p:sp>
        <p:nvSpPr>
          <p:cNvPr id="8" name="五边形 7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9" name="五边形 8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51520" y="2708920"/>
            <a:ext cx="8640960" cy="3960440"/>
            <a:chOff x="251520" y="1556792"/>
            <a:chExt cx="8640960" cy="3960440"/>
          </a:xfrm>
        </p:grpSpPr>
        <p:grpSp>
          <p:nvGrpSpPr>
            <p:cNvPr id="11" name="组合 10"/>
            <p:cNvGrpSpPr/>
            <p:nvPr/>
          </p:nvGrpSpPr>
          <p:grpSpPr>
            <a:xfrm>
              <a:off x="251520" y="1556792"/>
              <a:ext cx="8640960" cy="3960440"/>
              <a:chOff x="251520" y="-1002275"/>
              <a:chExt cx="8640960" cy="3960440"/>
            </a:xfrm>
          </p:grpSpPr>
          <p:sp>
            <p:nvSpPr>
              <p:cNvPr id="13" name="五边形 12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4" name="燕尾形 13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251520" y="-1002275"/>
                <a:ext cx="8640960" cy="3646153"/>
                <a:chOff x="251520" y="-1002275"/>
                <a:chExt cx="8640960" cy="3646153"/>
              </a:xfrm>
            </p:grpSpPr>
            <p:sp>
              <p:nvSpPr>
                <p:cNvPr id="16" name="矩形 15"/>
                <p:cNvSpPr/>
                <p:nvPr/>
              </p:nvSpPr>
              <p:spPr>
                <a:xfrm>
                  <a:off x="251520" y="-1002275"/>
                  <a:ext cx="8640960" cy="3646153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TextBox 22"/>
                <p:cNvSpPr txBox="1"/>
                <p:nvPr/>
              </p:nvSpPr>
              <p:spPr>
                <a:xfrm>
                  <a:off x="8360077" y="-836247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522288" y="2046709"/>
            <a:ext cx="8066087" cy="3038475"/>
          </p:xfrm>
          <a:graphic>
            <a:graphicData uri="http://schemas.openxmlformats.org/presentationml/2006/ole">
              <p:oleObj spid="_x0000_s48130" name="文档" r:id="rId6" imgW="3847376" imgH="1448772" progId="Word.Document.12">
                <p:embed/>
              </p:oleObj>
            </a:graphicData>
          </a:graphic>
        </p:graphicFrame>
      </p:grpSp>
      <p:grpSp>
        <p:nvGrpSpPr>
          <p:cNvPr id="18" name="组合 17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19" name="组合 18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21" name="五边形 2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2" name="五边形 2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561975" y="5717034"/>
            <a:ext cx="8031163" cy="441325"/>
          </p:xfrm>
          <a:graphic>
            <a:graphicData uri="http://schemas.openxmlformats.org/presentationml/2006/ole">
              <p:oleObj spid="_x0000_s48129" name="文档" r:id="rId7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一、选择题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二、填空题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351042"/>
            <a:ext cx="8128000" cy="9084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为单位向量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   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&gt;=</a:t>
            </a:r>
            <a:r>
              <a:rPr lang="zh-CN" altLang="zh-CN" sz="2200" i="1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7630889" y="1428279"/>
          <a:ext cx="520963" cy="394006"/>
        </p:xfrm>
        <a:graphic>
          <a:graphicData uri="http://schemas.openxmlformats.org/presentationml/2006/ole">
            <p:oleObj spid="_x0000_s49155" name="文档" r:id="rId5" imgW="278029" imgH="203076" progId="Word.Document.12">
              <p:embed/>
            </p:oleObj>
          </a:graphicData>
        </a:graphic>
      </p:graphicFrame>
      <p:sp>
        <p:nvSpPr>
          <p:cNvPr id="8" name="五边形 7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10" name="五边形 9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251520" y="2708920"/>
            <a:ext cx="8640960" cy="3960440"/>
            <a:chOff x="251520" y="1556792"/>
            <a:chExt cx="8640960" cy="3960440"/>
          </a:xfrm>
        </p:grpSpPr>
        <p:grpSp>
          <p:nvGrpSpPr>
            <p:cNvPr id="12" name="组合 11"/>
            <p:cNvGrpSpPr/>
            <p:nvPr/>
          </p:nvGrpSpPr>
          <p:grpSpPr>
            <a:xfrm>
              <a:off x="251520" y="1556792"/>
              <a:ext cx="8640960" cy="3960440"/>
              <a:chOff x="251520" y="-1002275"/>
              <a:chExt cx="8640960" cy="3960440"/>
            </a:xfrm>
          </p:grpSpPr>
          <p:sp>
            <p:nvSpPr>
              <p:cNvPr id="14" name="五边形 13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5" name="燕尾形 14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>
                <a:off x="251520" y="-1002275"/>
                <a:ext cx="8640960" cy="3646153"/>
                <a:chOff x="251520" y="-1002275"/>
                <a:chExt cx="8640960" cy="3646153"/>
              </a:xfrm>
            </p:grpSpPr>
            <p:sp>
              <p:nvSpPr>
                <p:cNvPr id="17" name="矩形 16"/>
                <p:cNvSpPr/>
                <p:nvPr/>
              </p:nvSpPr>
              <p:spPr>
                <a:xfrm>
                  <a:off x="251520" y="-1002275"/>
                  <a:ext cx="8640960" cy="3646153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TextBox 22"/>
                <p:cNvSpPr txBox="1"/>
                <p:nvPr/>
              </p:nvSpPr>
              <p:spPr>
                <a:xfrm>
                  <a:off x="8360077" y="-836247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522288" y="2046709"/>
            <a:ext cx="8066087" cy="3038475"/>
          </p:xfrm>
          <a:graphic>
            <a:graphicData uri="http://schemas.openxmlformats.org/presentationml/2006/ole">
              <p:oleObj spid="_x0000_s49154" name="文档" r:id="rId6" imgW="3847376" imgH="1519303" progId="Word.Document.12">
                <p:embed/>
              </p:oleObj>
            </a:graphicData>
          </a:graphic>
        </p:graphicFrame>
      </p:grpSp>
      <p:grpSp>
        <p:nvGrpSpPr>
          <p:cNvPr id="19" name="组合 18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20" name="组合 19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22" name="五边形 21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3" name="五边形 22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4" name="燕尾形 23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21" name="对象 20"/>
            <p:cNvGraphicFramePr>
              <a:graphicFrameLocks noChangeAspect="1"/>
            </p:cNvGraphicFramePr>
            <p:nvPr/>
          </p:nvGraphicFramePr>
          <p:xfrm>
            <a:off x="561975" y="5661246"/>
            <a:ext cx="8031163" cy="441325"/>
          </p:xfrm>
          <a:graphic>
            <a:graphicData uri="http://schemas.openxmlformats.org/presentationml/2006/ole">
              <p:oleObj spid="_x0000_s49153" name="文档" r:id="rId7" imgW="3872277" imgH="237504" progId="Word.Document.12">
                <p:embed/>
              </p:oleObj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一、选择题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二、填空题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40767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安徽高三联考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在四边形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/>
          </p:cNvGraphicFramePr>
          <p:nvPr/>
        </p:nvGraphicFramePr>
        <p:xfrm>
          <a:off x="611560" y="1844824"/>
          <a:ext cx="8128000" cy="462733"/>
        </p:xfrm>
        <a:graphic>
          <a:graphicData uri="http://schemas.openxmlformats.org/presentationml/2006/ole">
            <p:oleObj spid="_x0000_s50179" name="文档" r:id="rId5" imgW="3847376" imgH="218431" progId="Word.Document.12">
              <p:embed/>
            </p:oleObj>
          </a:graphicData>
        </a:graphic>
      </p:graphicFrame>
      <p:sp>
        <p:nvSpPr>
          <p:cNvPr id="8" name="五边形 7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9" name="五边形 8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51520" y="2708920"/>
            <a:ext cx="8640960" cy="3960440"/>
            <a:chOff x="251520" y="1556792"/>
            <a:chExt cx="8640960" cy="3960440"/>
          </a:xfrm>
        </p:grpSpPr>
        <p:grpSp>
          <p:nvGrpSpPr>
            <p:cNvPr id="11" name="组合 10"/>
            <p:cNvGrpSpPr/>
            <p:nvPr/>
          </p:nvGrpSpPr>
          <p:grpSpPr>
            <a:xfrm>
              <a:off x="251520" y="1556792"/>
              <a:ext cx="8640960" cy="3960440"/>
              <a:chOff x="251520" y="-1002275"/>
              <a:chExt cx="8640960" cy="3960440"/>
            </a:xfrm>
          </p:grpSpPr>
          <p:sp>
            <p:nvSpPr>
              <p:cNvPr id="13" name="五边形 12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4" name="燕尾形 13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251520" y="-1002275"/>
                <a:ext cx="8640960" cy="3646153"/>
                <a:chOff x="251520" y="-1002275"/>
                <a:chExt cx="8640960" cy="3646153"/>
              </a:xfrm>
            </p:grpSpPr>
            <p:sp>
              <p:nvSpPr>
                <p:cNvPr id="16" name="矩形 15"/>
                <p:cNvSpPr/>
                <p:nvPr/>
              </p:nvSpPr>
              <p:spPr>
                <a:xfrm>
                  <a:off x="251520" y="-1002275"/>
                  <a:ext cx="8640960" cy="3646153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TextBox 22"/>
                <p:cNvSpPr txBox="1"/>
                <p:nvPr/>
              </p:nvSpPr>
              <p:spPr>
                <a:xfrm>
                  <a:off x="8360077" y="-836247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522288" y="2046709"/>
            <a:ext cx="8066087" cy="3038475"/>
          </p:xfrm>
          <a:graphic>
            <a:graphicData uri="http://schemas.openxmlformats.org/presentationml/2006/ole">
              <p:oleObj spid="_x0000_s50178" name="文档" r:id="rId6" imgW="3847376" imgH="1518583" progId="Word.Document.12">
                <p:embed/>
              </p:oleObj>
            </a:graphicData>
          </a:graphic>
        </p:graphicFrame>
      </p:grpSp>
      <p:grpSp>
        <p:nvGrpSpPr>
          <p:cNvPr id="18" name="组合 17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19" name="组合 18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21" name="五边形 2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2" name="五边形 2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561975" y="5589238"/>
            <a:ext cx="8031163" cy="513333"/>
          </p:xfrm>
          <a:graphic>
            <a:graphicData uri="http://schemas.openxmlformats.org/presentationml/2006/ole">
              <p:oleObj spid="_x0000_s50177" name="文档" r:id="rId7" imgW="3872277" imgH="268451" progId="Word.Document.12">
                <p:embed/>
              </p:oleObj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一、选择题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二、填空题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39552" y="1351041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天津卷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在四边形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zh-CN" altLang="zh-CN" sz="2200">
                <a:solidFill>
                  <a:srgbClr val="000000"/>
                </a:solidFill>
                <a:latin typeface="Cambria Math" panose="02040503050406030204" pitchFamily="18" charset="0"/>
                <a:cs typeface="宋体" panose="02010600030101010101" pitchFamily="2" charset="-122"/>
              </a:rPr>
              <a:t>∥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</p:txBody>
      </p:sp>
      <p:graphicFrame>
        <p:nvGraphicFramePr>
          <p:cNvPr id="4" name="对象 3"/>
          <p:cNvGraphicFramePr>
            <a:graphicFrameLocks/>
          </p:cNvGraphicFramePr>
          <p:nvPr/>
        </p:nvGraphicFramePr>
        <p:xfrm>
          <a:off x="630738" y="1796298"/>
          <a:ext cx="8128000" cy="898640"/>
        </p:xfrm>
        <a:graphic>
          <a:graphicData uri="http://schemas.openxmlformats.org/presentationml/2006/ole">
            <p:oleObj spid="_x0000_s51203" name="文档" r:id="rId5" imgW="3847376" imgH="424987" progId="Word.Document.12">
              <p:embed/>
            </p:oleObj>
          </a:graphicData>
        </a:graphic>
      </p:graphicFrame>
      <p:sp>
        <p:nvSpPr>
          <p:cNvPr id="7" name="五边形 6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8" name="五边形 7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51520" y="1772816"/>
            <a:ext cx="8640960" cy="4896544"/>
            <a:chOff x="251520" y="620688"/>
            <a:chExt cx="8640960" cy="4896544"/>
          </a:xfrm>
        </p:grpSpPr>
        <p:grpSp>
          <p:nvGrpSpPr>
            <p:cNvPr id="10" name="组合 9"/>
            <p:cNvGrpSpPr/>
            <p:nvPr/>
          </p:nvGrpSpPr>
          <p:grpSpPr>
            <a:xfrm>
              <a:off x="251520" y="620688"/>
              <a:ext cx="8640960" cy="4896544"/>
              <a:chOff x="251520" y="-1938379"/>
              <a:chExt cx="8640960" cy="4896544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251520" y="-1938379"/>
                <a:ext cx="8640960" cy="4582257"/>
                <a:chOff x="251520" y="-1938379"/>
                <a:chExt cx="8640960" cy="4582257"/>
              </a:xfrm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251520" y="-1938379"/>
                  <a:ext cx="8640960" cy="4582257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TextBox 22"/>
                <p:cNvSpPr txBox="1"/>
                <p:nvPr/>
              </p:nvSpPr>
              <p:spPr>
                <a:xfrm>
                  <a:off x="8360077" y="-1742564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522288" y="1232297"/>
            <a:ext cx="8023225" cy="3548063"/>
          </p:xfrm>
          <a:graphic>
            <a:graphicData uri="http://schemas.openxmlformats.org/presentationml/2006/ole">
              <p:oleObj spid="_x0000_s51202" name="文档" r:id="rId6" imgW="3847376" imgH="1697790" progId="Word.Document.12">
                <p:embed/>
              </p:oleObj>
            </a:graphicData>
          </a:graphic>
        </p:graphicFrame>
      </p:grpSp>
      <p:grpSp>
        <p:nvGrpSpPr>
          <p:cNvPr id="17" name="组合 16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1" name="五边形 2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2" name="燕尾形 2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565150" y="5715447"/>
            <a:ext cx="8002588" cy="439737"/>
          </p:xfrm>
          <a:graphic>
            <a:graphicData uri="http://schemas.openxmlformats.org/presentationml/2006/ole">
              <p:oleObj spid="_x0000_s51201" name="文档" r:id="rId7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dirty="0" smtClean="0"/>
              <a:pPr algn="ctr"/>
              <a:t>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284466"/>
            <a:ext cx="8128000" cy="254306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为非零向量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夹角为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=|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||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 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+y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Cambria Math" panose="02040503050406030204" pitchFamily="18" charset="0"/>
                <a:cs typeface="宋体" panose="02010600030101010101" pitchFamily="2" charset="-122"/>
              </a:rPr>
              <a:t>∥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λ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cs typeface="Times New Roman" panose="02020603050405020304" pitchFamily="18" charset="0"/>
              </a:rPr>
              <a:t>≠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0;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Cambria Math" panose="02040503050406030204" pitchFamily="18" charset="0"/>
                <a:cs typeface="宋体" panose="02010600030101010101" pitchFamily="2" charset="-122"/>
              </a:rPr>
              <a:t>⊥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+y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平面内三点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共线</a:t>
            </a:r>
            <a:r>
              <a:rPr lang="en-US" altLang="zh-CN" sz="220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                 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-y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-y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/>
          </p:cNvGraphicFramePr>
          <p:nvPr/>
        </p:nvGraphicFramePr>
        <p:xfrm>
          <a:off x="2535228" y="3943330"/>
          <a:ext cx="8128000" cy="382257"/>
        </p:xfrm>
        <a:graphic>
          <a:graphicData uri="http://schemas.openxmlformats.org/presentationml/2006/ole">
            <p:oleObj spid="_x0000_s1032" name="文档" r:id="rId4" imgW="3847376" imgH="180287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508000" y="141277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已知向量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·(2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A.4	B.3	C.2	D.0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5" name="五边形 24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26" name="五边形 25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251520" y="3933057"/>
            <a:ext cx="8640960" cy="2736305"/>
            <a:chOff x="251520" y="1729782"/>
            <a:chExt cx="8640960" cy="2736305"/>
          </a:xfrm>
        </p:grpSpPr>
        <p:grpSp>
          <p:nvGrpSpPr>
            <p:cNvPr id="28" name="组合 27"/>
            <p:cNvGrpSpPr/>
            <p:nvPr/>
          </p:nvGrpSpPr>
          <p:grpSpPr>
            <a:xfrm>
              <a:off x="251520" y="1729782"/>
              <a:ext cx="8640960" cy="2736305"/>
              <a:chOff x="251520" y="-315417"/>
              <a:chExt cx="8640960" cy="2736305"/>
            </a:xfrm>
          </p:grpSpPr>
          <p:sp>
            <p:nvSpPr>
              <p:cNvPr id="30" name="五边形 29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1" name="燕尾形 30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2" name="组合 31"/>
              <p:cNvGrpSpPr/>
              <p:nvPr/>
            </p:nvGrpSpPr>
            <p:grpSpPr>
              <a:xfrm>
                <a:off x="251520" y="-315417"/>
                <a:ext cx="8640960" cy="2419297"/>
                <a:chOff x="251520" y="-315417"/>
                <a:chExt cx="8640960" cy="2419297"/>
              </a:xfrm>
            </p:grpSpPr>
            <p:sp>
              <p:nvSpPr>
                <p:cNvPr id="33" name="矩形 32"/>
                <p:cNvSpPr/>
                <p:nvPr/>
              </p:nvSpPr>
              <p:spPr>
                <a:xfrm>
                  <a:off x="251520" y="-315417"/>
                  <a:ext cx="8640960" cy="2419297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TextBox 28"/>
                <p:cNvSpPr txBox="1"/>
                <p:nvPr/>
              </p:nvSpPr>
              <p:spPr>
                <a:xfrm>
                  <a:off x="8371094" y="-189358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29" name="矩形 28"/>
            <p:cNvSpPr>
              <a:spLocks noChangeAspect="1"/>
            </p:cNvSpPr>
            <p:nvPr/>
          </p:nvSpPr>
          <p:spPr>
            <a:xfrm>
              <a:off x="508000" y="2154280"/>
              <a:ext cx="8128000" cy="4001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sz="2000" b="1"/>
                <a:t>a</a:t>
              </a:r>
              <a:r>
                <a:rPr lang="en-US" altLang="zh-CN" sz="2000" i="1"/>
                <a:t>·</a:t>
              </a:r>
              <a:r>
                <a:rPr lang="en-US" altLang="zh-CN" sz="2000"/>
                <a:t>(2</a:t>
              </a:r>
              <a:r>
                <a:rPr lang="en-US" altLang="zh-CN" sz="2000" b="1"/>
                <a:t>a</a:t>
              </a:r>
              <a:r>
                <a:rPr lang="en-US" altLang="zh-CN" sz="2000" i="1"/>
                <a:t>-</a:t>
              </a:r>
              <a:r>
                <a:rPr lang="en-US" altLang="zh-CN" sz="2000" b="1"/>
                <a:t>b</a:t>
              </a:r>
              <a:r>
                <a:rPr lang="en-US" altLang="zh-CN" sz="2000"/>
                <a:t>)</a:t>
              </a:r>
              <a:r>
                <a:rPr lang="en-US" altLang="zh-CN" sz="2000" i="1"/>
                <a:t>=</a:t>
              </a:r>
              <a:r>
                <a:rPr lang="en-US" altLang="zh-CN" sz="2000"/>
                <a:t>2</a:t>
              </a:r>
              <a:r>
                <a:rPr lang="en-US" altLang="zh-CN" sz="2000" b="1"/>
                <a:t>a</a:t>
              </a:r>
              <a:r>
                <a:rPr lang="en-US" altLang="zh-CN" sz="2000" baseline="30000"/>
                <a:t>2</a:t>
              </a:r>
              <a:r>
                <a:rPr lang="en-US" altLang="zh-CN" sz="2000" i="1"/>
                <a:t>-</a:t>
              </a:r>
              <a:r>
                <a:rPr lang="en-US" altLang="zh-CN" sz="2000" b="1"/>
                <a:t>a</a:t>
              </a:r>
              <a:r>
                <a:rPr lang="en-US" altLang="zh-CN" sz="2000" i="1"/>
                <a:t>·</a:t>
              </a:r>
              <a:r>
                <a:rPr lang="en-US" altLang="zh-CN" sz="2000" b="1"/>
                <a:t>b</a:t>
              </a:r>
              <a:r>
                <a:rPr lang="en-US" altLang="zh-CN" sz="2000" i="1"/>
                <a:t>=</a:t>
              </a:r>
              <a:r>
                <a:rPr lang="en-US" altLang="zh-CN" sz="2000"/>
                <a:t>2</a:t>
              </a:r>
              <a:r>
                <a:rPr lang="en-US" altLang="zh-CN" sz="2000" i="1"/>
                <a:t>-</a:t>
              </a:r>
              <a:r>
                <a:rPr lang="en-US" altLang="zh-CN" sz="2000"/>
                <a:t>(</a:t>
              </a:r>
              <a:r>
                <a:rPr lang="en-US" altLang="zh-CN" sz="2000" i="1"/>
                <a:t>-</a:t>
              </a:r>
              <a:r>
                <a:rPr lang="en-US" altLang="zh-CN" sz="2000"/>
                <a:t>1)</a:t>
              </a:r>
              <a:r>
                <a:rPr lang="en-US" altLang="zh-CN" sz="2000" i="1"/>
                <a:t>=</a:t>
              </a:r>
              <a:r>
                <a:rPr lang="en-US" altLang="zh-CN" sz="2000"/>
                <a:t>3</a:t>
              </a:r>
              <a:r>
                <a:rPr lang="en-US" altLang="zh-CN" sz="2000" i="1"/>
                <a:t>.</a:t>
              </a:r>
              <a:endParaRPr lang="zh-CN" altLang="zh-CN" sz="2000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51520" y="5517232"/>
            <a:ext cx="8640960" cy="1152128"/>
            <a:chOff x="251520" y="4752548"/>
            <a:chExt cx="8640960" cy="1152128"/>
          </a:xfrm>
        </p:grpSpPr>
        <p:grpSp>
          <p:nvGrpSpPr>
            <p:cNvPr id="36" name="组合 35"/>
            <p:cNvGrpSpPr/>
            <p:nvPr/>
          </p:nvGrpSpPr>
          <p:grpSpPr>
            <a:xfrm>
              <a:off x="251520" y="4752548"/>
              <a:ext cx="8640960" cy="1152128"/>
              <a:chOff x="251520" y="3755469"/>
              <a:chExt cx="8640960" cy="1152128"/>
            </a:xfrm>
          </p:grpSpPr>
          <p:sp>
            <p:nvSpPr>
              <p:cNvPr id="38" name="五边形 3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39" name="五边形 38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0" name="燕尾形 39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251520" y="3755469"/>
                <a:ext cx="8640960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37" name="矩形 36"/>
            <p:cNvSpPr>
              <a:spLocks noChangeAspect="1"/>
            </p:cNvSpPr>
            <p:nvPr/>
          </p:nvSpPr>
          <p:spPr>
            <a:xfrm>
              <a:off x="539552" y="5009401"/>
              <a:ext cx="8064896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/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508000" y="1412776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已知向量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(2,3),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(3,2),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/>
          </p:cNvGraphicFramePr>
          <p:nvPr/>
        </p:nvGraphicFramePr>
        <p:xfrm>
          <a:off x="557643" y="1961249"/>
          <a:ext cx="8128000" cy="372199"/>
        </p:xfrm>
        <a:graphic>
          <a:graphicData uri="http://schemas.openxmlformats.org/presentationml/2006/ole">
            <p:oleObj spid="_x0000_s34819" name="文档" r:id="rId5" imgW="3847376" imgH="175609" progId="Word.Document.12">
              <p:embed/>
            </p:oleObj>
          </a:graphicData>
        </a:graphic>
      </p:graphicFrame>
      <p:sp>
        <p:nvSpPr>
          <p:cNvPr id="8" name="五边形 7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9" name="五边形 8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51520" y="3429003"/>
            <a:ext cx="8640960" cy="3240359"/>
            <a:chOff x="251520" y="2276873"/>
            <a:chExt cx="8640960" cy="3240359"/>
          </a:xfrm>
        </p:grpSpPr>
        <p:grpSp>
          <p:nvGrpSpPr>
            <p:cNvPr id="11" name="组合 10"/>
            <p:cNvGrpSpPr/>
            <p:nvPr/>
          </p:nvGrpSpPr>
          <p:grpSpPr>
            <a:xfrm>
              <a:off x="251520" y="2276873"/>
              <a:ext cx="8640960" cy="3240359"/>
              <a:chOff x="251520" y="-282194"/>
              <a:chExt cx="8640960" cy="3240359"/>
            </a:xfrm>
          </p:grpSpPr>
          <p:sp>
            <p:nvSpPr>
              <p:cNvPr id="13" name="五边形 12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4" name="燕尾形 13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251520" y="-282194"/>
                <a:ext cx="8640960" cy="2926072"/>
                <a:chOff x="251520" y="-282194"/>
                <a:chExt cx="8640960" cy="2926072"/>
              </a:xfrm>
            </p:grpSpPr>
            <p:sp>
              <p:nvSpPr>
                <p:cNvPr id="16" name="矩形 15"/>
                <p:cNvSpPr/>
                <p:nvPr/>
              </p:nvSpPr>
              <p:spPr>
                <a:xfrm>
                  <a:off x="251520" y="-282194"/>
                  <a:ext cx="8640960" cy="2926072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TextBox 22"/>
                <p:cNvSpPr txBox="1"/>
                <p:nvPr/>
              </p:nvSpPr>
              <p:spPr>
                <a:xfrm>
                  <a:off x="8360077" y="-174036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522288" y="2780928"/>
            <a:ext cx="8066087" cy="2373312"/>
          </p:xfrm>
          <a:graphic>
            <a:graphicData uri="http://schemas.openxmlformats.org/presentationml/2006/ole">
              <p:oleObj spid="_x0000_s34818" name="文档" r:id="rId6" imgW="3847376" imgH="1131380" progId="Word.Document.12">
                <p:embed/>
              </p:oleObj>
            </a:graphicData>
          </a:graphic>
        </p:graphicFrame>
      </p:grpSp>
      <p:grpSp>
        <p:nvGrpSpPr>
          <p:cNvPr id="18" name="组合 17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19" name="组合 18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21" name="五边形 2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2" name="五边形 2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561975" y="5717034"/>
            <a:ext cx="8031163" cy="441325"/>
          </p:xfrm>
          <a:graphic>
            <a:graphicData uri="http://schemas.openxmlformats.org/presentationml/2006/ole">
              <p:oleObj spid="_x0000_s34817" name="文档" r:id="rId7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5" name="对象 4"/>
          <p:cNvGraphicFramePr>
            <a:graphicFrameLocks/>
          </p:cNvGraphicFramePr>
          <p:nvPr/>
        </p:nvGraphicFramePr>
        <p:xfrm>
          <a:off x="508000" y="1384843"/>
          <a:ext cx="8128000" cy="2404197"/>
        </p:xfrm>
        <a:graphic>
          <a:graphicData uri="http://schemas.openxmlformats.org/presentationml/2006/ole">
            <p:oleObj spid="_x0000_s37891" name="文档" r:id="rId5" imgW="3847376" imgH="1137858" progId="Word.Document.12">
              <p:embed/>
            </p:oleObj>
          </a:graphicData>
        </a:graphic>
      </p:graphicFrame>
      <p:sp>
        <p:nvSpPr>
          <p:cNvPr id="25" name="五边形 24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26" name="五边形 25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251520" y="3429003"/>
            <a:ext cx="8640960" cy="3240359"/>
            <a:chOff x="251520" y="2276873"/>
            <a:chExt cx="8640960" cy="3240359"/>
          </a:xfrm>
        </p:grpSpPr>
        <p:grpSp>
          <p:nvGrpSpPr>
            <p:cNvPr id="28" name="组合 27"/>
            <p:cNvGrpSpPr/>
            <p:nvPr/>
          </p:nvGrpSpPr>
          <p:grpSpPr>
            <a:xfrm>
              <a:off x="251520" y="2276873"/>
              <a:ext cx="8640960" cy="3240359"/>
              <a:chOff x="251520" y="-282194"/>
              <a:chExt cx="8640960" cy="3240359"/>
            </a:xfrm>
          </p:grpSpPr>
          <p:sp>
            <p:nvSpPr>
              <p:cNvPr id="30" name="五边形 29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1" name="燕尾形 30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2" name="组合 31"/>
              <p:cNvGrpSpPr/>
              <p:nvPr/>
            </p:nvGrpSpPr>
            <p:grpSpPr>
              <a:xfrm>
                <a:off x="251520" y="-282194"/>
                <a:ext cx="8640960" cy="2926072"/>
                <a:chOff x="251520" y="-282194"/>
                <a:chExt cx="8640960" cy="2926072"/>
              </a:xfrm>
            </p:grpSpPr>
            <p:sp>
              <p:nvSpPr>
                <p:cNvPr id="33" name="矩形 32"/>
                <p:cNvSpPr/>
                <p:nvPr/>
              </p:nvSpPr>
              <p:spPr>
                <a:xfrm>
                  <a:off x="251520" y="-282194"/>
                  <a:ext cx="8640960" cy="2926072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TextBox 22"/>
                <p:cNvSpPr txBox="1"/>
                <p:nvPr/>
              </p:nvSpPr>
              <p:spPr>
                <a:xfrm>
                  <a:off x="8360077" y="-174036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29" name="对象 28"/>
            <p:cNvGraphicFramePr>
              <a:graphicFrameLocks noChangeAspect="1"/>
            </p:cNvGraphicFramePr>
            <p:nvPr/>
          </p:nvGraphicFramePr>
          <p:xfrm>
            <a:off x="522288" y="2492894"/>
            <a:ext cx="8066087" cy="2624137"/>
          </p:xfrm>
          <a:graphic>
            <a:graphicData uri="http://schemas.openxmlformats.org/presentationml/2006/ole">
              <p:oleObj spid="_x0000_s37890" name="文档" r:id="rId6" imgW="3847376" imgH="1250132" progId="Word.Document.12">
                <p:embed/>
              </p:oleObj>
            </a:graphicData>
          </a:graphic>
        </p:graphicFrame>
      </p:grpSp>
      <p:grpSp>
        <p:nvGrpSpPr>
          <p:cNvPr id="35" name="组合 34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36" name="组合 35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38" name="五边形 3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39" name="五边形 38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0" name="燕尾形 39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37" name="对象 36"/>
            <p:cNvGraphicFramePr>
              <a:graphicFrameLocks noChangeAspect="1"/>
            </p:cNvGraphicFramePr>
            <p:nvPr/>
          </p:nvGraphicFramePr>
          <p:xfrm>
            <a:off x="561975" y="5717034"/>
            <a:ext cx="8031163" cy="441325"/>
          </p:xfrm>
          <a:graphic>
            <a:graphicData uri="http://schemas.openxmlformats.org/presentationml/2006/ole">
              <p:oleObj spid="_x0000_s37889" name="文档" r:id="rId7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40768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已知非零向量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Cambria Math" panose="02040503050406030204" pitchFamily="18" charset="0"/>
                <a:cs typeface="宋体" panose="02010600030101010101" pitchFamily="2" charset="-122"/>
              </a:rPr>
              <a:t>⊥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的夹角为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/>
          </p:cNvGraphicFramePr>
          <p:nvPr/>
        </p:nvGraphicFramePr>
        <p:xfrm>
          <a:off x="611560" y="2222835"/>
          <a:ext cx="8128000" cy="1062943"/>
        </p:xfrm>
        <a:graphic>
          <a:graphicData uri="http://schemas.openxmlformats.org/presentationml/2006/ole">
            <p:oleObj spid="_x0000_s38915" name="文档" r:id="rId5" imgW="3847376" imgH="503795" progId="Word.Document.12">
              <p:embed/>
            </p:oleObj>
          </a:graphicData>
        </a:graphic>
      </p:graphicFrame>
      <p:sp>
        <p:nvSpPr>
          <p:cNvPr id="7" name="五边形 6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8" name="五边形 7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51520" y="3140968"/>
            <a:ext cx="8640960" cy="3528394"/>
            <a:chOff x="251520" y="1988838"/>
            <a:chExt cx="8640960" cy="3528394"/>
          </a:xfrm>
        </p:grpSpPr>
        <p:grpSp>
          <p:nvGrpSpPr>
            <p:cNvPr id="10" name="组合 9"/>
            <p:cNvGrpSpPr/>
            <p:nvPr/>
          </p:nvGrpSpPr>
          <p:grpSpPr>
            <a:xfrm>
              <a:off x="251520" y="1988838"/>
              <a:ext cx="8640960" cy="3528394"/>
              <a:chOff x="251520" y="-570229"/>
              <a:chExt cx="8640960" cy="3528394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251520" y="-570229"/>
                <a:ext cx="8640960" cy="3214107"/>
                <a:chOff x="251520" y="-570229"/>
                <a:chExt cx="8640960" cy="3214107"/>
              </a:xfrm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251520" y="-570229"/>
                  <a:ext cx="8640960" cy="3214107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TextBox 22"/>
                <p:cNvSpPr txBox="1"/>
                <p:nvPr/>
              </p:nvSpPr>
              <p:spPr>
                <a:xfrm>
                  <a:off x="8360077" y="-498221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522288" y="2322573"/>
            <a:ext cx="8066087" cy="2797175"/>
          </p:xfrm>
          <a:graphic>
            <a:graphicData uri="http://schemas.openxmlformats.org/presentationml/2006/ole">
              <p:oleObj spid="_x0000_s38914" name="文档" r:id="rId6" imgW="3847376" imgH="1335058" progId="Word.Document.12">
                <p:embed/>
              </p:oleObj>
            </a:graphicData>
          </a:graphic>
        </p:graphicFrame>
      </p:grpSp>
      <p:grpSp>
        <p:nvGrpSpPr>
          <p:cNvPr id="17" name="组合 16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1" name="五边形 2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2" name="燕尾形 2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561975" y="5717034"/>
            <a:ext cx="8031163" cy="441325"/>
          </p:xfrm>
          <a:graphic>
            <a:graphicData uri="http://schemas.openxmlformats.org/presentationml/2006/ole">
              <p:oleObj spid="_x0000_s38913" name="文档" r:id="rId7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5" name="对象 4"/>
          <p:cNvGraphicFramePr>
            <a:graphicFrameLocks/>
          </p:cNvGraphicFramePr>
          <p:nvPr/>
        </p:nvGraphicFramePr>
        <p:xfrm>
          <a:off x="508000" y="1412776"/>
          <a:ext cx="8128000" cy="2350547"/>
        </p:xfrm>
        <a:graphic>
          <a:graphicData uri="http://schemas.openxmlformats.org/presentationml/2006/ole">
            <p:oleObj spid="_x0000_s39939" name="文档" r:id="rId5" imgW="3847376" imgH="1113028" progId="Word.Document.12">
              <p:embed/>
            </p:oleObj>
          </a:graphicData>
        </a:graphic>
      </p:graphicFrame>
      <p:sp>
        <p:nvSpPr>
          <p:cNvPr id="6" name="五边形 5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7" name="五边形 6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51520" y="3140968"/>
            <a:ext cx="8640960" cy="3528394"/>
            <a:chOff x="251520" y="1988838"/>
            <a:chExt cx="8640960" cy="3528394"/>
          </a:xfrm>
        </p:grpSpPr>
        <p:grpSp>
          <p:nvGrpSpPr>
            <p:cNvPr id="9" name="组合 8"/>
            <p:cNvGrpSpPr/>
            <p:nvPr/>
          </p:nvGrpSpPr>
          <p:grpSpPr>
            <a:xfrm>
              <a:off x="251520" y="1988838"/>
              <a:ext cx="8640960" cy="3528394"/>
              <a:chOff x="251520" y="-570229"/>
              <a:chExt cx="8640960" cy="3528394"/>
            </a:xfrm>
          </p:grpSpPr>
          <p:sp>
            <p:nvSpPr>
              <p:cNvPr id="11" name="五边形 10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2" name="燕尾形 11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251520" y="-570229"/>
                <a:ext cx="8640960" cy="3214107"/>
                <a:chOff x="251520" y="-570229"/>
                <a:chExt cx="8640960" cy="3214107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251520" y="-570229"/>
                  <a:ext cx="8640960" cy="3214107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TextBox 22"/>
                <p:cNvSpPr txBox="1"/>
                <p:nvPr/>
              </p:nvSpPr>
              <p:spPr>
                <a:xfrm>
                  <a:off x="8360077" y="-498221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522288" y="2455588"/>
            <a:ext cx="8066087" cy="2341562"/>
          </p:xfrm>
          <a:graphic>
            <a:graphicData uri="http://schemas.openxmlformats.org/presentationml/2006/ole">
              <p:oleObj spid="_x0000_s39938" name="文档" r:id="rId6" imgW="3847376" imgH="1112308" progId="Word.Document.12">
                <p:embed/>
              </p:oleObj>
            </a:graphicData>
          </a:graphic>
        </p:graphicFrame>
      </p:grpSp>
      <p:grpSp>
        <p:nvGrpSpPr>
          <p:cNvPr id="16" name="组合 15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17" name="组合 16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19" name="五边形 1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0" name="五边形 19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561975" y="5717034"/>
            <a:ext cx="8031163" cy="441325"/>
          </p:xfrm>
          <a:graphic>
            <a:graphicData uri="http://schemas.openxmlformats.org/presentationml/2006/ole">
              <p:oleObj spid="_x0000_s39937" name="文档" r:id="rId7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4" name="对象 23"/>
          <p:cNvGraphicFramePr>
            <a:graphicFrameLocks/>
          </p:cNvGraphicFramePr>
          <p:nvPr/>
        </p:nvGraphicFramePr>
        <p:xfrm>
          <a:off x="508000" y="1412776"/>
          <a:ext cx="8128000" cy="1810693"/>
        </p:xfrm>
        <a:graphic>
          <a:graphicData uri="http://schemas.openxmlformats.org/presentationml/2006/ole">
            <p:oleObj spid="_x0000_s40963" name="文档" r:id="rId5" imgW="3847376" imgH="857892" progId="Word.Document.12">
              <p:embed/>
            </p:oleObj>
          </a:graphicData>
        </a:graphic>
      </p:graphicFrame>
      <p:sp>
        <p:nvSpPr>
          <p:cNvPr id="25" name="五边形 24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26" name="五边形 25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251520" y="3140968"/>
            <a:ext cx="8640960" cy="3528394"/>
            <a:chOff x="251520" y="1988838"/>
            <a:chExt cx="8640960" cy="3528394"/>
          </a:xfrm>
        </p:grpSpPr>
        <p:grpSp>
          <p:nvGrpSpPr>
            <p:cNvPr id="28" name="组合 27"/>
            <p:cNvGrpSpPr/>
            <p:nvPr/>
          </p:nvGrpSpPr>
          <p:grpSpPr>
            <a:xfrm>
              <a:off x="251520" y="1988838"/>
              <a:ext cx="8640960" cy="3528394"/>
              <a:chOff x="251520" y="-570229"/>
              <a:chExt cx="8640960" cy="3528394"/>
            </a:xfrm>
          </p:grpSpPr>
          <p:sp>
            <p:nvSpPr>
              <p:cNvPr id="30" name="五边形 29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1" name="燕尾形 30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2" name="组合 31"/>
              <p:cNvGrpSpPr/>
              <p:nvPr/>
            </p:nvGrpSpPr>
            <p:grpSpPr>
              <a:xfrm>
                <a:off x="251520" y="-570229"/>
                <a:ext cx="8640960" cy="3214107"/>
                <a:chOff x="251520" y="-570229"/>
                <a:chExt cx="8640960" cy="3214107"/>
              </a:xfrm>
            </p:grpSpPr>
            <p:sp>
              <p:nvSpPr>
                <p:cNvPr id="33" name="矩形 32"/>
                <p:cNvSpPr/>
                <p:nvPr/>
              </p:nvSpPr>
              <p:spPr>
                <a:xfrm>
                  <a:off x="251520" y="-570229"/>
                  <a:ext cx="8640960" cy="3214107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TextBox 22"/>
                <p:cNvSpPr txBox="1"/>
                <p:nvPr/>
              </p:nvSpPr>
              <p:spPr>
                <a:xfrm>
                  <a:off x="8360077" y="-498221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29" name="对象 28"/>
            <p:cNvGraphicFramePr>
              <a:graphicFrameLocks noChangeAspect="1"/>
            </p:cNvGraphicFramePr>
            <p:nvPr/>
          </p:nvGraphicFramePr>
          <p:xfrm>
            <a:off x="522288" y="2451495"/>
            <a:ext cx="8066087" cy="2470150"/>
          </p:xfrm>
          <a:graphic>
            <a:graphicData uri="http://schemas.openxmlformats.org/presentationml/2006/ole">
              <p:oleObj spid="_x0000_s40962" name="文档" r:id="rId6" imgW="3847376" imgH="1177802" progId="Word.Document.12">
                <p:embed/>
              </p:oleObj>
            </a:graphicData>
          </a:graphic>
        </p:graphicFrame>
      </p:grpSp>
      <p:grpSp>
        <p:nvGrpSpPr>
          <p:cNvPr id="35" name="组合 34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36" name="组合 35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38" name="五边形 3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39" name="五边形 38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0" name="燕尾形 39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37" name="对象 36"/>
            <p:cNvGraphicFramePr>
              <a:graphicFrameLocks noChangeAspect="1"/>
            </p:cNvGraphicFramePr>
            <p:nvPr/>
          </p:nvGraphicFramePr>
          <p:xfrm>
            <a:off x="561975" y="5717034"/>
            <a:ext cx="8031163" cy="441325"/>
          </p:xfrm>
          <a:graphic>
            <a:graphicData uri="http://schemas.openxmlformats.org/presentationml/2006/ole">
              <p:oleObj spid="_x0000_s40961" name="文档" r:id="rId7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5" name="对象 4"/>
          <p:cNvGraphicFramePr>
            <a:graphicFrameLocks/>
          </p:cNvGraphicFramePr>
          <p:nvPr/>
        </p:nvGraphicFramePr>
        <p:xfrm>
          <a:off x="508000" y="1357605"/>
          <a:ext cx="8128000" cy="1351315"/>
        </p:xfrm>
        <a:graphic>
          <a:graphicData uri="http://schemas.openxmlformats.org/presentationml/2006/ole">
            <p:oleObj spid="_x0000_s41987" name="文档" r:id="rId5" imgW="3847376" imgH="639100" progId="Word.Document.12">
              <p:embed/>
            </p:oleObj>
          </a:graphicData>
        </a:graphic>
      </p:graphicFrame>
      <p:sp>
        <p:nvSpPr>
          <p:cNvPr id="6" name="五边形 5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7" name="五边形 6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51520" y="1556792"/>
            <a:ext cx="8640960" cy="5112568"/>
            <a:chOff x="251520" y="404664"/>
            <a:chExt cx="8640960" cy="5112568"/>
          </a:xfrm>
        </p:grpSpPr>
        <p:grpSp>
          <p:nvGrpSpPr>
            <p:cNvPr id="9" name="组合 8"/>
            <p:cNvGrpSpPr/>
            <p:nvPr/>
          </p:nvGrpSpPr>
          <p:grpSpPr>
            <a:xfrm>
              <a:off x="251520" y="404664"/>
              <a:ext cx="8640960" cy="5112568"/>
              <a:chOff x="251520" y="-2154403"/>
              <a:chExt cx="8640960" cy="5112568"/>
            </a:xfrm>
          </p:grpSpPr>
          <p:sp>
            <p:nvSpPr>
              <p:cNvPr id="11" name="五边形 10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2" name="燕尾形 11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251520" y="-2154403"/>
                <a:ext cx="8640960" cy="4798282"/>
                <a:chOff x="251520" y="-2154403"/>
                <a:chExt cx="8640960" cy="4798282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251520" y="-2154403"/>
                  <a:ext cx="8640960" cy="4798282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TextBox 22"/>
                <p:cNvSpPr txBox="1"/>
                <p:nvPr/>
              </p:nvSpPr>
              <p:spPr>
                <a:xfrm>
                  <a:off x="8360077" y="-2154403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522288" y="610414"/>
            <a:ext cx="8066087" cy="4551363"/>
          </p:xfrm>
          <a:graphic>
            <a:graphicData uri="http://schemas.openxmlformats.org/presentationml/2006/ole">
              <p:oleObj spid="_x0000_s41986" name="文档" r:id="rId6" imgW="3847376" imgH="2165960" progId="Word.Document.12">
                <p:embed/>
              </p:oleObj>
            </a:graphicData>
          </a:graphic>
        </p:graphicFrame>
      </p:grpSp>
      <p:grpSp>
        <p:nvGrpSpPr>
          <p:cNvPr id="16" name="组合 15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17" name="组合 16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19" name="五边形 1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0" name="五边形 19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561975" y="5717034"/>
            <a:ext cx="8031163" cy="441325"/>
          </p:xfrm>
          <a:graphic>
            <a:graphicData uri="http://schemas.openxmlformats.org/presentationml/2006/ole">
              <p:oleObj spid="_x0000_s41985" name="文档" r:id="rId7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TYPE" val="i"/>
  <p:tag name="KSO_WM_UNIT_INDEX" val="1"/>
  <p:tag name="KSO_WM_UNIT_ID" val="_3*i*1"/>
  <p:tag name="KSO_WM_UNIT_LAYERLEVEL" val="1"/>
  <p:tag name="KSO_WM_TAG_VERSION" val="1.0"/>
  <p:tag name="KSO_WM_BEAUTIFY_FLAG" val="#wm#"/>
  <p:tag name="KSO_WM_UNIT_DIAGRAM_ISNUMVISUAL" val="0"/>
  <p:tag name="KSO_WM_UNIT_DIAGRAM_ISREFERUNIT" val="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COMBINE_RELATE_SLIDE_ID" val="background20180947_1"/>
  <p:tag name="KSO_WM_TEMPLATE_CATEGORY" val="custom"/>
  <p:tag name="KSO_WM_TEMPLATE_INDEX" val="20196575"/>
  <p:tag name="KSO_WM_TEMPLATE_SUBCATEGORY" val="0"/>
  <p:tag name="KSO_WM_TEMPLATE_THUMBS_INDEX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heme/theme1.xml><?xml version="1.0" encoding="utf-8"?>
<a:theme xmlns:a="http://schemas.openxmlformats.org/drawingml/2006/main" name="123">
  <a:themeElements>
    <a:clrScheme name="自定义 2">
      <a:dk1>
        <a:srgbClr val="466424"/>
      </a:dk1>
      <a:lt1>
        <a:srgbClr val="FFFFFF"/>
      </a:lt1>
      <a:dk2>
        <a:srgbClr val="7A9858"/>
      </a:dk2>
      <a:lt2>
        <a:srgbClr val="FFFFFF"/>
      </a:lt2>
      <a:accent1>
        <a:srgbClr val="3B561D"/>
      </a:accent1>
      <a:accent2>
        <a:srgbClr val="98CC77"/>
      </a:accent2>
      <a:accent3>
        <a:srgbClr val="779989"/>
      </a:accent3>
      <a:accent4>
        <a:srgbClr val="354B1B"/>
      </a:accent4>
      <a:accent5>
        <a:srgbClr val="466424"/>
      </a:accent5>
      <a:accent6>
        <a:srgbClr val="BED7CB"/>
      </a:accent6>
      <a:hlink>
        <a:srgbClr val="98CC77"/>
      </a:hlink>
      <a:folHlink>
        <a:srgbClr val="AABBCB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4</TotalTime>
  <Words>608</Words>
  <Application>WPS 演示</Application>
  <PresentationFormat>全屏显示(4:3)</PresentationFormat>
  <Paragraphs>177</Paragraphs>
  <Slides>18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123</vt:lpstr>
      <vt:lpstr>文档</vt:lpstr>
      <vt:lpstr>1.4　平面向量题专项练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99</cp:revision>
  <dcterms:created xsi:type="dcterms:W3CDTF">2014-12-26T02:01:00Z</dcterms:created>
  <dcterms:modified xsi:type="dcterms:W3CDTF">2020-02-12T12:01:38Z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2052-11.1.0.9175</vt:lpwstr>
  </property>
</Properties>
</file>