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63" r:id="rId2"/>
    <p:sldId id="336" r:id="rId3"/>
    <p:sldId id="340" r:id="rId4"/>
    <p:sldId id="341" r:id="rId5"/>
    <p:sldId id="342" r:id="rId6"/>
    <p:sldId id="343" r:id="rId7"/>
    <p:sldId id="344" r:id="rId8"/>
    <p:sldId id="346" r:id="rId9"/>
    <p:sldId id="347" r:id="rId10"/>
    <p:sldId id="348" r:id="rId11"/>
    <p:sldId id="327" r:id="rId12"/>
    <p:sldId id="349" r:id="rId13"/>
    <p:sldId id="350" r:id="rId14"/>
    <p:sldId id="351" r:id="rId15"/>
    <p:sldId id="352" r:id="rId16"/>
    <p:sldId id="353" r:id="rId17"/>
    <p:sldId id="328" r:id="rId18"/>
    <p:sldId id="354" r:id="rId19"/>
    <p:sldId id="355" r:id="rId20"/>
    <p:sldId id="356" r:id="rId21"/>
    <p:sldId id="357" r:id="rId22"/>
    <p:sldId id="329" r:id="rId23"/>
    <p:sldId id="358" r:id="rId24"/>
    <p:sldId id="359" r:id="rId25"/>
    <p:sldId id="360" r:id="rId26"/>
    <p:sldId id="330" r:id="rId27"/>
    <p:sldId id="361" r:id="rId28"/>
    <p:sldId id="362" r:id="rId29"/>
    <p:sldId id="337" r:id="rId30"/>
    <p:sldId id="363" r:id="rId31"/>
    <p:sldId id="364" r:id="rId32"/>
    <p:sldId id="365" r:id="rId33"/>
    <p:sldId id="366" r:id="rId34"/>
    <p:sldId id="367" r:id="rId35"/>
    <p:sldId id="368" r:id="rId36"/>
    <p:sldId id="369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77"/>
    <a:srgbClr val="A5B592"/>
    <a:srgbClr val="DE7A03"/>
    <a:srgbClr val="C63173"/>
    <a:srgbClr val="681A3D"/>
    <a:srgbClr val="FFFFFF"/>
    <a:srgbClr val="0259A8"/>
    <a:srgbClr val="B8D432"/>
    <a:srgbClr val="00A8EF"/>
    <a:srgbClr val="AA5E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464" y="-9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2020/2/28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7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6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" Target="../slides/slide1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0343"/>
            <a:ext cx="7514335" cy="827651"/>
          </a:xfrm>
          <a:prstGeom prst="rect">
            <a:avLst/>
          </a:prstGeom>
        </p:spPr>
      </p:pic>
      <p:sp>
        <p:nvSpPr>
          <p:cNvPr id="14" name="TextBox 8"/>
          <p:cNvSpPr txBox="1"/>
          <p:nvPr userDrawn="1"/>
        </p:nvSpPr>
        <p:spPr>
          <a:xfrm>
            <a:off x="2310328" y="1779474"/>
            <a:ext cx="316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6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88840"/>
            <a:ext cx="7956376" cy="16801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989" y="742965"/>
            <a:ext cx="1805726" cy="57114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209312" y="3742860"/>
            <a:ext cx="7469431" cy="276999"/>
            <a:chOff x="209312" y="3742860"/>
            <a:chExt cx="7469431" cy="276999"/>
          </a:xfrm>
        </p:grpSpPr>
        <p:sp>
          <p:nvSpPr>
            <p:cNvPr id="15" name="TextBox 10"/>
            <p:cNvSpPr txBox="1"/>
            <p:nvPr userDrawn="1"/>
          </p:nvSpPr>
          <p:spPr>
            <a:xfrm>
              <a:off x="299800" y="3742860"/>
              <a:ext cx="73789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课堂教学流程完美展示          全书优质试题随意编辑          独家研发错题组卷系统          志鸿优化 永远更新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76657" y="3825056"/>
              <a:ext cx="108000" cy="108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2477" y="3825056"/>
              <a:ext cx="108000" cy="10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1349" y="3825056"/>
              <a:ext cx="108000" cy="10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412840" y="298946"/>
            <a:ext cx="1451061" cy="413744"/>
            <a:chOff x="4563612" y="298946"/>
            <a:chExt cx="1090204" cy="413744"/>
          </a:xfrm>
        </p:grpSpPr>
        <p:sp>
          <p:nvSpPr>
            <p:cNvPr id="6" name="流程图: 数据 5"/>
            <p:cNvSpPr/>
            <p:nvPr userDrawn="1"/>
          </p:nvSpPr>
          <p:spPr>
            <a:xfrm>
              <a:off x="4565308" y="298946"/>
              <a:ext cx="1088508" cy="49676"/>
            </a:xfrm>
            <a:prstGeom prst="flowChartInputOutput">
              <a:avLst/>
            </a:prstGeom>
            <a:solidFill>
              <a:srgbClr val="AA5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 userDrawn="1"/>
          </p:nvSpPr>
          <p:spPr>
            <a:xfrm>
              <a:off x="4563612" y="341127"/>
              <a:ext cx="911834" cy="371563"/>
            </a:xfrm>
            <a:prstGeom prst="rect">
              <a:avLst/>
            </a:prstGeom>
            <a:solidFill>
              <a:srgbClr val="DE7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高频考点</a:t>
              </a:r>
              <a:r>
                <a:rPr lang="en-US" altLang="zh-CN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•</a:t>
              </a:r>
              <a:r>
                <a:rPr lang="zh-CN" altLang="en-US" sz="12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突破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2.xml"/><Relationship Id="rId32" Type="http://schemas.openxmlformats.org/officeDocument/2006/relationships/slide" Target="../slides/slide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1.xml"/><Relationship Id="rId28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" Target="../slides/slide1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tags" Target="../tags/tag5.xml"/><Relationship Id="rId3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3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4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smtClean="0"/>
              <a:t>-</a:t>
            </a:r>
            <a:fld id="{0F731708-16EF-4CD6-8DD4-1C8D59AED65E}" type="slidenum">
              <a:rPr lang="zh-CN" altLang="en-US" smtClean="0"/>
              <a:pPr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3" name="矩形 2"/>
          <p:cNvSpPr/>
          <p:nvPr userDrawn="1"/>
        </p:nvSpPr>
        <p:spPr>
          <a:xfrm>
            <a:off x="-36512" y="6741368"/>
            <a:ext cx="9180512" cy="144016"/>
          </a:xfrm>
          <a:prstGeom prst="rect">
            <a:avLst/>
          </a:prstGeom>
          <a:solidFill>
            <a:srgbClr val="7B0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764704"/>
            <a:ext cx="8856984" cy="5904656"/>
          </a:xfrm>
          <a:prstGeom prst="rect">
            <a:avLst/>
          </a:prstGeom>
        </p:spPr>
      </p:pic>
      <p:sp>
        <p:nvSpPr>
          <p:cNvPr id="21" name="标题 1"/>
          <p:cNvSpPr txBox="1"/>
          <p:nvPr userDrawn="1"/>
        </p:nvSpPr>
        <p:spPr>
          <a:xfrm>
            <a:off x="662475" y="373701"/>
            <a:ext cx="2829405" cy="31899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en-US" sz="1400" b="1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讲　转化与化归思想</a:t>
            </a:r>
            <a:endParaRPr lang="zh-CN" altLang="en-US" sz="1400" dirty="0"/>
          </a:p>
        </p:txBody>
      </p:sp>
      <p:sp>
        <p:nvSpPr>
          <p:cNvPr id="25" name="TextBox 13">
            <a:hlinkClick r:id="rId31" action="ppaction://hlinksldjump"/>
          </p:cNvPr>
          <p:cNvSpPr txBox="1"/>
          <p:nvPr userDrawn="1"/>
        </p:nvSpPr>
        <p:spPr>
          <a:xfrm>
            <a:off x="6434627" y="390721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>
            <a:hlinkClick r:id="rId32" action="ppaction://hlinksldjump"/>
          </p:cNvPr>
          <p:cNvSpPr txBox="1"/>
          <p:nvPr userDrawn="1"/>
        </p:nvSpPr>
        <p:spPr>
          <a:xfrm>
            <a:off x="3811815" y="376200"/>
            <a:ext cx="117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高考真题</a:t>
            </a:r>
            <a:r>
              <a:rPr lang="en-US" altLang="zh-CN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" Target="slide17.xml"/><Relationship Id="rId7" Type="http://schemas.openxmlformats.org/officeDocument/2006/relationships/image" Target="../media/image2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2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25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31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20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22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37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10" Type="http://schemas.openxmlformats.org/officeDocument/2006/relationships/package" Target="../embeddings/Microsoft_Office_Word___25.docx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24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27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4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33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5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35.docx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36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slide" Target="slide11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6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4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Microsoft_Office_Word___7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4</a:t>
            </a:r>
            <a:r>
              <a:rPr lang="zh-CN" altLang="zh-CN"/>
              <a:t>讲　转化与化归思想</a:t>
            </a:r>
          </a:p>
        </p:txBody>
      </p:sp>
      <p:pic>
        <p:nvPicPr>
          <p:cNvPr id="2049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28850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1631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应用转化与化归思想时应遵循的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原则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80229"/>
          <a:ext cx="8128000" cy="5365995"/>
        </p:xfrm>
        <a:graphic>
          <a:graphicData uri="http://schemas.openxmlformats.org/presentationml/2006/ole">
            <p:oleObj spid="_x0000_s33793" name="文档" r:id="rId3" imgW="3918831" imgH="258734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268760"/>
          <a:ext cx="8128000" cy="2206363"/>
        </p:xfrm>
        <a:graphic>
          <a:graphicData uri="http://schemas.openxmlformats.org/presentationml/2006/ole">
            <p:oleObj spid="_x0000_s34818" name="文档" r:id="rId8" imgW="3847376" imgH="104393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8000" y="3541086"/>
          <a:ext cx="8128000" cy="2206363"/>
        </p:xfrm>
        <a:graphic>
          <a:graphicData uri="http://schemas.openxmlformats.org/presentationml/2006/ole">
            <p:oleObj spid="_x0000_s34817" name="文档" r:id="rId9" imgW="3847376" imgH="104465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95536" y="5759262"/>
            <a:ext cx="256993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(1)[1,5)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8000" y="2650067"/>
            <a:ext cx="8128000" cy="1870436"/>
            <a:chOff x="508000" y="2650067"/>
            <a:chExt cx="8128000" cy="187043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8000" y="2650067"/>
              <a:ext cx="8128000" cy="18118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2246" y="4467858"/>
              <a:ext cx="7961150" cy="5264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455" y="1171980"/>
            <a:ext cx="7389091" cy="528135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50887"/>
            <a:ext cx="8128000" cy="341022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2300251"/>
          <a:ext cx="8128000" cy="2511497"/>
        </p:xfrm>
        <a:graphic>
          <a:graphicData uri="http://schemas.openxmlformats.org/presentationml/2006/ole">
            <p:oleObj spid="_x0000_s35841" name="文档" r:id="rId8" imgW="3847376" imgH="118967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844824"/>
          <a:ext cx="8128000" cy="2806573"/>
        </p:xfrm>
        <a:graphic>
          <a:graphicData uri="http://schemas.openxmlformats.org/presentationml/2006/ole">
            <p:oleObj spid="_x0000_s39937" name="文档" r:id="rId8" imgW="3847376" imgH="1328940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90102" y="4649010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2363960"/>
          <a:ext cx="8128000" cy="2384080"/>
        </p:xfrm>
        <a:graphic>
          <a:graphicData uri="http://schemas.openxmlformats.org/presentationml/2006/ole">
            <p:oleObj spid="_x0000_s40961" name="文档" r:id="rId8" imgW="3847376" imgH="112886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17634" y="5438862"/>
          <a:ext cx="8128000" cy="559975"/>
        </p:xfrm>
        <a:graphic>
          <a:graphicData uri="http://schemas.openxmlformats.org/presentationml/2006/ole">
            <p:oleObj spid="_x0000_s41986" name="文档" r:id="rId8" imgW="3847376" imgH="26485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40768"/>
          <a:ext cx="8128000" cy="4097531"/>
        </p:xfrm>
        <a:graphic>
          <a:graphicData uri="http://schemas.openxmlformats.org/presentationml/2006/ole">
            <p:oleObj spid="_x0000_s41985" name="文档" r:id="rId9" imgW="3847376" imgH="193997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904867"/>
            <a:ext cx="8128000" cy="330226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2558442"/>
          <a:ext cx="8128000" cy="1995117"/>
        </p:xfrm>
        <a:graphic>
          <a:graphicData uri="http://schemas.openxmlformats.org/presentationml/2006/ole">
            <p:oleObj spid="_x0000_s1031" name="文档" r:id="rId3" imgW="3847376" imgH="94425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68509"/>
            <a:ext cx="8128000" cy="29749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是假命题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	B.(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	D.2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若二次函数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内至少存在一个值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-194230" y="2564904"/>
          <a:ext cx="8128000" cy="345374"/>
        </p:xfrm>
        <a:graphic>
          <a:graphicData uri="http://schemas.openxmlformats.org/presentationml/2006/ole">
            <p:oleObj spid="_x0000_s43009" name="文档" r:id="rId8" imgW="3847376" imgH="16409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484784"/>
          <a:ext cx="8128000" cy="3782337"/>
        </p:xfrm>
        <a:graphic>
          <a:graphicData uri="http://schemas.openxmlformats.org/presentationml/2006/ole">
            <p:oleObj spid="_x0000_s45058" name="文档" r:id="rId8" imgW="3847376" imgH="179135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5254456"/>
          <a:ext cx="8128000" cy="559975"/>
        </p:xfrm>
        <a:graphic>
          <a:graphicData uri="http://schemas.openxmlformats.org/presentationml/2006/ole">
            <p:oleObj spid="_x0000_s45057" name="文档" r:id="rId9" imgW="3847376" imgH="26485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513599"/>
            <a:ext cx="8128000" cy="2160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等与不等的转化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为正实数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)·3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340768"/>
          <a:ext cx="8128000" cy="4208186"/>
        </p:xfrm>
        <a:graphic>
          <a:graphicData uri="http://schemas.openxmlformats.org/presentationml/2006/ole">
            <p:oleObj spid="_x0000_s46082" name="文档" r:id="rId8" imgW="3847376" imgH="199251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5607866"/>
          <a:ext cx="8128000" cy="536502"/>
        </p:xfrm>
        <a:graphic>
          <a:graphicData uri="http://schemas.openxmlformats.org/presentationml/2006/ole">
            <p:oleObj spid="_x0000_s46081" name="文档" r:id="rId9" imgW="3847376" imgH="253337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890357"/>
            <a:ext cx="8128000" cy="333128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2372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30738" y="1723266"/>
          <a:ext cx="8128000" cy="841638"/>
        </p:xfrm>
        <a:graphic>
          <a:graphicData uri="http://schemas.openxmlformats.org/presentationml/2006/ole">
            <p:oleObj spid="_x0000_s48131" name="文档" r:id="rId8" imgW="3847376" imgH="398358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620464" y="2575829"/>
          <a:ext cx="8128000" cy="2303605"/>
        </p:xfrm>
        <a:graphic>
          <a:graphicData uri="http://schemas.openxmlformats.org/presentationml/2006/ole">
            <p:oleObj spid="_x0000_s48130" name="文档" r:id="rId9" imgW="3847376" imgH="1090717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620464" y="4890359"/>
          <a:ext cx="8128000" cy="502970"/>
        </p:xfrm>
        <a:graphic>
          <a:graphicData uri="http://schemas.openxmlformats.org/presentationml/2006/ole">
            <p:oleObj spid="_x0000_s48129" name="文档" r:id="rId10" imgW="3847376" imgH="238223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96752"/>
            <a:ext cx="8128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常量与变量的转化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b="1"/>
              <a:t>例</a:t>
            </a:r>
            <a:r>
              <a:rPr lang="en-US" altLang="zh-CN" sz="2400" b="1"/>
              <a:t>4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85293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/>
          </p:cNvGraphicFramePr>
          <p:nvPr/>
        </p:nvGraphicFramePr>
        <p:xfrm>
          <a:off x="548456" y="4122946"/>
          <a:ext cx="8128000" cy="1337902"/>
        </p:xfrm>
        <a:graphic>
          <a:graphicData uri="http://schemas.openxmlformats.org/presentationml/2006/ole">
            <p:oleObj spid="_x0000_s50178" name="文档" r:id="rId8" imgW="3847376" imgH="633343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/>
          </p:cNvGraphicFramePr>
          <p:nvPr/>
        </p:nvGraphicFramePr>
        <p:xfrm>
          <a:off x="549826" y="5455727"/>
          <a:ext cx="8128000" cy="559975"/>
        </p:xfrm>
        <a:graphic>
          <a:graphicData uri="http://schemas.openxmlformats.org/presentationml/2006/ole">
            <p:oleObj spid="_x0000_s50177" name="文档" r:id="rId9" imgW="3847376" imgH="264852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348703"/>
            <a:ext cx="8128000" cy="2414594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7399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1)[3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1]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2624704"/>
          <a:ext cx="8128000" cy="2038706"/>
        </p:xfrm>
        <a:graphic>
          <a:graphicData uri="http://schemas.openxmlformats.org/presentationml/2006/ole">
            <p:oleObj spid="_x0000_s51201" name="文档" r:id="rId8" imgW="3847376" imgH="965128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177048"/>
          <a:ext cx="8128000" cy="5194006"/>
        </p:xfrm>
        <a:graphic>
          <a:graphicData uri="http://schemas.openxmlformats.org/presentationml/2006/ole">
            <p:oleObj spid="_x0000_s53249" name="文档" r:id="rId8" imgW="3847376" imgH="2459241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05810" y="1268760"/>
            <a:ext cx="906017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764423"/>
          <a:ext cx="8128000" cy="3577796"/>
        </p:xfrm>
        <a:graphic>
          <a:graphicData uri="http://schemas.openxmlformats.org/presentationml/2006/ole">
            <p:oleObj spid="_x0000_s26625" name="文档" r:id="rId3" imgW="3847376" imgH="169383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05810" y="5342219"/>
            <a:ext cx="10860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LQG211.eps" descr="id:214749939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012160" y="2348880"/>
            <a:ext cx="2016224" cy="201622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96581"/>
          <a:ext cx="8128000" cy="4318838"/>
        </p:xfrm>
        <a:graphic>
          <a:graphicData uri="http://schemas.openxmlformats.org/presentationml/2006/ole">
            <p:oleObj spid="_x0000_s54273" name="文档" r:id="rId8" imgW="3848098" imgH="2045409" progId="Word.Document.12">
              <p:embed/>
            </p:oleObj>
          </a:graphicData>
        </a:graphic>
      </p:graphicFrame>
      <p:pic>
        <p:nvPicPr>
          <p:cNvPr id="10" name="19A98.eps" descr="id:214749952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156176" y="2348880"/>
            <a:ext cx="1949966" cy="230425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312752"/>
          <a:ext cx="8128000" cy="4486495"/>
        </p:xfrm>
        <a:graphic>
          <a:graphicData uri="http://schemas.openxmlformats.org/presentationml/2006/ole">
            <p:oleObj spid="_x0000_s55297" name="文档" r:id="rId8" imgW="3847376" imgH="2124577" progId="Word.Document.12">
              <p:embed/>
            </p:oleObj>
          </a:graphicData>
        </a:graphic>
      </p:graphicFrame>
      <p:pic>
        <p:nvPicPr>
          <p:cNvPr id="9" name="19a99.eps" descr="id:2147499535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580112" y="2978784"/>
            <a:ext cx="2697281" cy="225041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553416"/>
          <a:ext cx="8128000" cy="2883696"/>
        </p:xfrm>
        <a:graphic>
          <a:graphicData uri="http://schemas.openxmlformats.org/presentationml/2006/ole">
            <p:oleObj spid="_x0000_s56322" name="文档" r:id="rId8" imgW="3847376" imgH="1365645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4386549"/>
          <a:ext cx="8128000" cy="476145"/>
        </p:xfrm>
        <a:graphic>
          <a:graphicData uri="http://schemas.openxmlformats.org/presentationml/2006/ole">
            <p:oleObj spid="_x0000_s56321" name="文档" r:id="rId9" imgW="3847376" imgH="22490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668536"/>
            <a:ext cx="8128000" cy="3774929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1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已知正方形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折起到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求五棱锥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A'-BCDFE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2800909"/>
          <a:ext cx="8128000" cy="1552503"/>
        </p:xfrm>
        <a:graphic>
          <a:graphicData uri="http://schemas.openxmlformats.org/presentationml/2006/ole">
            <p:oleObj spid="_x0000_s57346" name="文档" r:id="rId8" imgW="3847376" imgH="735181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67076" y="2634277"/>
          <a:ext cx="755908" cy="377954"/>
        </p:xfrm>
        <a:graphic>
          <a:graphicData uri="http://schemas.openxmlformats.org/presentationml/2006/ole">
            <p:oleObj spid="_x0000_s57345" name="文档" r:id="rId9" imgW="399706" imgH="194075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659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EF=H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AE=AF=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CH=H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3418高优人A理.eps" descr="id:214749955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580112" y="1356847"/>
            <a:ext cx="2160240" cy="1439331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611560" y="4058543"/>
          <a:ext cx="8128000" cy="2243246"/>
        </p:xfrm>
        <a:graphic>
          <a:graphicData uri="http://schemas.openxmlformats.org/presentationml/2006/ole">
            <p:oleObj spid="_x0000_s59393" name="文档" r:id="rId9" imgW="3847376" imgH="1062289" progId="Word.Document.12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282097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24642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67186" y="836712"/>
            <a:ext cx="720080" cy="288032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3509730" y="836712"/>
            <a:ext cx="720080" cy="288032"/>
          </a:xfrm>
          <a:prstGeom prst="flowChartAlternateProcess">
            <a:avLst/>
          </a:prstGeom>
          <a:solidFill>
            <a:srgbClr val="DE7A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考点</a:t>
            </a:r>
            <a:r>
              <a:rPr lang="en-US" altLang="zh-CN" sz="140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08000" y="1136434"/>
          <a:ext cx="8128000" cy="1797281"/>
        </p:xfrm>
        <a:graphic>
          <a:graphicData uri="http://schemas.openxmlformats.org/presentationml/2006/ole">
            <p:oleObj spid="_x0000_s60417" name="文档" r:id="rId8" imgW="3847376" imgH="85069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95536" y="29337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A'H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OM=O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A'EF.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6530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某圆柱的高为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底面周长为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其三视图如右图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圆柱表面上的点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在正视图上的对应点为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圆柱表面上的点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在左视图上的对应点为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圆柱侧面上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的路径中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最短路径的长度为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551134"/>
          <a:ext cx="8128000" cy="1981704"/>
        </p:xfrm>
        <a:graphic>
          <a:graphicData uri="http://schemas.openxmlformats.org/presentationml/2006/ole">
            <p:oleObj spid="_x0000_s27650" name="文档" r:id="rId3" imgW="3847376" imgH="938139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11560" y="4747772"/>
          <a:ext cx="8128000" cy="697452"/>
        </p:xfrm>
        <a:graphic>
          <a:graphicData uri="http://schemas.openxmlformats.org/presentationml/2006/ole">
            <p:oleObj spid="_x0000_s27649" name="文档" r:id="rId4" imgW="3847376" imgH="329986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340768"/>
          <a:ext cx="8128000" cy="3359842"/>
        </p:xfrm>
        <a:graphic>
          <a:graphicData uri="http://schemas.openxmlformats.org/presentationml/2006/ole">
            <p:oleObj spid="_x0000_s28673" name="文档" r:id="rId3" imgW="3847376" imgH="159127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14096" y="4493597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03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上的一个动点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的距离的最小值是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082006" y="1488304"/>
          <a:ext cx="339657" cy="472208"/>
        </p:xfrm>
        <a:graphic>
          <a:graphicData uri="http://schemas.openxmlformats.org/presentationml/2006/ole">
            <p:oleObj spid="_x0000_s29698" name="文档" r:id="rId3" imgW="229161" imgH="31739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48456" y="2348880"/>
          <a:ext cx="8128000" cy="2410905"/>
        </p:xfrm>
        <a:graphic>
          <a:graphicData uri="http://schemas.openxmlformats.org/presentationml/2006/ole">
            <p:oleObj spid="_x0000_s29697" name="文档" r:id="rId4" imgW="3847376" imgH="114145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35992" y="4734357"/>
            <a:ext cx="10390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转化与化归思想方法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就是在研究和解决有关数学问题时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采用某种手段将问题通过变换使之转化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进而使问题得到解决的一种数学方法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一般是将复杂的问题通过变换转化为简单的问题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将难解的问题通过变换转化为容易求解的问题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将未解决的问题通过变换转化为已解决的问题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化归与转化是高中数学的一种重要思想方法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掌握好化归与转化的思想方法的特点、题型、方法、要素和原则对我们学习数学是非常有帮助的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805686"/>
            <a:ext cx="32960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转化与化归的常见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39552" y="1268760"/>
          <a:ext cx="8128000" cy="5777499"/>
        </p:xfrm>
        <a:graphic>
          <a:graphicData uri="http://schemas.openxmlformats.org/presentationml/2006/ole">
            <p:oleObj spid="_x0000_s30721" name="文档" r:id="rId3" imgW="3918831" imgH="278562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590663"/>
          <a:ext cx="8128000" cy="3930674"/>
        </p:xfrm>
        <a:graphic>
          <a:graphicData uri="http://schemas.openxmlformats.org/presentationml/2006/ole">
            <p:oleObj spid="_x0000_s32769" name="文档" r:id="rId3" imgW="3918831" imgH="189607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赢在高考二轮用书课件</Template>
  <TotalTime>1</TotalTime>
  <Words>978</Words>
  <Application>WPS 演示</Application>
  <PresentationFormat>全屏显示(4:3)</PresentationFormat>
  <Paragraphs>192</Paragraphs>
  <Slides>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主题​​</vt:lpstr>
      <vt:lpstr>文档</vt:lpstr>
      <vt:lpstr>第4讲　转化与化归思想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23</cp:revision>
  <dcterms:created xsi:type="dcterms:W3CDTF">2019-09-25T01:06:00Z</dcterms:created>
  <dcterms:modified xsi:type="dcterms:W3CDTF">2020-02-28T09:14:18Z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