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6"/>
  </p:sldMasterIdLst>
  <p:notesMasterIdLst>
    <p:notesMasterId r:id="rId33"/>
  </p:notesMasterIdLst>
  <p:sldIdLst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1434" y="-102"/>
      </p:cViewPr>
      <p:guideLst>
        <p:guide orient="horz" pos="2178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slide" Target="slides/slide5.xml"/><Relationship Id="rId34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4" Type="http://schemas.openxmlformats.org/officeDocument/2006/relationships/image" Target="../media/image8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image" Target="../media/image107.wmf"/><Relationship Id="rId18" Type="http://schemas.openxmlformats.org/officeDocument/2006/relationships/image" Target="../media/image112.wmf"/><Relationship Id="rId26" Type="http://schemas.openxmlformats.org/officeDocument/2006/relationships/image" Target="../media/image120.wmf"/><Relationship Id="rId39" Type="http://schemas.openxmlformats.org/officeDocument/2006/relationships/image" Target="../media/image133.wmf"/><Relationship Id="rId3" Type="http://schemas.openxmlformats.org/officeDocument/2006/relationships/image" Target="../media/image97.wmf"/><Relationship Id="rId21" Type="http://schemas.openxmlformats.org/officeDocument/2006/relationships/image" Target="../media/image115.wmf"/><Relationship Id="rId34" Type="http://schemas.openxmlformats.org/officeDocument/2006/relationships/image" Target="../media/image128.wmf"/><Relationship Id="rId42" Type="http://schemas.openxmlformats.org/officeDocument/2006/relationships/image" Target="../media/image136.wmf"/><Relationship Id="rId7" Type="http://schemas.openxmlformats.org/officeDocument/2006/relationships/image" Target="../media/image101.wmf"/><Relationship Id="rId12" Type="http://schemas.openxmlformats.org/officeDocument/2006/relationships/image" Target="../media/image106.wmf"/><Relationship Id="rId17" Type="http://schemas.openxmlformats.org/officeDocument/2006/relationships/image" Target="../media/image111.wmf"/><Relationship Id="rId25" Type="http://schemas.openxmlformats.org/officeDocument/2006/relationships/image" Target="../media/image119.wmf"/><Relationship Id="rId33" Type="http://schemas.openxmlformats.org/officeDocument/2006/relationships/image" Target="../media/image127.wmf"/><Relationship Id="rId38" Type="http://schemas.openxmlformats.org/officeDocument/2006/relationships/image" Target="../media/image132.wmf"/><Relationship Id="rId2" Type="http://schemas.openxmlformats.org/officeDocument/2006/relationships/image" Target="../media/image96.wmf"/><Relationship Id="rId16" Type="http://schemas.openxmlformats.org/officeDocument/2006/relationships/image" Target="../media/image110.wmf"/><Relationship Id="rId20" Type="http://schemas.openxmlformats.org/officeDocument/2006/relationships/image" Target="../media/image114.wmf"/><Relationship Id="rId29" Type="http://schemas.openxmlformats.org/officeDocument/2006/relationships/image" Target="../media/image123.wmf"/><Relationship Id="rId41" Type="http://schemas.openxmlformats.org/officeDocument/2006/relationships/image" Target="../media/image135.wmf"/><Relationship Id="rId1" Type="http://schemas.openxmlformats.org/officeDocument/2006/relationships/image" Target="../media/image95.wmf"/><Relationship Id="rId6" Type="http://schemas.openxmlformats.org/officeDocument/2006/relationships/image" Target="../media/image100.wmf"/><Relationship Id="rId11" Type="http://schemas.openxmlformats.org/officeDocument/2006/relationships/image" Target="../media/image105.wmf"/><Relationship Id="rId24" Type="http://schemas.openxmlformats.org/officeDocument/2006/relationships/image" Target="../media/image118.wmf"/><Relationship Id="rId32" Type="http://schemas.openxmlformats.org/officeDocument/2006/relationships/image" Target="../media/image126.wmf"/><Relationship Id="rId37" Type="http://schemas.openxmlformats.org/officeDocument/2006/relationships/image" Target="../media/image131.wmf"/><Relationship Id="rId40" Type="http://schemas.openxmlformats.org/officeDocument/2006/relationships/image" Target="../media/image134.wmf"/><Relationship Id="rId5" Type="http://schemas.openxmlformats.org/officeDocument/2006/relationships/image" Target="../media/image99.wmf"/><Relationship Id="rId15" Type="http://schemas.openxmlformats.org/officeDocument/2006/relationships/image" Target="../media/image109.wmf"/><Relationship Id="rId23" Type="http://schemas.openxmlformats.org/officeDocument/2006/relationships/image" Target="../media/image117.wmf"/><Relationship Id="rId28" Type="http://schemas.openxmlformats.org/officeDocument/2006/relationships/image" Target="../media/image122.wmf"/><Relationship Id="rId36" Type="http://schemas.openxmlformats.org/officeDocument/2006/relationships/image" Target="../media/image130.wmf"/><Relationship Id="rId10" Type="http://schemas.openxmlformats.org/officeDocument/2006/relationships/image" Target="../media/image104.wmf"/><Relationship Id="rId19" Type="http://schemas.openxmlformats.org/officeDocument/2006/relationships/image" Target="../media/image113.wmf"/><Relationship Id="rId31" Type="http://schemas.openxmlformats.org/officeDocument/2006/relationships/image" Target="../media/image125.wmf"/><Relationship Id="rId4" Type="http://schemas.openxmlformats.org/officeDocument/2006/relationships/image" Target="../media/image98.wmf"/><Relationship Id="rId9" Type="http://schemas.openxmlformats.org/officeDocument/2006/relationships/image" Target="../media/image103.wmf"/><Relationship Id="rId14" Type="http://schemas.openxmlformats.org/officeDocument/2006/relationships/image" Target="../media/image108.wmf"/><Relationship Id="rId22" Type="http://schemas.openxmlformats.org/officeDocument/2006/relationships/image" Target="../media/image116.wmf"/><Relationship Id="rId27" Type="http://schemas.openxmlformats.org/officeDocument/2006/relationships/image" Target="../media/image121.wmf"/><Relationship Id="rId30" Type="http://schemas.openxmlformats.org/officeDocument/2006/relationships/image" Target="../media/image124.wmf"/><Relationship Id="rId35" Type="http://schemas.openxmlformats.org/officeDocument/2006/relationships/image" Target="../media/image12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18" Type="http://schemas.openxmlformats.org/officeDocument/2006/relationships/image" Target="../media/image3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17" Type="http://schemas.openxmlformats.org/officeDocument/2006/relationships/image" Target="../media/image36.wmf"/><Relationship Id="rId2" Type="http://schemas.openxmlformats.org/officeDocument/2006/relationships/image" Target="../media/image21.wmf"/><Relationship Id="rId16" Type="http://schemas.openxmlformats.org/officeDocument/2006/relationships/image" Target="../media/image35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5" Type="http://schemas.openxmlformats.org/officeDocument/2006/relationships/image" Target="../media/image34.wmf"/><Relationship Id="rId10" Type="http://schemas.openxmlformats.org/officeDocument/2006/relationships/image" Target="../media/image29.wmf"/><Relationship Id="rId19" Type="http://schemas.openxmlformats.org/officeDocument/2006/relationships/image" Target="../media/image38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1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5" Type="http://schemas.openxmlformats.org/officeDocument/2006/relationships/image" Target="../media/image43.wmf"/><Relationship Id="rId10" Type="http://schemas.openxmlformats.org/officeDocument/2006/relationships/image" Target="../media/image48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Relationship Id="rId14" Type="http://schemas.openxmlformats.org/officeDocument/2006/relationships/image" Target="../media/image5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image" Target="../media/image65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12" Type="http://schemas.openxmlformats.org/officeDocument/2006/relationships/image" Target="../media/image64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11" Type="http://schemas.openxmlformats.org/officeDocument/2006/relationships/image" Target="../media/image63.wmf"/><Relationship Id="rId5" Type="http://schemas.openxmlformats.org/officeDocument/2006/relationships/image" Target="../media/image57.wmf"/><Relationship Id="rId10" Type="http://schemas.openxmlformats.org/officeDocument/2006/relationships/image" Target="../media/image62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Relationship Id="rId14" Type="http://schemas.openxmlformats.org/officeDocument/2006/relationships/image" Target="../media/image6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10" Type="http://schemas.openxmlformats.org/officeDocument/2006/relationships/image" Target="../media/image76.wmf"/><Relationship Id="rId4" Type="http://schemas.openxmlformats.org/officeDocument/2006/relationships/image" Target="../media/image70.wmf"/><Relationship Id="rId9" Type="http://schemas.openxmlformats.org/officeDocument/2006/relationships/image" Target="../media/image7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370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7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6.bin"/><Relationship Id="rId12" Type="http://schemas.openxmlformats.org/officeDocument/2006/relationships/oleObject" Target="../embeddings/oleObject71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4.bin"/><Relationship Id="rId10" Type="http://schemas.openxmlformats.org/officeDocument/2006/relationships/oleObject" Target="../embeddings/oleObject69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68.bin"/><Relationship Id="rId14" Type="http://schemas.openxmlformats.org/officeDocument/2006/relationships/oleObject" Target="../embeddings/oleObject7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9.png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75.bin"/><Relationship Id="rId5" Type="http://schemas.openxmlformats.org/officeDocument/2006/relationships/oleObject" Target="../embeddings/oleObject74.bin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8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77.bin"/><Relationship Id="rId5" Type="http://schemas.openxmlformats.org/officeDocument/2006/relationships/oleObject" Target="../embeddings/oleObject76.bin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8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2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81.bin"/><Relationship Id="rId5" Type="http://schemas.openxmlformats.org/officeDocument/2006/relationships/oleObject" Target="../embeddings/oleObject80.bin"/><Relationship Id="rId10" Type="http://schemas.openxmlformats.org/officeDocument/2006/relationships/oleObject" Target="../embeddings/oleObject85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8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8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87.bin"/><Relationship Id="rId5" Type="http://schemas.openxmlformats.org/officeDocument/2006/relationships/oleObject" Target="../embeddings/oleObject86.bin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13" Type="http://schemas.openxmlformats.org/officeDocument/2006/relationships/oleObject" Target="../embeddings/oleObject97.bin"/><Relationship Id="rId18" Type="http://schemas.openxmlformats.org/officeDocument/2006/relationships/oleObject" Target="../embeddings/oleObject102.bin"/><Relationship Id="rId26" Type="http://schemas.openxmlformats.org/officeDocument/2006/relationships/oleObject" Target="../embeddings/oleObject110.bin"/><Relationship Id="rId39" Type="http://schemas.openxmlformats.org/officeDocument/2006/relationships/oleObject" Target="../embeddings/oleObject123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105.bin"/><Relationship Id="rId34" Type="http://schemas.openxmlformats.org/officeDocument/2006/relationships/oleObject" Target="../embeddings/oleObject118.bin"/><Relationship Id="rId42" Type="http://schemas.openxmlformats.org/officeDocument/2006/relationships/oleObject" Target="../embeddings/oleObject126.bin"/><Relationship Id="rId7" Type="http://schemas.openxmlformats.org/officeDocument/2006/relationships/oleObject" Target="../embeddings/oleObject91.bin"/><Relationship Id="rId12" Type="http://schemas.openxmlformats.org/officeDocument/2006/relationships/oleObject" Target="../embeddings/oleObject96.bin"/><Relationship Id="rId17" Type="http://schemas.openxmlformats.org/officeDocument/2006/relationships/oleObject" Target="../embeddings/oleObject101.bin"/><Relationship Id="rId25" Type="http://schemas.openxmlformats.org/officeDocument/2006/relationships/oleObject" Target="../embeddings/oleObject109.bin"/><Relationship Id="rId33" Type="http://schemas.openxmlformats.org/officeDocument/2006/relationships/oleObject" Target="../embeddings/oleObject117.bin"/><Relationship Id="rId38" Type="http://schemas.openxmlformats.org/officeDocument/2006/relationships/oleObject" Target="../embeddings/oleObject122.bin"/><Relationship Id="rId46" Type="http://schemas.openxmlformats.org/officeDocument/2006/relationships/oleObject" Target="../embeddings/oleObject130.bin"/><Relationship Id="rId2" Type="http://schemas.openxmlformats.org/officeDocument/2006/relationships/customXml" Target="../../customXml/item11.xml"/><Relationship Id="rId16" Type="http://schemas.openxmlformats.org/officeDocument/2006/relationships/oleObject" Target="../embeddings/oleObject100.bin"/><Relationship Id="rId20" Type="http://schemas.openxmlformats.org/officeDocument/2006/relationships/oleObject" Target="../embeddings/oleObject104.bin"/><Relationship Id="rId29" Type="http://schemas.openxmlformats.org/officeDocument/2006/relationships/oleObject" Target="../embeddings/oleObject113.bin"/><Relationship Id="rId41" Type="http://schemas.openxmlformats.org/officeDocument/2006/relationships/oleObject" Target="../embeddings/oleObject125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90.bin"/><Relationship Id="rId11" Type="http://schemas.openxmlformats.org/officeDocument/2006/relationships/oleObject" Target="../embeddings/oleObject95.bin"/><Relationship Id="rId24" Type="http://schemas.openxmlformats.org/officeDocument/2006/relationships/oleObject" Target="../embeddings/oleObject108.bin"/><Relationship Id="rId32" Type="http://schemas.openxmlformats.org/officeDocument/2006/relationships/oleObject" Target="../embeddings/oleObject116.bin"/><Relationship Id="rId37" Type="http://schemas.openxmlformats.org/officeDocument/2006/relationships/oleObject" Target="../embeddings/oleObject121.bin"/><Relationship Id="rId40" Type="http://schemas.openxmlformats.org/officeDocument/2006/relationships/oleObject" Target="../embeddings/oleObject124.bin"/><Relationship Id="rId45" Type="http://schemas.openxmlformats.org/officeDocument/2006/relationships/oleObject" Target="../embeddings/oleObject129.bin"/><Relationship Id="rId5" Type="http://schemas.openxmlformats.org/officeDocument/2006/relationships/oleObject" Target="../embeddings/oleObject89.bin"/><Relationship Id="rId15" Type="http://schemas.openxmlformats.org/officeDocument/2006/relationships/oleObject" Target="../embeddings/oleObject99.bin"/><Relationship Id="rId23" Type="http://schemas.openxmlformats.org/officeDocument/2006/relationships/oleObject" Target="../embeddings/oleObject107.bin"/><Relationship Id="rId28" Type="http://schemas.openxmlformats.org/officeDocument/2006/relationships/oleObject" Target="../embeddings/oleObject112.bin"/><Relationship Id="rId36" Type="http://schemas.openxmlformats.org/officeDocument/2006/relationships/oleObject" Target="../embeddings/oleObject120.bin"/><Relationship Id="rId10" Type="http://schemas.openxmlformats.org/officeDocument/2006/relationships/oleObject" Target="../embeddings/oleObject94.bin"/><Relationship Id="rId19" Type="http://schemas.openxmlformats.org/officeDocument/2006/relationships/oleObject" Target="../embeddings/oleObject103.bin"/><Relationship Id="rId31" Type="http://schemas.openxmlformats.org/officeDocument/2006/relationships/oleObject" Target="../embeddings/oleObject115.bin"/><Relationship Id="rId44" Type="http://schemas.openxmlformats.org/officeDocument/2006/relationships/oleObject" Target="../embeddings/oleObject128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93.bin"/><Relationship Id="rId14" Type="http://schemas.openxmlformats.org/officeDocument/2006/relationships/oleObject" Target="../embeddings/oleObject98.bin"/><Relationship Id="rId22" Type="http://schemas.openxmlformats.org/officeDocument/2006/relationships/oleObject" Target="../embeddings/oleObject106.bin"/><Relationship Id="rId27" Type="http://schemas.openxmlformats.org/officeDocument/2006/relationships/oleObject" Target="../embeddings/oleObject111.bin"/><Relationship Id="rId30" Type="http://schemas.openxmlformats.org/officeDocument/2006/relationships/oleObject" Target="../embeddings/oleObject114.bin"/><Relationship Id="rId35" Type="http://schemas.openxmlformats.org/officeDocument/2006/relationships/oleObject" Target="../embeddings/oleObject119.bin"/><Relationship Id="rId43" Type="http://schemas.openxmlformats.org/officeDocument/2006/relationships/oleObject" Target="../embeddings/oleObject12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9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3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10" Type="http://schemas.openxmlformats.org/officeDocument/2006/relationships/oleObject" Target="../embeddings/oleObject16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5.bin"/><Relationship Id="rId18" Type="http://schemas.openxmlformats.org/officeDocument/2006/relationships/oleObject" Target="../embeddings/oleObject30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33.bin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4.bin"/><Relationship Id="rId17" Type="http://schemas.openxmlformats.org/officeDocument/2006/relationships/oleObject" Target="../embeddings/oleObject29.bin"/><Relationship Id="rId2" Type="http://schemas.openxmlformats.org/officeDocument/2006/relationships/customXml" Target="../../customXml/item8.xml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2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7.bin"/><Relationship Id="rId23" Type="http://schemas.openxmlformats.org/officeDocument/2006/relationships/oleObject" Target="../embeddings/oleObject35.bin"/><Relationship Id="rId10" Type="http://schemas.openxmlformats.org/officeDocument/2006/relationships/oleObject" Target="../embeddings/oleObject22.bin"/><Relationship Id="rId19" Type="http://schemas.openxmlformats.org/officeDocument/2006/relationships/oleObject" Target="../embeddings/oleObject31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21.bin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oleObject" Target="../embeddings/oleObject44.bin"/><Relationship Id="rId18" Type="http://schemas.openxmlformats.org/officeDocument/2006/relationships/oleObject" Target="../embeddings/oleObject4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8.bin"/><Relationship Id="rId12" Type="http://schemas.openxmlformats.org/officeDocument/2006/relationships/oleObject" Target="../embeddings/oleObject43.bin"/><Relationship Id="rId17" Type="http://schemas.openxmlformats.org/officeDocument/2006/relationships/oleObject" Target="../embeddings/oleObject48.bin"/><Relationship Id="rId2" Type="http://schemas.openxmlformats.org/officeDocument/2006/relationships/customXml" Target="../../customXml/item4.xml"/><Relationship Id="rId16" Type="http://schemas.openxmlformats.org/officeDocument/2006/relationships/oleObject" Target="../embeddings/oleObject47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7.bin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6.bin"/><Relationship Id="rId15" Type="http://schemas.openxmlformats.org/officeDocument/2006/relationships/oleObject" Target="../embeddings/oleObject46.bin"/><Relationship Id="rId10" Type="http://schemas.openxmlformats.org/officeDocument/2006/relationships/oleObject" Target="../embeddings/oleObject41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40.bin"/><Relationship Id="rId14" Type="http://schemas.openxmlformats.org/officeDocument/2006/relationships/oleObject" Target="../embeddings/oleObject4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oleObject" Target="../embeddings/oleObject58.bin"/><Relationship Id="rId18" Type="http://schemas.openxmlformats.org/officeDocument/2006/relationships/oleObject" Target="../embeddings/oleObject6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2.bin"/><Relationship Id="rId12" Type="http://schemas.openxmlformats.org/officeDocument/2006/relationships/oleObject" Target="../embeddings/oleObject57.bin"/><Relationship Id="rId17" Type="http://schemas.openxmlformats.org/officeDocument/2006/relationships/oleObject" Target="../embeddings/oleObject62.bin"/><Relationship Id="rId2" Type="http://schemas.openxmlformats.org/officeDocument/2006/relationships/customXml" Target="../../customXml/item1.xml"/><Relationship Id="rId16" Type="http://schemas.openxmlformats.org/officeDocument/2006/relationships/oleObject" Target="../embeddings/oleObject61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60.bin"/><Relationship Id="rId10" Type="http://schemas.openxmlformats.org/officeDocument/2006/relationships/oleObject" Target="../embeddings/oleObject55.bin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54.bin"/><Relationship Id="rId14" Type="http://schemas.openxmlformats.org/officeDocument/2006/relationships/oleObject" Target="../embeddings/oleObject5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4000" b="1" dirty="0">
                <a:solidFill>
                  <a:srgbClr val="FFFF00"/>
                </a:solidFill>
                <a:ea typeface="黑体" panose="02010609060101010101" pitchFamily="49" charset="-122"/>
              </a:rPr>
              <a:t>高考数学（浙江专用）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5134781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4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5.2　平面向量的数量积及其应用</a:t>
            </a:r>
          </a:p>
          <a:p>
            <a:pPr algn="ctr">
              <a:lnSpc>
                <a:spcPts val="4000"/>
              </a:lnSpc>
              <a:defRPr/>
            </a:pPr>
            <a:endParaRPr lang="zh-CN" altLang="en-US" sz="24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高考数学（浙江专用）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6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27712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62815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用数量积求角度问题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47253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(2018浙江嵊州第一学期期末质检,15)已知向量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|=1,|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|=|2</a:t>
            </a:r>
            <a:r>
              <a:rPr dirty="0"/>
              <a:t/>
            </a:r>
            <a:br>
              <a:rPr dirty="0"/>
            </a:b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|,则|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|的最大值为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的夹角的取值范围为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40000" y="2430200"/>
            <a:ext cx="8127000" cy="3387803"/>
            <a:chOff x="540000" y="1080000"/>
            <a:chExt cx="8127000" cy="3387803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080000"/>
              <a:ext cx="8127000" cy="32200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因为|2|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|-|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||</a:t>
              </a:r>
              <a:r>
                <a:rPr lang="zh-CN" altLang="en-US" sz="2012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|2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|+|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|,即|2|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|-|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||</a:t>
              </a:r>
              <a:r>
                <a:rPr lang="zh-CN" altLang="en-US" sz="2012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|+|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所以-|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|-|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|,从而</a:t>
              </a:r>
              <a:r>
                <a:rPr lang="zh-CN" altLang="en-US" sz="2592" kern="0" spc="10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|,即</a:t>
              </a:r>
              <a:r>
                <a:rPr lang="zh-CN" altLang="en-US" sz="2592" kern="0" spc="-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对|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|=|2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|两边平方,可得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1515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=4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1515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-4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1515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从而cos &lt;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&gt;=</a:t>
              </a:r>
              <a:r>
                <a:rPr lang="zh-CN" altLang="en-US" sz="2713" kern="0" spc="231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86" kern="0" spc="236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498" kern="0" spc="-107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·(3|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|+</a:t>
              </a:r>
              <a:r>
                <a:rPr lang="zh-CN" altLang="en-US" sz="2713" kern="0" spc="-8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2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713" kern="0" spc="-1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,当且仅当|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|=</a:t>
              </a:r>
              <a:r>
                <a:rPr lang="zh-CN" altLang="en-US" sz="2713" kern="0" spc="-1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时等号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73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成立.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与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的夹角的取值范围为</a:t>
              </a:r>
              <a:r>
                <a:rPr lang="zh-CN" altLang="en-US" sz="2820" kern="0" spc="197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355354" y="1628973"/>
            <a:ext cx="342900" cy="552450"/>
          </p:xfrm>
          <a:graphic>
            <a:graphicData uri="http://schemas.openxmlformats.org/presentationml/2006/ole">
              <p:oleObj spid="_x0000_s18434" name="Equation" r:id="rId5" imgW="91440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988494" y="1628973"/>
            <a:ext cx="171449" cy="552449"/>
          </p:xfrm>
          <a:graphic>
            <a:graphicData uri="http://schemas.openxmlformats.org/presentationml/2006/ole">
              <p:oleObj spid="_x0000_s18435" name="Equation" r:id="rId6" imgW="45720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207026" y="2736081"/>
            <a:ext cx="638174" cy="600074"/>
          </p:xfrm>
          <a:graphic>
            <a:graphicData uri="http://schemas.openxmlformats.org/presentationml/2006/ole">
              <p:oleObj spid="_x0000_s18436" name="Equation" r:id="rId7" imgW="16764000" imgH="158496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989350" y="2699395"/>
            <a:ext cx="666749" cy="638174"/>
          </p:xfrm>
          <a:graphic>
            <a:graphicData uri="http://schemas.openxmlformats.org/presentationml/2006/ole">
              <p:oleObj spid="_x0000_s18437" name="Equation" r:id="rId8" imgW="17678400" imgH="167640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800250" y="2737346"/>
            <a:ext cx="180975" cy="552450"/>
          </p:xfrm>
          <a:graphic>
            <a:graphicData uri="http://schemas.openxmlformats.org/presentationml/2006/ole">
              <p:oleObj spid="_x0000_s18438" name="Equation" r:id="rId9" imgW="48768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632331" y="2736081"/>
            <a:ext cx="333374" cy="600074"/>
          </p:xfrm>
          <a:graphic>
            <a:graphicData uri="http://schemas.openxmlformats.org/presentationml/2006/ole">
              <p:oleObj spid="_x0000_s18439" name="Equation" r:id="rId10" imgW="8839200" imgH="158496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306422" y="2689200"/>
            <a:ext cx="342900" cy="600075"/>
          </p:xfrm>
          <a:graphic>
            <a:graphicData uri="http://schemas.openxmlformats.org/presentationml/2006/ole">
              <p:oleObj spid="_x0000_s18440" name="Equation" r:id="rId11" imgW="9144000" imgH="158496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7109912" y="2689200"/>
            <a:ext cx="342900" cy="600075"/>
          </p:xfrm>
          <a:graphic>
            <a:graphicData uri="http://schemas.openxmlformats.org/presentationml/2006/ole">
              <p:oleObj spid="_x0000_s18441" name="Equation" r:id="rId12" imgW="9144000" imgH="158496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862061" y="3848678"/>
            <a:ext cx="609600" cy="619125"/>
          </p:xfrm>
          <a:graphic>
            <a:graphicData uri="http://schemas.openxmlformats.org/presentationml/2006/ole">
              <p:oleObj spid="_x0000_s18442" name="Equation" r:id="rId13" imgW="16154400" imgH="16459200" progId="Equation.DSMT4">
                <p:embed/>
              </p:oleObj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540000" y="5777723"/>
            <a:ext cx="8127000" cy="692129"/>
            <a:chOff x="540000" y="1109373"/>
            <a:chExt cx="8127000" cy="692129"/>
          </a:xfrm>
        </p:grpSpPr>
        <p:sp>
          <p:nvSpPr>
            <p:cNvPr id="16" name="TextBox 2"/>
            <p:cNvSpPr txBox="1"/>
            <p:nvPr/>
          </p:nvSpPr>
          <p:spPr>
            <a:xfrm>
              <a:off x="540000" y="1109373"/>
              <a:ext cx="8127000" cy="5492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1;</a:t>
              </a:r>
              <a:r>
                <a:rPr lang="zh-CN" altLang="en-US" sz="2820" kern="0" spc="197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505613" y="1182378"/>
            <a:ext cx="609599" cy="619124"/>
          </p:xfrm>
          <a:graphic>
            <a:graphicData uri="http://schemas.openxmlformats.org/presentationml/2006/ole">
              <p:oleObj spid="_x0000_s18443" name="Equation" r:id="rId14" imgW="16154400" imgH="16459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552" y="991378"/>
            <a:ext cx="7848872" cy="47331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  利用数量积求长度和夹角的方法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一、求夹角的方法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1.定义法:利用向量数量积的定义知,cos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55" kern="0" spc="22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,其中两个向量的夹角θ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∈[0,π],求解时应求出三个量: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|或找出这三个量之间的关系.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2.坐标法:若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的夹角,则cos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016" kern="0" spc="115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22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3.三角函数法:可以把所求两向量的夹角放到三角形中,利用正、余弦定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理和三角形的面积公式进行求解.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16213" y="3050414"/>
          <a:ext cx="638174" cy="600074"/>
        </p:xfrm>
        <a:graphic>
          <a:graphicData uri="http://schemas.openxmlformats.org/presentationml/2006/ole">
            <p:oleObj spid="_x0000_s19458" name="Equation" r:id="rId5" imgW="16764000" imgH="15849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124091" y="4200384"/>
          <a:ext cx="1811917" cy="663124"/>
        </p:xfrm>
        <a:graphic>
          <a:graphicData uri="http://schemas.openxmlformats.org/presentationml/2006/ole">
            <p:oleObj spid="_x0000_s19459" name="Equation" r:id="rId6" imgW="48768000" imgH="17983200" progId="Equation.DSMT4">
              <p:embed/>
            </p:oleObj>
          </a:graphicData>
        </a:graphic>
      </p:graphicFrame>
      <p:sp>
        <p:nvSpPr>
          <p:cNvPr id="6" name="文本框 2"/>
          <p:cNvSpPr txBox="1"/>
          <p:nvPr/>
        </p:nvSpPr>
        <p:spPr>
          <a:xfrm>
            <a:off x="3774305" y="149366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方法技巧</a:t>
            </a:r>
          </a:p>
        </p:txBody>
      </p:sp>
      <p:pic>
        <p:nvPicPr>
          <p:cNvPr id="7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59135" y="991377"/>
            <a:ext cx="2770187" cy="414337"/>
          </a:xfrm>
          <a:prstGeom prst="rect">
            <a:avLst/>
          </a:prstGeom>
          <a:noFill/>
        </p:spPr>
      </p:pic>
    </p:spTree>
    <p:custDataLst>
      <p:custData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33696"/>
            <a:ext cx="81270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二、求长度的方法</a:t>
            </a:r>
            <a:endParaRPr lang="zh-CN" altLang="en-US" sz="24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841" kern="0" spc="15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630" kern="0" spc="27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841" kern="0" spc="1015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04" kern="0" spc="48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105250" y="1622763"/>
          <a:ext cx="428624" cy="333374"/>
        </p:xfrm>
        <a:graphic>
          <a:graphicData uri="http://schemas.openxmlformats.org/presentationml/2006/ole">
            <p:oleObj spid="_x0000_s20482" name="Equation" r:id="rId5" imgW="11277600" imgH="883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78024" y="1661123"/>
          <a:ext cx="561975" cy="295275"/>
        </p:xfrm>
        <a:graphic>
          <a:graphicData uri="http://schemas.openxmlformats.org/presentationml/2006/ole">
            <p:oleObj spid="_x0000_s20483" name="Equation" r:id="rId6" imgW="14935200" imgH="792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373330" y="2086756"/>
          <a:ext cx="1523999" cy="333374"/>
        </p:xfrm>
        <a:graphic>
          <a:graphicData uri="http://schemas.openxmlformats.org/presentationml/2006/ole">
            <p:oleObj spid="_x0000_s20484" name="Equation" r:id="rId7" imgW="402336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410622" y="2550191"/>
          <a:ext cx="866775" cy="381000"/>
        </p:xfrm>
        <a:graphic>
          <a:graphicData uri="http://schemas.openxmlformats.org/presentationml/2006/ole">
            <p:oleObj spid="_x0000_s20485" name="Equation" r:id="rId8" imgW="22860000" imgH="10058400" progId="Equation.DSMT4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3151702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(2018浙江嘉兴教学测试(4月),16)已知|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|=2,向量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满足2|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的夹角最大时,|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540000" y="4206087"/>
            <a:ext cx="8127000" cy="1752944"/>
            <a:chOff x="540000" y="1080000"/>
            <a:chExt cx="8127000" cy="1752944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1080000"/>
              <a:ext cx="8127000" cy="15676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解题导引    </a:t>
              </a:r>
              <a:endParaRPr lang="zh-CN" altLang="en-US" b="1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4779" kern="0" spc="500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11" name="图片 3" descr="textimage0.jpe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40000" y="1642319"/>
              <a:ext cx="6962775" cy="1190625"/>
            </a:xfrm>
            <a:prstGeom prst="rect">
              <a:avLst/>
            </a:prstGeom>
          </p:spPr>
        </p:pic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7441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设向量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,因为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0,所以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20" kern="0" spc="19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5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由2|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知,2</a:t>
            </a:r>
            <a:r>
              <a:rPr lang="zh-CN" altLang="en-US" sz="2004" kern="0" spc="156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两边平方可知,4+|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θ,即sin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+4=0,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所以关于|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|的方程有解,此时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=16cos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-16sin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0,要使夹角最大,仅需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考虑sin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所以tan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92" kern="0" spc="-8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的最大值为</a:t>
            </a:r>
            <a:r>
              <a:rPr lang="zh-CN" altLang="en-US" sz="2592" kern="0" spc="-8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,此时|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</a:t>
            </a:r>
            <a:r>
              <a:rPr lang="zh-CN" altLang="en-US" sz="1385" kern="0" spc="11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441015" y="1182378"/>
          <a:ext cx="609600" cy="619125"/>
        </p:xfrm>
        <a:graphic>
          <a:graphicData uri="http://schemas.openxmlformats.org/presentationml/2006/ole">
            <p:oleObj spid="_x0000_s21506" name="Equation" r:id="rId5" imgW="161544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48700" y="1813451"/>
          <a:ext cx="2238375" cy="381000"/>
        </p:xfrm>
        <a:graphic>
          <a:graphicData uri="http://schemas.openxmlformats.org/presentationml/2006/ole">
            <p:oleObj spid="_x0000_s21507" name="Equation" r:id="rId6" imgW="59131200" imgH="100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30728" y="3684204"/>
          <a:ext cx="219075" cy="552450"/>
        </p:xfrm>
        <a:graphic>
          <a:graphicData uri="http://schemas.openxmlformats.org/presentationml/2006/ole">
            <p:oleObj spid="_x0000_s21508" name="Equation" r:id="rId7" imgW="57912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451633" y="4278551"/>
          <a:ext cx="219075" cy="552450"/>
        </p:xfrm>
        <a:graphic>
          <a:graphicData uri="http://schemas.openxmlformats.org/presentationml/2006/ole">
            <p:oleObj spid="_x0000_s21509" name="Equation" r:id="rId8" imgW="57912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747897" y="4372685"/>
          <a:ext cx="323850" cy="295275"/>
        </p:xfrm>
        <a:graphic>
          <a:graphicData uri="http://schemas.openxmlformats.org/presentationml/2006/ole">
            <p:oleObj spid="_x0000_s21510" name="Equation" r:id="rId9" imgW="8534400" imgH="7924800" progId="Equation.DSMT4">
              <p:embed/>
            </p:oleObj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40000" y="4849029"/>
            <a:ext cx="8127000" cy="405688"/>
            <a:chOff x="540000" y="1080000"/>
            <a:chExt cx="8127000" cy="405688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1080000"/>
              <a:ext cx="8127000" cy="4056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2</a:t>
              </a:r>
              <a:r>
                <a:rPr lang="zh-CN" altLang="en-US" sz="1710" kern="0" spc="8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434599" y="1161614"/>
            <a:ext cx="323850" cy="295275"/>
          </p:xfrm>
          <a:graphic>
            <a:graphicData uri="http://schemas.openxmlformats.org/presentationml/2006/ole">
              <p:oleObj spid="_x0000_s21511" name="Equation" r:id="rId10" imgW="8534400" imgH="7924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7592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  利用向量解决几何问题的方法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1.用向量法解决平面几何问题的基本步骤:①建立平面几何与向量的联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系,用向量表示问题中涉及的几何元素,将平面几何问题转化为向量的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问题;②通过向量运算,研究几何元素之间的关系,如距离、夹角等问题;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③把运算结果转化成几何关系.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2.用向量法解平面几何问题,主要是通过建立平面直角坐标系将问题坐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标化,然后利用平面向量的坐标运算求解有关问题,这样可以避免繁杂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的逻辑推理,同时加强了数形结合思想在解题中的应用.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40000" y="1080000"/>
            <a:ext cx="8127000" cy="1632626"/>
            <a:chOff x="540000" y="1080000"/>
            <a:chExt cx="8127000" cy="1632626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1080000"/>
              <a:ext cx="8127000" cy="16326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例2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(2017浙江镇海中学第一学期期中,15)已知△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ABC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的外心为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O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分别为内角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所对的边,且</a:t>
              </a:r>
              <a:r>
                <a:rPr lang="zh-CN" altLang="en-US" sz="3081" kern="0" spc="314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081" kern="0" spc="284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081" kern="0" spc="299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=0,则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的关系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04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为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    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,cos 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的取值范围为</a:t>
              </a:r>
              <a:r>
                <a:rPr lang="zh-CN" altLang="en-US" sz="2012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　　    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774053" y="1567860"/>
            <a:ext cx="790574" cy="695324"/>
          </p:xfrm>
          <a:graphic>
            <a:graphicData uri="http://schemas.openxmlformats.org/presentationml/2006/ole">
              <p:oleObj spid="_x0000_s22530" name="Equation" r:id="rId5" imgW="21031200" imgH="182880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4708778" y="1567860"/>
            <a:ext cx="752475" cy="695325"/>
          </p:xfrm>
          <a:graphic>
            <a:graphicData uri="http://schemas.openxmlformats.org/presentationml/2006/ole">
              <p:oleObj spid="_x0000_s22531" name="Equation" r:id="rId6" imgW="19812000" imgH="182880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605402" y="1567860"/>
            <a:ext cx="771525" cy="695325"/>
          </p:xfrm>
          <a:graphic>
            <a:graphicData uri="http://schemas.openxmlformats.org/presentationml/2006/ole">
              <p:oleObj spid="_x0000_s22532" name="Equation" r:id="rId7" imgW="20421600" imgH="18288000" progId="Equation.DSMT4">
                <p:embed/>
              </p:oleObj>
            </a:graphicData>
          </a:graphic>
        </p:graphicFrame>
      </p:grpSp>
      <p:sp>
        <p:nvSpPr>
          <p:cNvPr id="15" name="TextBox 2"/>
          <p:cNvSpPr txBox="1"/>
          <p:nvPr/>
        </p:nvSpPr>
        <p:spPr>
          <a:xfrm>
            <a:off x="540000" y="2882364"/>
            <a:ext cx="8127000" cy="1831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22" kern="0" spc="4890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16" name="图片 3" descr="textimage1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0000" y="3467906"/>
            <a:ext cx="6962775" cy="1523999"/>
          </a:xfrm>
          <a:prstGeom prst="rect">
            <a:avLst/>
          </a:prstGeom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120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边上的中点为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,从而有</a:t>
            </a:r>
            <a:r>
              <a:rPr lang="zh-CN" altLang="en-US" sz="1971" kern="0" spc="9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971" kern="0" spc="8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1870" kern="0" spc="105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71" kern="0" spc="10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1971" kern="0" spc="8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653" kern="0" spc="127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742" kern="0" spc="103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742" kern="0" spc="125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742" kern="0" spc="103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742" kern="0" spc="103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742" kern="0" spc="103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+0=</a:t>
            </a:r>
            <a:r>
              <a:rPr lang="zh-CN" altLang="en-US" sz="2592" kern="0" spc="-11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,同理有</a:t>
            </a:r>
            <a:r>
              <a:rPr lang="zh-CN" altLang="en-US" sz="1742" kern="0" spc="11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653" kern="0" spc="10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1742" kern="0" spc="11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742" kern="0" spc="103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742" kern="0" spc="11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646" kern="0" spc="11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62" kern="0" spc="113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448" kern="0" spc="-10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448" kern="0" spc="-10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.同理有</a:t>
            </a:r>
            <a:r>
              <a:rPr lang="zh-CN" altLang="en-US" sz="1646" kern="0" spc="11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646" kern="0" spc="9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48" kern="0" spc="-10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448" kern="0" spc="-10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646" kern="0" spc="11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562" kern="0" spc="113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48" kern="0" spc="-10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448" kern="0" spc="-10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,∴由</a:t>
            </a:r>
            <a:r>
              <a:rPr lang="zh-CN" altLang="en-US" sz="3081" kern="0" spc="31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04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081" kern="0" spc="28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081" kern="0" spc="299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=0,得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04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16" kern="0" spc="625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71" kern="0" spc="97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16" kern="0" spc="39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557" kern="0" spc="29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57" kern="0" spc="2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(当且仅当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2"/>
              </a:spcBef>
              <a:buNone/>
            </a:pPr>
            <a:r>
              <a:rPr lang="zh-CN" altLang="en-US" sz="1355" kern="0" spc="11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时取等号),cos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&lt;1,∴</a:t>
            </a:r>
            <a:r>
              <a:rPr lang="zh-CN" altLang="en-US" sz="2755" kern="0" spc="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721396" y="1184796"/>
          <a:ext cx="371474" cy="371474"/>
        </p:xfrm>
        <a:graphic>
          <a:graphicData uri="http://schemas.openxmlformats.org/presentationml/2006/ole">
            <p:oleObj spid="_x0000_s23554" name="Equation" r:id="rId5" imgW="9753600" imgH="9753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156771" y="1184796"/>
          <a:ext cx="352424" cy="371474"/>
        </p:xfrm>
        <a:graphic>
          <a:graphicData uri="http://schemas.openxmlformats.org/presentationml/2006/ole">
            <p:oleObj spid="_x0000_s23555" name="Equation" r:id="rId6" imgW="9448800" imgH="9753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738462" y="1184796"/>
          <a:ext cx="371474" cy="352424"/>
        </p:xfrm>
        <a:graphic>
          <a:graphicData uri="http://schemas.openxmlformats.org/presentationml/2006/ole">
            <p:oleObj spid="_x0000_s23556" name="Equation" r:id="rId7" imgW="97536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254087" y="1184796"/>
          <a:ext cx="381000" cy="371475"/>
        </p:xfrm>
        <a:graphic>
          <a:graphicData uri="http://schemas.openxmlformats.org/presentationml/2006/ole">
            <p:oleObj spid="_x0000_s23557" name="Equation" r:id="rId8" imgW="100584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784103" y="1184796"/>
          <a:ext cx="352424" cy="371474"/>
        </p:xfrm>
        <a:graphic>
          <a:graphicData uri="http://schemas.openxmlformats.org/presentationml/2006/ole">
            <p:oleObj spid="_x0000_s23558" name="Equation" r:id="rId9" imgW="9448800" imgH="9753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84149" y="1636787"/>
          <a:ext cx="371474" cy="352425"/>
        </p:xfrm>
        <a:graphic>
          <a:graphicData uri="http://schemas.openxmlformats.org/presentationml/2006/ole">
            <p:oleObj spid="_x0000_s23559" name="Equation" r:id="rId10" imgW="9753600" imgH="944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119524" y="1637643"/>
          <a:ext cx="352424" cy="371474"/>
        </p:xfrm>
        <a:graphic>
          <a:graphicData uri="http://schemas.openxmlformats.org/presentationml/2006/ole">
            <p:oleObj spid="_x0000_s23560" name="Equation" r:id="rId11" imgW="9448800" imgH="9753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616098" y="1637643"/>
          <a:ext cx="381000" cy="371475"/>
        </p:xfrm>
        <a:graphic>
          <a:graphicData uri="http://schemas.openxmlformats.org/presentationml/2006/ole">
            <p:oleObj spid="_x0000_s23561" name="Equation" r:id="rId12" imgW="10058400" imgH="97536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060998" y="1637643"/>
          <a:ext cx="352425" cy="371475"/>
        </p:xfrm>
        <a:graphic>
          <a:graphicData uri="http://schemas.openxmlformats.org/presentationml/2006/ole">
            <p:oleObj spid="_x0000_s23562" name="Equation" r:id="rId13" imgW="9448800" imgH="97536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557573" y="1628973"/>
          <a:ext cx="180975" cy="552450"/>
        </p:xfrm>
        <a:graphic>
          <a:graphicData uri="http://schemas.openxmlformats.org/presentationml/2006/ole">
            <p:oleObj spid="_x0000_s23563" name="Equation" r:id="rId14" imgW="48768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738548" y="1637643"/>
          <a:ext cx="352425" cy="371475"/>
        </p:xfrm>
        <a:graphic>
          <a:graphicData uri="http://schemas.openxmlformats.org/presentationml/2006/ole">
            <p:oleObj spid="_x0000_s23564" name="Equation" r:id="rId15" imgW="9448800" imgH="97536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154873" y="1637643"/>
          <a:ext cx="352424" cy="371474"/>
        </p:xfrm>
        <a:graphic>
          <a:graphicData uri="http://schemas.openxmlformats.org/presentationml/2006/ole">
            <p:oleObj spid="_x0000_s23565" name="Equation" r:id="rId16" imgW="9448800" imgH="97536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923397" y="1628973"/>
          <a:ext cx="180975" cy="552450"/>
        </p:xfrm>
        <a:graphic>
          <a:graphicData uri="http://schemas.openxmlformats.org/presentationml/2006/ole">
            <p:oleObj spid="_x0000_s23566" name="Equation" r:id="rId17" imgW="4876800" imgH="14630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126772" y="1637643"/>
          <a:ext cx="371474" cy="371474"/>
        </p:xfrm>
        <a:graphic>
          <a:graphicData uri="http://schemas.openxmlformats.org/presentationml/2006/ole">
            <p:oleObj spid="_x0000_s23567" name="Equation" r:id="rId18" imgW="9753600" imgH="97536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562147" y="1636787"/>
          <a:ext cx="342900" cy="352425"/>
        </p:xfrm>
        <a:graphic>
          <a:graphicData uri="http://schemas.openxmlformats.org/presentationml/2006/ole">
            <p:oleObj spid="_x0000_s23568" name="Equation" r:id="rId19" imgW="9144000" imgH="94488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049196" y="1628973"/>
          <a:ext cx="180975" cy="552450"/>
        </p:xfrm>
        <a:graphic>
          <a:graphicData uri="http://schemas.openxmlformats.org/presentationml/2006/ole">
            <p:oleObj spid="_x0000_s23569" name="Equation" r:id="rId20" imgW="4876800" imgH="146304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6727018" y="1637643"/>
          <a:ext cx="371474" cy="371474"/>
        </p:xfrm>
        <a:graphic>
          <a:graphicData uri="http://schemas.openxmlformats.org/presentationml/2006/ole">
            <p:oleObj spid="_x0000_s23570" name="Equation" r:id="rId21" imgW="9753600" imgH="97536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7162393" y="1637643"/>
          <a:ext cx="352424" cy="371474"/>
        </p:xfrm>
        <a:graphic>
          <a:graphicData uri="http://schemas.openxmlformats.org/presentationml/2006/ole">
            <p:oleObj spid="_x0000_s23571" name="Equation" r:id="rId22" imgW="9448800" imgH="97536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7658968" y="1637643"/>
          <a:ext cx="371474" cy="371474"/>
        </p:xfrm>
        <a:graphic>
          <a:graphicData uri="http://schemas.openxmlformats.org/presentationml/2006/ole">
            <p:oleObj spid="_x0000_s23572" name="Equation" r:id="rId23" imgW="9753600" imgH="9753600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625116" y="2345988"/>
          <a:ext cx="352425" cy="371474"/>
        </p:xfrm>
        <a:graphic>
          <a:graphicData uri="http://schemas.openxmlformats.org/presentationml/2006/ole">
            <p:oleObj spid="_x0000_s23573" name="Equation" r:id="rId24" imgW="9448800" imgH="9753600" progId="Equation.DSMT4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1062658" y="2345132"/>
          <a:ext cx="342900" cy="352425"/>
        </p:xfrm>
        <a:graphic>
          <a:graphicData uri="http://schemas.openxmlformats.org/presentationml/2006/ole">
            <p:oleObj spid="_x0000_s23574" name="Equation" r:id="rId25" imgW="9144000" imgH="9448800" progId="Equation.DSMT4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1634824" y="2337318"/>
          <a:ext cx="180975" cy="552450"/>
        </p:xfrm>
        <a:graphic>
          <a:graphicData uri="http://schemas.openxmlformats.org/presentationml/2006/ole">
            <p:oleObj spid="_x0000_s23575" name="Equation" r:id="rId26" imgW="4876800" imgH="14630400" progId="Equation.DSMT4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2092616" y="2337318"/>
          <a:ext cx="180975" cy="552450"/>
        </p:xfrm>
        <a:graphic>
          <a:graphicData uri="http://schemas.openxmlformats.org/presentationml/2006/ole">
            <p:oleObj spid="_x0000_s23576" name="Equation" r:id="rId27" imgW="4876800" imgH="14630400" progId="Equation.DSMT4">
              <p:embed/>
            </p:oleObj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3281639" y="2345988"/>
          <a:ext cx="352424" cy="371474"/>
        </p:xfrm>
        <a:graphic>
          <a:graphicData uri="http://schemas.openxmlformats.org/presentationml/2006/ole">
            <p:oleObj spid="_x0000_s23577" name="Equation" r:id="rId28" imgW="9448800" imgH="9753600" progId="Equation.DSMT4">
              <p:embed/>
            </p:oleObj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3697964" y="2345988"/>
          <a:ext cx="323850" cy="371475"/>
        </p:xfrm>
        <a:graphic>
          <a:graphicData uri="http://schemas.openxmlformats.org/presentationml/2006/ole">
            <p:oleObj spid="_x0000_s23578" name="Equation" r:id="rId29" imgW="8534400" imgH="9753600" progId="Equation.DSMT4">
              <p:embed/>
            </p:oleObj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4165963" y="2337318"/>
          <a:ext cx="180975" cy="552450"/>
        </p:xfrm>
        <a:graphic>
          <a:graphicData uri="http://schemas.openxmlformats.org/presentationml/2006/ole">
            <p:oleObj spid="_x0000_s23579" name="Equation" r:id="rId30" imgW="4876800" imgH="14630400" progId="Equation.DSMT4">
              <p:embed/>
            </p:oleObj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4609402" y="2337318"/>
          <a:ext cx="180975" cy="552450"/>
        </p:xfrm>
        <a:graphic>
          <a:graphicData uri="http://schemas.openxmlformats.org/presentationml/2006/ole">
            <p:oleObj spid="_x0000_s23580" name="Equation" r:id="rId31" imgW="4876800" imgH="14630400" progId="Equation.DSMT4">
              <p:embed/>
            </p:oleObj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5045238" y="2345988"/>
          <a:ext cx="352424" cy="371474"/>
        </p:xfrm>
        <a:graphic>
          <a:graphicData uri="http://schemas.openxmlformats.org/presentationml/2006/ole">
            <p:oleObj spid="_x0000_s23581" name="Equation" r:id="rId32" imgW="9448800" imgH="9753600" progId="Equation.DSMT4">
              <p:embed/>
            </p:oleObj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5461563" y="2345132"/>
          <a:ext cx="342900" cy="352425"/>
        </p:xfrm>
        <a:graphic>
          <a:graphicData uri="http://schemas.openxmlformats.org/presentationml/2006/ole">
            <p:oleObj spid="_x0000_s23582" name="Equation" r:id="rId33" imgW="9144000" imgH="9448800" progId="Equation.DSMT4">
              <p:embed/>
            </p:oleObj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5948613" y="2337318"/>
          <a:ext cx="180975" cy="552450"/>
        </p:xfrm>
        <a:graphic>
          <a:graphicData uri="http://schemas.openxmlformats.org/presentationml/2006/ole">
            <p:oleObj spid="_x0000_s23583" name="Equation" r:id="rId34" imgW="4876800" imgH="14630400" progId="Equation.DSMT4">
              <p:embed/>
            </p:oleObj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6405666" y="2337318"/>
          <a:ext cx="180975" cy="552450"/>
        </p:xfrm>
        <a:graphic>
          <a:graphicData uri="http://schemas.openxmlformats.org/presentationml/2006/ole">
            <p:oleObj spid="_x0000_s23584" name="Equation" r:id="rId35" imgW="4876800" imgH="14630400" progId="Equation.DSMT4">
              <p:embed/>
            </p:oleObj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7353441" y="2194815"/>
          <a:ext cx="790575" cy="695325"/>
        </p:xfrm>
        <a:graphic>
          <a:graphicData uri="http://schemas.openxmlformats.org/presentationml/2006/ole">
            <p:oleObj spid="_x0000_s23585" name="Equation" r:id="rId36" imgW="21031200" imgH="18288000" progId="Equation.DSMT4">
              <p:embed/>
            </p:oleObj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684149" y="2958487"/>
          <a:ext cx="752475" cy="695324"/>
        </p:xfrm>
        <a:graphic>
          <a:graphicData uri="http://schemas.openxmlformats.org/presentationml/2006/ole">
            <p:oleObj spid="_x0000_s23586" name="Equation" r:id="rId37" imgW="19812000" imgH="18288000" progId="Equation.DSMT4">
              <p:embed/>
            </p:oleObj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/>
        </p:nvGraphicFramePr>
        <p:xfrm>
          <a:off x="1580773" y="2958487"/>
          <a:ext cx="771525" cy="695324"/>
        </p:xfrm>
        <a:graphic>
          <a:graphicData uri="http://schemas.openxmlformats.org/presentationml/2006/ole">
            <p:oleObj spid="_x0000_s23587" name="Equation" r:id="rId38" imgW="20421600" imgH="18288000" progId="Equation.DSMT4">
              <p:embed/>
            </p:oleObj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1497801" y="3906388"/>
          <a:ext cx="1114425" cy="590550"/>
        </p:xfrm>
        <a:graphic>
          <a:graphicData uri="http://schemas.openxmlformats.org/presentationml/2006/ole">
            <p:oleObj spid="_x0000_s23588" name="Equation" r:id="rId39" imgW="29565600" imgH="15544800" progId="Equation.DSMT4">
              <p:embed/>
            </p:oleObj>
          </a:graphicData>
        </a:graphic>
      </p:graphicFrame>
      <p:graphicFrame>
        <p:nvGraphicFramePr>
          <p:cNvPr id="39" name="对象 38"/>
          <p:cNvGraphicFramePr>
            <a:graphicFrameLocks noChangeAspect="1"/>
          </p:cNvGraphicFramePr>
          <p:nvPr/>
        </p:nvGraphicFramePr>
        <p:xfrm>
          <a:off x="2756375" y="3658366"/>
          <a:ext cx="1695450" cy="838199"/>
        </p:xfrm>
        <a:graphic>
          <a:graphicData uri="http://schemas.openxmlformats.org/presentationml/2006/ole">
            <p:oleObj spid="_x0000_s23589" name="Equation" r:id="rId40" imgW="44805600" imgH="22250400" progId="Equation.DSMT4">
              <p:embed/>
            </p:oleObj>
          </a:graphicData>
        </a:graphic>
      </p:graphicFrame>
      <p:graphicFrame>
        <p:nvGraphicFramePr>
          <p:cNvPr id="40" name="对象 39"/>
          <p:cNvGraphicFramePr>
            <a:graphicFrameLocks noChangeAspect="1"/>
          </p:cNvGraphicFramePr>
          <p:nvPr/>
        </p:nvGraphicFramePr>
        <p:xfrm>
          <a:off x="4595974" y="3906388"/>
          <a:ext cx="819150" cy="590550"/>
        </p:xfrm>
        <a:graphic>
          <a:graphicData uri="http://schemas.openxmlformats.org/presentationml/2006/ole">
            <p:oleObj spid="_x0000_s23590" name="Equation" r:id="rId41" imgW="21640800" imgH="15544800" progId="Equation.DSMT4">
              <p:embed/>
            </p:oleObj>
          </a:graphicData>
        </a:graphic>
      </p:graphicFrame>
      <p:graphicFrame>
        <p:nvGraphicFramePr>
          <p:cNvPr id="41" name="对象 40"/>
          <p:cNvGraphicFramePr>
            <a:graphicFrameLocks noChangeAspect="1"/>
          </p:cNvGraphicFramePr>
          <p:nvPr/>
        </p:nvGraphicFramePr>
        <p:xfrm>
          <a:off x="5670724" y="3897905"/>
          <a:ext cx="695324" cy="600075"/>
        </p:xfrm>
        <a:graphic>
          <a:graphicData uri="http://schemas.openxmlformats.org/presentationml/2006/ole">
            <p:oleObj spid="_x0000_s23591" name="Equation" r:id="rId42" imgW="18288000" imgH="15849600" progId="Equation.DSMT4">
              <p:embed/>
            </p:oleObj>
          </a:graphicData>
        </a:graphic>
      </p:graphicFrame>
      <p:graphicFrame>
        <p:nvGraphicFramePr>
          <p:cNvPr id="42" name="对象 41"/>
          <p:cNvGraphicFramePr>
            <a:graphicFrameLocks noChangeAspect="1"/>
          </p:cNvGraphicFramePr>
          <p:nvPr/>
        </p:nvGraphicFramePr>
        <p:xfrm>
          <a:off x="6510199" y="3897905"/>
          <a:ext cx="352424" cy="600074"/>
        </p:xfrm>
        <a:graphic>
          <a:graphicData uri="http://schemas.openxmlformats.org/presentationml/2006/ole">
            <p:oleObj spid="_x0000_s23592" name="Equation" r:id="rId43" imgW="9448800" imgH="15849600" progId="Equation.DSMT4">
              <p:embed/>
            </p:oleObj>
          </a:graphicData>
        </a:graphic>
      </p:graphicFrame>
      <p:graphicFrame>
        <p:nvGraphicFramePr>
          <p:cNvPr id="43" name="对象 42"/>
          <p:cNvGraphicFramePr>
            <a:graphicFrameLocks noChangeAspect="1"/>
          </p:cNvGraphicFramePr>
          <p:nvPr/>
        </p:nvGraphicFramePr>
        <p:xfrm>
          <a:off x="540000" y="4741035"/>
          <a:ext cx="323850" cy="295274"/>
        </p:xfrm>
        <a:graphic>
          <a:graphicData uri="http://schemas.openxmlformats.org/presentationml/2006/ole">
            <p:oleObj spid="_x0000_s23593" name="Equation" r:id="rId44" imgW="8534400" imgH="7924800" progId="Equation.DSMT4">
              <p:embed/>
            </p:oleObj>
          </a:graphicData>
        </a:graphic>
      </p:graphicFrame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3569425" y="4598756"/>
          <a:ext cx="352424" cy="600074"/>
        </p:xfrm>
        <a:graphic>
          <a:graphicData uri="http://schemas.openxmlformats.org/presentationml/2006/ole">
            <p:oleObj spid="_x0000_s23594" name="Equation" r:id="rId45" imgW="9448800" imgH="15849600" progId="Equation.DSMT4">
              <p:embed/>
            </p:oleObj>
          </a:graphicData>
        </a:graphic>
      </p:graphicFrame>
      <p:grpSp>
        <p:nvGrpSpPr>
          <p:cNvPr id="45" name="组合 44"/>
          <p:cNvGrpSpPr/>
          <p:nvPr/>
        </p:nvGrpSpPr>
        <p:grpSpPr>
          <a:xfrm>
            <a:off x="540000" y="5349095"/>
            <a:ext cx="8127000" cy="812785"/>
            <a:chOff x="540000" y="1080000"/>
            <a:chExt cx="8127000" cy="812785"/>
          </a:xfrm>
        </p:grpSpPr>
        <p:sp>
          <p:nvSpPr>
            <p:cNvPr id="46" name="TextBox 2"/>
            <p:cNvSpPr txBox="1"/>
            <p:nvPr/>
          </p:nvSpPr>
          <p:spPr>
            <a:xfrm>
              <a:off x="540000" y="1080000"/>
              <a:ext cx="8127000" cy="612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1515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1515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=3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1515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r>
                <a:rPr lang="zh-CN" altLang="en-US" sz="3147" kern="0" spc="277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47" name="对象 46"/>
            <p:cNvGraphicFramePr>
              <a:graphicFrameLocks noChangeAspect="1"/>
            </p:cNvGraphicFramePr>
            <p:nvPr/>
          </p:nvGraphicFramePr>
          <p:xfrm>
            <a:off x="2481721" y="1178410"/>
            <a:ext cx="752475" cy="714375"/>
          </p:xfrm>
          <a:graphic>
            <a:graphicData uri="http://schemas.openxmlformats.org/presentationml/2006/ole">
              <p:oleObj spid="_x0000_s23595" name="Equation" r:id="rId46" imgW="19812000" imgH="18897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20071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  平面向量的数量积</a:t>
            </a:r>
          </a:p>
        </p:txBody>
      </p:sp>
      <p:sp>
        <p:nvSpPr>
          <p:cNvPr id="4" name="文本框 2"/>
          <p:cNvSpPr txBox="1"/>
          <p:nvPr/>
        </p:nvSpPr>
        <p:spPr>
          <a:xfrm>
            <a:off x="3929058" y="145840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考点清单</a:t>
            </a:r>
          </a:p>
        </p:txBody>
      </p:sp>
      <p:pic>
        <p:nvPicPr>
          <p:cNvPr id="5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934230"/>
            <a:ext cx="2770187" cy="414337"/>
          </a:xfrm>
          <a:prstGeom prst="rect">
            <a:avLst/>
          </a:prstGeom>
          <a:noFill/>
        </p:spPr>
      </p:pic>
      <p:sp>
        <p:nvSpPr>
          <p:cNvPr id="6" name="TextBox 2"/>
          <p:cNvSpPr txBox="1"/>
          <p:nvPr/>
        </p:nvSpPr>
        <p:spPr>
          <a:xfrm>
            <a:off x="540000" y="2420137"/>
            <a:ext cx="8127000" cy="4595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1.向量的数量积的定义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(1)向量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已知两个非零向量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,过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点作</a:t>
            </a:r>
            <a:r>
              <a:rPr lang="zh-CN" altLang="en-US" sz="1971" kern="0" spc="6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971" kern="0" spc="7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,则∠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AOB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180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叫做向量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=90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垂直,记作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同向;当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=180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的数量积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已知两个非零向量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,它们的夹角为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,则把|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的数</a:t>
            </a:r>
            <a:r>
              <a:rPr dirty="0"/>
              <a:t/>
            </a:r>
            <a:br>
              <a:rPr dirty="0"/>
            </a:b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110547" y="3811863"/>
          <a:ext cx="333375" cy="371475"/>
        </p:xfrm>
        <a:graphic>
          <a:graphicData uri="http://schemas.openxmlformats.org/presentationml/2006/ole">
            <p:oleObj spid="_x0000_s11266" name="Equation" r:id="rId6" imgW="88392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779032" y="3811863"/>
          <a:ext cx="342900" cy="371475"/>
        </p:xfrm>
        <a:graphic>
          <a:graphicData uri="http://schemas.openxmlformats.org/presentationml/2006/ole">
            <p:oleObj spid="_x0000_s11267" name="Equation" r:id="rId7" imgW="9144000" imgH="97536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量积(或内积),记作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4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(3)规定:0·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sz="24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的几何意义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a.一个向量在另一个向量方向上的投影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是非零向量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的夹角,则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|</a:t>
            </a:r>
            <a:r>
              <a:rPr lang="en-US" altLang="zh-CN" sz="2012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|cos </a:t>
            </a:r>
            <a:r>
              <a:rPr lang="zh-CN" altLang="en-US" sz="2012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的方向上的投影,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|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|cos 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的方向上的投影.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的方向上的投影是一个实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数,而不是向量.当0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&lt;90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时,它是正值;当90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180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时,它是负值;当</a:t>
            </a:r>
            <a:r>
              <a:rPr dirty="0"/>
              <a:t/>
            </a:r>
            <a:br>
              <a:rPr dirty="0"/>
            </a:b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=90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时,它是0.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的长度|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的方向上的投影|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的乘积.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2.向量的数量积的性质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都是非零向量,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方向相同的单位向量,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的夹角,则</a:t>
            </a:r>
            <a:endParaRPr lang="zh-CN" altLang="en-US" dirty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785786" y="3420269"/>
            <a:ext cx="1285884" cy="361951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4000496" y="2991641"/>
            <a:ext cx="1285884" cy="36195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127000" cy="5735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同(1)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4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    </a:t>
            </a:r>
            <a:r>
              <a:rPr lang="zh-CN" altLang="en-US" sz="2012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向时,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反向时,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特别地,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亦为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的夹角,且cos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=④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725" u="sng" kern="0" spc="12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3.向量的数量积的运算律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69639" y="3522426"/>
          <a:ext cx="714851" cy="570071"/>
        </p:xfrm>
        <a:graphic>
          <a:graphicData uri="http://schemas.openxmlformats.org/presentationml/2006/ole">
            <p:oleObj spid="_x0000_s12290" name="Equation" r:id="rId5" imgW="19812000" imgH="15849600" progId="Equation.DSMT4">
              <p:embed/>
            </p:oleObj>
          </a:graphicData>
        </a:graphic>
      </p:graphicFrame>
      <p:grpSp>
        <p:nvGrpSpPr>
          <p:cNvPr id="5" name="组合 16"/>
          <p:cNvGrpSpPr/>
          <p:nvPr/>
        </p:nvGrpSpPr>
        <p:grpSpPr bwMode="auto">
          <a:xfrm>
            <a:off x="1857356" y="1420005"/>
            <a:ext cx="1143008" cy="361951"/>
            <a:chOff x="4881562" y="2969419"/>
            <a:chExt cx="783432" cy="219075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8" name="组合 16"/>
          <p:cNvGrpSpPr/>
          <p:nvPr/>
        </p:nvGrpSpPr>
        <p:grpSpPr bwMode="auto">
          <a:xfrm>
            <a:off x="3982066" y="3504959"/>
            <a:ext cx="1357322" cy="629273"/>
            <a:chOff x="4881562" y="2969419"/>
            <a:chExt cx="783432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62815"/>
            <a:ext cx="8127000" cy="4197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4.平面向量的数量积的坐标表示</a:t>
            </a:r>
            <a:endParaRPr lang="zh-CN" altLang="en-US" sz="24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04" kern="0" spc="48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),则|</a:t>
            </a:r>
            <a:r>
              <a:rPr lang="zh-CN" altLang="en-US" sz="1838" kern="0" spc="86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37" kern="0" spc="1468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,这就是平面内两点间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的距离公式.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u="sng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    </a:t>
            </a:r>
            <a:r>
              <a:rPr lang="zh-CN" altLang="en-US" sz="2012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5.向量中的重要不等式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),则-|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37" kern="0" spc="478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37" kern="0" spc="478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37" kern="0" spc="478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37" kern="0" spc="478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312466" y="2087954"/>
          <a:ext cx="866775" cy="381000"/>
        </p:xfrm>
        <a:graphic>
          <a:graphicData uri="http://schemas.openxmlformats.org/presentationml/2006/ole">
            <p:oleObj spid="_x0000_s13314" name="Equation" r:id="rId5" imgW="22860000" imgH="100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17797" y="2478701"/>
          <a:ext cx="342900" cy="352425"/>
        </p:xfrm>
        <a:graphic>
          <a:graphicData uri="http://schemas.openxmlformats.org/presentationml/2006/ole">
            <p:oleObj spid="_x0000_s13315" name="Equation" r:id="rId6" imgW="9144000" imgH="9448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56016" y="2526587"/>
          <a:ext cx="2124075" cy="390525"/>
        </p:xfrm>
        <a:graphic>
          <a:graphicData uri="http://schemas.openxmlformats.org/presentationml/2006/ole">
            <p:oleObj spid="_x0000_s13316" name="Equation" r:id="rId7" imgW="56083200" imgH="10363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70759" y="4361565"/>
          <a:ext cx="866775" cy="390525"/>
        </p:xfrm>
        <a:graphic>
          <a:graphicData uri="http://schemas.openxmlformats.org/presentationml/2006/ole">
            <p:oleObj spid="_x0000_s13317" name="Equation" r:id="rId8" imgW="22860000" imgH="10363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001434" y="4361565"/>
          <a:ext cx="866774" cy="390524"/>
        </p:xfrm>
        <a:graphic>
          <a:graphicData uri="http://schemas.openxmlformats.org/presentationml/2006/ole">
            <p:oleObj spid="_x0000_s13318" name="Equation" r:id="rId9" imgW="22860000" imgH="10363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40000" y="4802130"/>
          <a:ext cx="866775" cy="390524"/>
        </p:xfrm>
        <a:graphic>
          <a:graphicData uri="http://schemas.openxmlformats.org/presentationml/2006/ole">
            <p:oleObj spid="_x0000_s13319" name="Equation" r:id="rId10" imgW="22860000" imgH="10363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470675" y="4802130"/>
          <a:ext cx="866775" cy="390524"/>
        </p:xfrm>
        <a:graphic>
          <a:graphicData uri="http://schemas.openxmlformats.org/presentationml/2006/ole">
            <p:oleObj spid="_x0000_s13320" name="Equation" r:id="rId11" imgW="22860000" imgH="10363200" progId="Equation.DSMT4">
              <p:embed/>
            </p:oleObj>
          </a:graphicData>
        </a:graphic>
      </p:graphicFrame>
      <p:grpSp>
        <p:nvGrpSpPr>
          <p:cNvPr id="11" name="组合 16"/>
          <p:cNvGrpSpPr/>
          <p:nvPr/>
        </p:nvGrpSpPr>
        <p:grpSpPr bwMode="auto">
          <a:xfrm>
            <a:off x="4214810" y="3420269"/>
            <a:ext cx="1571636" cy="361951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37124"/>
            <a:ext cx="8127000" cy="4420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  向量的综合应用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0000" y="1414979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1.向量的坐标表示与运算可以大大简化向量数量积的运算.由于有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关长度、角度和垂直的问题可以利用向量的数量积来解决,因此我们可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以利用表示向量的直角坐标求出向量的长度、平面内两点间的距离、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两个向量的夹角,判断两向量是否垂直.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2.用向量法证明几何问题的基本思想:将问题中有关几何量表示为向量,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然后根据图形的性质和特点,应用向量的运算法则,推出所要求证的结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论.要注意挖掘题目中,特别是几何图形中的隐含条件.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3.证明直线平行、垂直,线段相等等问题的基本方法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(1)要证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,可转化为证明</a:t>
            </a:r>
            <a:r>
              <a:rPr lang="zh-CN" altLang="en-US" sz="2037" kern="0" spc="126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34" kern="0" spc="124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或|</a:t>
            </a:r>
            <a:r>
              <a:rPr lang="zh-CN" altLang="en-US" sz="1795" kern="0" spc="9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892" kern="0" spc="8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(2)要证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,只要证存在一实数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0,使等式</a:t>
            </a:r>
            <a:r>
              <a:rPr lang="zh-CN" altLang="en-US" sz="1870" kern="0" spc="8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1971" kern="0" spc="8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成立即可.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61823" y="5570754"/>
          <a:ext cx="419099" cy="400050"/>
        </p:xfrm>
        <a:graphic>
          <a:graphicData uri="http://schemas.openxmlformats.org/presentationml/2006/ole">
            <p:oleObj spid="_x0000_s14338" name="Equation" r:id="rId5" imgW="10972800" imgH="10668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325072" y="5570680"/>
          <a:ext cx="428625" cy="419100"/>
        </p:xfrm>
        <a:graphic>
          <a:graphicData uri="http://schemas.openxmlformats.org/presentationml/2006/ole">
            <p:oleObj spid="_x0000_s14339" name="Equation" r:id="rId6" imgW="11277600" imgH="10972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60467" y="5617338"/>
          <a:ext cx="342900" cy="352424"/>
        </p:xfrm>
        <a:graphic>
          <a:graphicData uri="http://schemas.openxmlformats.org/presentationml/2006/ole">
            <p:oleObj spid="_x0000_s14340" name="Equation" r:id="rId7" imgW="91440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649856" y="5618193"/>
          <a:ext cx="352424" cy="371474"/>
        </p:xfrm>
        <a:graphic>
          <a:graphicData uri="http://schemas.openxmlformats.org/presentationml/2006/ole">
            <p:oleObj spid="_x0000_s14341" name="Equation" r:id="rId8" imgW="9448800" imgH="9753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722504" y="6063746"/>
          <a:ext cx="342900" cy="352424"/>
        </p:xfrm>
        <a:graphic>
          <a:graphicData uri="http://schemas.openxmlformats.org/presentationml/2006/ole">
            <p:oleObj spid="_x0000_s14342" name="Equation" r:id="rId9" imgW="9144000" imgH="944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333485" y="6064602"/>
          <a:ext cx="352424" cy="371474"/>
        </p:xfrm>
        <a:graphic>
          <a:graphicData uri="http://schemas.openxmlformats.org/presentationml/2006/ole">
            <p:oleObj spid="_x0000_s14343" name="Equation" r:id="rId10" imgW="9448800" imgH="97536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5831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(3)要证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,只需证</a:t>
            </a:r>
            <a:r>
              <a:rPr lang="zh-CN" altLang="en-US" sz="1870" kern="0" spc="8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971" kern="0" spc="8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【知识拓展】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向量中常用的结论: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中,设∠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,∠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,∠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所对的边分别为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(1)在</a:t>
            </a:r>
            <a:r>
              <a:rPr lang="zh-CN" altLang="en-US" sz="1488" kern="0" spc="83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3702" kern="0" spc="792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的条件下,存在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,使得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的内心;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81"/>
              </a:spcBef>
              <a:buNone/>
            </a:pP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870" kern="0" spc="6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870" kern="0" spc="75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971" kern="0" spc="8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</a:t>
            </a:r>
            <a:r>
              <a:rPr lang="zh-CN" altLang="en-US" sz="2012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的内心.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(2)|</a:t>
            </a:r>
            <a:r>
              <a:rPr lang="zh-CN" altLang="en-US" sz="1870" kern="0" spc="6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870" kern="0" spc="75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971" kern="0" spc="8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的外心.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1971" kern="0" spc="6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71" kern="0" spc="7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71" kern="0" spc="9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</a:t>
            </a:r>
            <a:r>
              <a:rPr lang="zh-CN" altLang="en-US" sz="2012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的重心.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1870" kern="0" spc="6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870" kern="0" spc="75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70" kern="0" spc="75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971" kern="0" spc="8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71" kern="0" spc="8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870" kern="0" spc="6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的垂心.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06473" y="1184796"/>
          <a:ext cx="342900" cy="352425"/>
        </p:xfrm>
        <a:graphic>
          <a:graphicData uri="http://schemas.openxmlformats.org/presentationml/2006/ole">
            <p:oleObj spid="_x0000_s15362" name="Equation" r:id="rId5" imgW="9144000" imgH="9448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13273" y="1184796"/>
          <a:ext cx="352425" cy="371475"/>
        </p:xfrm>
        <a:graphic>
          <a:graphicData uri="http://schemas.openxmlformats.org/presentationml/2006/ole">
            <p:oleObj spid="_x0000_s15363" name="Equation" r:id="rId6" imgW="9448800" imgH="9753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93633" y="3191726"/>
          <a:ext cx="295275" cy="352425"/>
        </p:xfrm>
        <a:graphic>
          <a:graphicData uri="http://schemas.openxmlformats.org/presentationml/2006/ole">
            <p:oleObj spid="_x0000_s15364" name="Equation" r:id="rId7" imgW="79248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656989" y="3031959"/>
          <a:ext cx="1476374" cy="876299"/>
        </p:xfrm>
        <a:graphic>
          <a:graphicData uri="http://schemas.openxmlformats.org/presentationml/2006/ole">
            <p:oleObj spid="_x0000_s15365" name="Equation" r:id="rId8" imgW="39014400" imgH="2316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67061" y="3815178"/>
          <a:ext cx="323850" cy="352425"/>
        </p:xfrm>
        <a:graphic>
          <a:graphicData uri="http://schemas.openxmlformats.org/presentationml/2006/ole">
            <p:oleObj spid="_x0000_s15366" name="Equation" r:id="rId9" imgW="8534400" imgH="944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262860" y="3815178"/>
          <a:ext cx="333374" cy="352424"/>
        </p:xfrm>
        <a:graphic>
          <a:graphicData uri="http://schemas.openxmlformats.org/presentationml/2006/ole">
            <p:oleObj spid="_x0000_s15367" name="Equation" r:id="rId10" imgW="8839200" imgH="944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853832" y="3816034"/>
          <a:ext cx="352425" cy="371474"/>
        </p:xfrm>
        <a:graphic>
          <a:graphicData uri="http://schemas.openxmlformats.org/presentationml/2006/ole">
            <p:oleObj spid="_x0000_s15368" name="Equation" r:id="rId11" imgW="9448800" imgH="9753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889203" y="4255249"/>
          <a:ext cx="323849" cy="352424"/>
        </p:xfrm>
        <a:graphic>
          <a:graphicData uri="http://schemas.openxmlformats.org/presentationml/2006/ole">
            <p:oleObj spid="_x0000_s15369" name="Equation" r:id="rId12" imgW="8534400" imgH="9448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459542" y="4255249"/>
          <a:ext cx="333374" cy="352424"/>
        </p:xfrm>
        <a:graphic>
          <a:graphicData uri="http://schemas.openxmlformats.org/presentationml/2006/ole">
            <p:oleObj spid="_x0000_s15370" name="Equation" r:id="rId13" imgW="8839200" imgH="9448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039407" y="4256105"/>
          <a:ext cx="352425" cy="371474"/>
        </p:xfrm>
        <a:graphic>
          <a:graphicData uri="http://schemas.openxmlformats.org/presentationml/2006/ole">
            <p:oleObj spid="_x0000_s15371" name="Equation" r:id="rId14" imgW="9448800" imgH="97536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838033" y="4696176"/>
          <a:ext cx="333374" cy="371474"/>
        </p:xfrm>
        <a:graphic>
          <a:graphicData uri="http://schemas.openxmlformats.org/presentationml/2006/ole">
            <p:oleObj spid="_x0000_s15372" name="Equation" r:id="rId15" imgW="8839200" imgH="97536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315558" y="4696176"/>
          <a:ext cx="342899" cy="371474"/>
        </p:xfrm>
        <a:graphic>
          <a:graphicData uri="http://schemas.openxmlformats.org/presentationml/2006/ole">
            <p:oleObj spid="_x0000_s15373" name="Equation" r:id="rId16" imgW="9144000" imgH="97536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802607" y="4696176"/>
          <a:ext cx="371475" cy="371474"/>
        </p:xfrm>
        <a:graphic>
          <a:graphicData uri="http://schemas.openxmlformats.org/presentationml/2006/ole">
            <p:oleObj spid="_x0000_s15374" name="Equation" r:id="rId17" imgW="9753600" imgH="97536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838033" y="5135392"/>
          <a:ext cx="323849" cy="352424"/>
        </p:xfrm>
        <a:graphic>
          <a:graphicData uri="http://schemas.openxmlformats.org/presentationml/2006/ole">
            <p:oleObj spid="_x0000_s15375" name="Equation" r:id="rId18" imgW="8534400" imgH="94488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225783" y="5135392"/>
          <a:ext cx="333374" cy="352424"/>
        </p:xfrm>
        <a:graphic>
          <a:graphicData uri="http://schemas.openxmlformats.org/presentationml/2006/ole">
            <p:oleObj spid="_x0000_s15376" name="Equation" r:id="rId19" imgW="8839200" imgH="94488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1703308" y="5135392"/>
          <a:ext cx="333374" cy="352424"/>
        </p:xfrm>
        <a:graphic>
          <a:graphicData uri="http://schemas.openxmlformats.org/presentationml/2006/ole">
            <p:oleObj spid="_x0000_s15377" name="Equation" r:id="rId20" imgW="8839200" imgH="94488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2100583" y="5136248"/>
          <a:ext cx="352424" cy="371474"/>
        </p:xfrm>
        <a:graphic>
          <a:graphicData uri="http://schemas.openxmlformats.org/presentationml/2006/ole">
            <p:oleObj spid="_x0000_s15378" name="Equation" r:id="rId21" imgW="9448800" imgH="97536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2597157" y="5136248"/>
          <a:ext cx="352424" cy="371474"/>
        </p:xfrm>
        <a:graphic>
          <a:graphicData uri="http://schemas.openxmlformats.org/presentationml/2006/ole">
            <p:oleObj spid="_x0000_s15379" name="Equation" r:id="rId22" imgW="9448800" imgH="97536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013482" y="5135392"/>
          <a:ext cx="323850" cy="352424"/>
        </p:xfrm>
        <a:graphic>
          <a:graphicData uri="http://schemas.openxmlformats.org/presentationml/2006/ole">
            <p:oleObj spid="_x0000_s15380" name="Equation" r:id="rId23" imgW="8534400" imgH="9448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80066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利用数量积求长度问题</a:t>
            </a:r>
            <a:endParaRPr lang="zh-CN" altLang="en-US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540000" y="2167518"/>
            <a:ext cx="8127000" cy="2610073"/>
            <a:chOff x="540000" y="1080000"/>
            <a:chExt cx="8127000" cy="2610073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080000"/>
              <a:ext cx="8127000" cy="26100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例1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(2017浙江名校(诸暨中学)交流卷四,7)已知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是半径为</a:t>
              </a:r>
              <a:r>
                <a:rPr lang="zh-CN" altLang="en-US" sz="1710" kern="0" spc="8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的☉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O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上的两个点,</a:t>
              </a:r>
              <a:r>
                <a:rPr lang="zh-CN" altLang="en-US" sz="1971" kern="0" spc="65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971" kern="0" spc="72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=1,☉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O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所在平面上有一点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满足|</a:t>
              </a:r>
              <a:r>
                <a:rPr lang="zh-CN" altLang="en-US" sz="1971" kern="0" spc="65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971" kern="0" spc="72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971" kern="0" spc="95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|=1,则|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971" kern="0" spc="95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|的取值范围是</a:t>
              </a:r>
              <a:r>
                <a:rPr lang="zh-CN" altLang="en-US" sz="1356" kern="0" spc="65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A.[2</a:t>
              </a:r>
              <a:r>
                <a:rPr lang="zh-CN" altLang="en-US" sz="1300" kern="0" spc="124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-1,2</a:t>
              </a:r>
              <a:r>
                <a:rPr lang="zh-CN" altLang="en-US" sz="1300" kern="0" spc="124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+1] 　    B.</a:t>
              </a:r>
              <a:r>
                <a:rPr lang="zh-CN" altLang="en-US" sz="3147" kern="0" spc="885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71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C.[</a:t>
              </a:r>
              <a:r>
                <a:rPr lang="zh-CN" altLang="en-US" sz="1710" kern="0" spc="8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-1,</a:t>
              </a:r>
              <a:r>
                <a:rPr lang="zh-CN" altLang="en-US" sz="1710" kern="0" spc="8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+1]　    D.[</a:t>
              </a:r>
              <a:r>
                <a:rPr lang="zh-CN" altLang="en-US" sz="1710" kern="0" spc="8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-1,</a:t>
              </a:r>
              <a:r>
                <a:rPr lang="zh-CN" altLang="en-US" sz="1710" kern="0" spc="8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+1]</a:t>
              </a:r>
              <a:endParaRPr lang="zh-CN" altLang="en-US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202937" y="1161614"/>
            <a:ext cx="323850" cy="295275"/>
          </p:xfrm>
          <a:graphic>
            <a:graphicData uri="http://schemas.openxmlformats.org/presentationml/2006/ole">
              <p:oleObj spid="_x0000_s16386" name="Equation" r:id="rId5" imgW="8534400" imgH="7924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881900" y="1541342"/>
            <a:ext cx="333374" cy="371474"/>
          </p:xfrm>
          <a:graphic>
            <a:graphicData uri="http://schemas.openxmlformats.org/presentationml/2006/ole">
              <p:oleObj spid="_x0000_s16387" name="Equation" r:id="rId6" imgW="8839200" imgH="97536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279175" y="1541342"/>
            <a:ext cx="342899" cy="371474"/>
          </p:xfrm>
          <a:graphic>
            <a:graphicData uri="http://schemas.openxmlformats.org/presentationml/2006/ole">
              <p:oleObj spid="_x0000_s16388" name="Equation" r:id="rId7" imgW="9144000" imgH="97536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175763" y="1541342"/>
            <a:ext cx="333374" cy="371474"/>
          </p:xfrm>
          <a:graphic>
            <a:graphicData uri="http://schemas.openxmlformats.org/presentationml/2006/ole">
              <p:oleObj spid="_x0000_s16389" name="Equation" r:id="rId8" imgW="8839200" imgH="97536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653288" y="1541342"/>
            <a:ext cx="342900" cy="371475"/>
          </p:xfrm>
          <a:graphic>
            <a:graphicData uri="http://schemas.openxmlformats.org/presentationml/2006/ole">
              <p:oleObj spid="_x0000_s16390" name="Equation" r:id="rId9" imgW="9144000" imgH="97536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7081304" y="1541342"/>
            <a:ext cx="371474" cy="371474"/>
          </p:xfrm>
          <a:graphic>
            <a:graphicData uri="http://schemas.openxmlformats.org/presentationml/2006/ole">
              <p:oleObj spid="_x0000_s16391" name="Equation" r:id="rId10" imgW="9753600" imgH="97536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40000" y="2004587"/>
            <a:ext cx="371474" cy="371475"/>
          </p:xfrm>
          <a:graphic>
            <a:graphicData uri="http://schemas.openxmlformats.org/presentationml/2006/ole">
              <p:oleObj spid="_x0000_s16392" name="Equation" r:id="rId11" imgW="9753600" imgH="97536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001402" y="2745733"/>
            <a:ext cx="323849" cy="295275"/>
          </p:xfrm>
          <a:graphic>
            <a:graphicData uri="http://schemas.openxmlformats.org/presentationml/2006/ole">
              <p:oleObj spid="_x0000_s16393" name="Equation" r:id="rId12" imgW="8534400" imgH="79248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729869" y="2745733"/>
            <a:ext cx="323849" cy="295275"/>
          </p:xfrm>
          <a:graphic>
            <a:graphicData uri="http://schemas.openxmlformats.org/presentationml/2006/ole">
              <p:oleObj spid="_x0000_s16394" name="Equation" r:id="rId13" imgW="8534400" imgH="7924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220269" y="2573986"/>
            <a:ext cx="1524000" cy="714375"/>
          </p:xfrm>
          <a:graphic>
            <a:graphicData uri="http://schemas.openxmlformats.org/presentationml/2006/ole">
              <p:oleObj spid="_x0000_s16395" name="Equation" r:id="rId14" imgW="40233600" imgH="188976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859500" y="3306482"/>
            <a:ext cx="323850" cy="295275"/>
          </p:xfrm>
          <a:graphic>
            <a:graphicData uri="http://schemas.openxmlformats.org/presentationml/2006/ole">
              <p:oleObj spid="_x0000_s16396" name="Equation" r:id="rId15" imgW="8534400" imgH="7924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460166" y="3306482"/>
            <a:ext cx="323850" cy="295275"/>
          </p:xfrm>
          <a:graphic>
            <a:graphicData uri="http://schemas.openxmlformats.org/presentationml/2006/ole">
              <p:oleObj spid="_x0000_s16397" name="Equation" r:id="rId16" imgW="8534400" imgH="79248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2985885" y="3306482"/>
            <a:ext cx="323850" cy="295275"/>
          </p:xfrm>
          <a:graphic>
            <a:graphicData uri="http://schemas.openxmlformats.org/presentationml/2006/ole">
              <p:oleObj spid="_x0000_s16398" name="Equation" r:id="rId17" imgW="8534400" imgH="7924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3586552" y="3306482"/>
            <a:ext cx="323850" cy="295275"/>
          </p:xfrm>
          <a:graphic>
            <a:graphicData uri="http://schemas.openxmlformats.org/presentationml/2006/ole">
              <p:oleObj spid="_x0000_s16399" name="Equation" r:id="rId18" imgW="8534400" imgH="7924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298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为原点,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轴建立平面直角坐标系,由</a:t>
            </a:r>
            <a:r>
              <a:rPr lang="zh-CN" altLang="en-US" sz="1971" kern="0" spc="6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971" kern="0" spc="7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=1,得∠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AOB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00" kern="0" spc="-67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,于是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282" kern="0" spc="12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3103" kern="0" spc="477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,设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3310" kern="0" spc="52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310" kern="0" spc="44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9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问题转化为求圆</a:t>
            </a:r>
            <a:r>
              <a:rPr lang="zh-CN" altLang="en-US" sz="3310" kern="0" spc="52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310" kern="0" spc="44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=1上一点到原点的距离的取值范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3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围.因为原点到圆心</a:t>
            </a:r>
            <a:r>
              <a:rPr lang="zh-CN" altLang="en-US" sz="3147" kern="0" spc="55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的距离为</a:t>
            </a:r>
            <a:r>
              <a:rPr lang="zh-CN" altLang="en-US" sz="1300" kern="0" spc="124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,且圆的半径为1,所以|</a:t>
            </a:r>
            <a:r>
              <a:rPr lang="zh-CN" altLang="en-US" sz="1636" kern="0" spc="128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1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取值范围为[</a:t>
            </a:r>
            <a:r>
              <a:rPr lang="zh-CN" altLang="en-US" sz="1710" kern="0" spc="8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-1,</a:t>
            </a:r>
            <a:r>
              <a:rPr lang="zh-CN" altLang="en-US" sz="1710" kern="0" spc="8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+1].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168272" y="1184796"/>
          <a:ext cx="333374" cy="371474"/>
        </p:xfrm>
        <a:graphic>
          <a:graphicData uri="http://schemas.openxmlformats.org/presentationml/2006/ole">
            <p:oleObj spid="_x0000_s17410" name="Equation" r:id="rId5" imgW="8839200" imgH="9753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565547" y="1184796"/>
          <a:ext cx="342900" cy="371475"/>
        </p:xfrm>
        <a:graphic>
          <a:graphicData uri="http://schemas.openxmlformats.org/presentationml/2006/ole">
            <p:oleObj spid="_x0000_s17411" name="Equation" r:id="rId6" imgW="9144000" imgH="9753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4149" y="1748345"/>
          <a:ext cx="219075" cy="552450"/>
        </p:xfrm>
        <a:graphic>
          <a:graphicData uri="http://schemas.openxmlformats.org/presentationml/2006/ole">
            <p:oleObj spid="_x0000_s17412" name="Equation" r:id="rId7" imgW="57912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725877" y="1842479"/>
          <a:ext cx="323850" cy="295275"/>
        </p:xfrm>
        <a:graphic>
          <a:graphicData uri="http://schemas.openxmlformats.org/presentationml/2006/ole">
            <p:oleObj spid="_x0000_s17413" name="Equation" r:id="rId8" imgW="8534400" imgH="792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43878" y="1670732"/>
          <a:ext cx="1000125" cy="714375"/>
        </p:xfrm>
        <a:graphic>
          <a:graphicData uri="http://schemas.openxmlformats.org/presentationml/2006/ole">
            <p:oleObj spid="_x0000_s17414" name="Equation" r:id="rId9" imgW="26517600" imgH="18897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812548" y="1624967"/>
          <a:ext cx="1085849" cy="761999"/>
        </p:xfrm>
        <a:graphic>
          <a:graphicData uri="http://schemas.openxmlformats.org/presentationml/2006/ole">
            <p:oleObj spid="_x0000_s17415" name="Equation" r:id="rId10" imgW="28651200" imgH="20116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042547" y="1624967"/>
          <a:ext cx="990599" cy="761999"/>
        </p:xfrm>
        <a:graphic>
          <a:graphicData uri="http://schemas.openxmlformats.org/presentationml/2006/ole">
            <p:oleObj spid="_x0000_s17416" name="Equation" r:id="rId11" imgW="26212800" imgH="20116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329200" y="2452439"/>
          <a:ext cx="1085850" cy="762000"/>
        </p:xfrm>
        <a:graphic>
          <a:graphicData uri="http://schemas.openxmlformats.org/presentationml/2006/ole">
            <p:oleObj spid="_x0000_s17417" name="Equation" r:id="rId12" imgW="28651200" imgH="20116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559199" y="2452439"/>
          <a:ext cx="990600" cy="762000"/>
        </p:xfrm>
        <a:graphic>
          <a:graphicData uri="http://schemas.openxmlformats.org/presentationml/2006/ole">
            <p:oleObj spid="_x0000_s17418" name="Equation" r:id="rId13" imgW="26212800" imgH="20116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648700" y="3265938"/>
          <a:ext cx="1104900" cy="714375"/>
        </p:xfrm>
        <a:graphic>
          <a:graphicData uri="http://schemas.openxmlformats.org/presentationml/2006/ole">
            <p:oleObj spid="_x0000_s17419" name="Equation" r:id="rId14" imgW="29260800" imgH="188976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776000" y="3437686"/>
          <a:ext cx="323850" cy="295275"/>
        </p:xfrm>
        <a:graphic>
          <a:graphicData uri="http://schemas.openxmlformats.org/presentationml/2006/ole">
            <p:oleObj spid="_x0000_s17420" name="Equation" r:id="rId15" imgW="8534400" imgH="7924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7451419" y="3352221"/>
          <a:ext cx="371474" cy="371474"/>
        </p:xfrm>
        <a:graphic>
          <a:graphicData uri="http://schemas.openxmlformats.org/presentationml/2006/ole">
            <p:oleObj spid="_x0000_s17421" name="Equation" r:id="rId16" imgW="9753600" imgH="97536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903116" y="3998434"/>
          <a:ext cx="323849" cy="295275"/>
        </p:xfrm>
        <a:graphic>
          <a:graphicData uri="http://schemas.openxmlformats.org/presentationml/2006/ole">
            <p:oleObj spid="_x0000_s17422" name="Equation" r:id="rId17" imgW="8534400" imgH="79248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503783" y="3998434"/>
          <a:ext cx="323850" cy="295275"/>
        </p:xfrm>
        <a:graphic>
          <a:graphicData uri="http://schemas.openxmlformats.org/presentationml/2006/ole">
            <p:oleObj spid="_x0000_s17423" name="Equation" r:id="rId18" imgW="8534400" imgH="7924800" progId="Equation.DSMT4">
              <p:embed/>
            </p:oleObj>
          </a:graphicData>
        </a:graphic>
      </p:graphicFrame>
      <p:sp>
        <p:nvSpPr>
          <p:cNvPr id="18" name="TextBox 2"/>
          <p:cNvSpPr txBox="1"/>
          <p:nvPr/>
        </p:nvSpPr>
        <p:spPr>
          <a:xfrm>
            <a:off x="540000" y="4491839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C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18D05079-2391-44BB-A8A7-B19C27BAA376}">
  <ds:schemaRefs/>
</ds:datastoreItem>
</file>

<file path=customXml/itemProps10.xml><?xml version="1.0" encoding="utf-8"?>
<ds:datastoreItem xmlns:ds="http://schemas.openxmlformats.org/officeDocument/2006/customXml" ds:itemID="{5E76661E-E4B6-4ABE-A090-0F2FE5FC2D9F}">
  <ds:schemaRefs/>
</ds:datastoreItem>
</file>

<file path=customXml/itemProps11.xml><?xml version="1.0" encoding="utf-8"?>
<ds:datastoreItem xmlns:ds="http://schemas.openxmlformats.org/officeDocument/2006/customXml" ds:itemID="{C66C503F-3A9C-49F3-AC1C-D4C5F3194369}">
  <ds:schemaRefs/>
</ds:datastoreItem>
</file>

<file path=customXml/itemProps12.xml><?xml version="1.0" encoding="utf-8"?>
<ds:datastoreItem xmlns:ds="http://schemas.openxmlformats.org/officeDocument/2006/customXml" ds:itemID="{1903EED7-29B4-4E15-BD84-546990289BEC}">
  <ds:schemaRefs/>
</ds:datastoreItem>
</file>

<file path=customXml/itemProps13.xml><?xml version="1.0" encoding="utf-8"?>
<ds:datastoreItem xmlns:ds="http://schemas.openxmlformats.org/officeDocument/2006/customXml" ds:itemID="{93C04DE5-8FE7-43D6-A2C9-6EDAE4175522}">
  <ds:schemaRefs/>
</ds:datastoreItem>
</file>

<file path=customXml/itemProps14.xml><?xml version="1.0" encoding="utf-8"?>
<ds:datastoreItem xmlns:ds="http://schemas.openxmlformats.org/officeDocument/2006/customXml" ds:itemID="{D5BB8EE8-A93E-471A-A033-8F902F321330}">
  <ds:schemaRefs/>
</ds:datastoreItem>
</file>

<file path=customXml/itemProps15.xml><?xml version="1.0" encoding="utf-8"?>
<ds:datastoreItem xmlns:ds="http://schemas.openxmlformats.org/officeDocument/2006/customXml" ds:itemID="{B7B77049-0D57-49EA-8631-9B9B4B61C94A}">
  <ds:schemaRefs/>
</ds:datastoreItem>
</file>

<file path=customXml/itemProps2.xml><?xml version="1.0" encoding="utf-8"?>
<ds:datastoreItem xmlns:ds="http://schemas.openxmlformats.org/officeDocument/2006/customXml" ds:itemID="{754655F6-436F-4B5B-8A7A-1DB404147E98}">
  <ds:schemaRefs/>
</ds:datastoreItem>
</file>

<file path=customXml/itemProps3.xml><?xml version="1.0" encoding="utf-8"?>
<ds:datastoreItem xmlns:ds="http://schemas.openxmlformats.org/officeDocument/2006/customXml" ds:itemID="{DC9F00F3-3886-4465-8555-9838CF935DCE}">
  <ds:schemaRefs/>
</ds:datastoreItem>
</file>

<file path=customXml/itemProps4.xml><?xml version="1.0" encoding="utf-8"?>
<ds:datastoreItem xmlns:ds="http://schemas.openxmlformats.org/officeDocument/2006/customXml" ds:itemID="{D9261ADD-31AB-47A0-9E16-50ED54895182}">
  <ds:schemaRefs/>
</ds:datastoreItem>
</file>

<file path=customXml/itemProps5.xml><?xml version="1.0" encoding="utf-8"?>
<ds:datastoreItem xmlns:ds="http://schemas.openxmlformats.org/officeDocument/2006/customXml" ds:itemID="{50C3F47C-15C1-46DD-8CB6-1CA59C116138}">
  <ds:schemaRefs/>
</ds:datastoreItem>
</file>

<file path=customXml/itemProps6.xml><?xml version="1.0" encoding="utf-8"?>
<ds:datastoreItem xmlns:ds="http://schemas.openxmlformats.org/officeDocument/2006/customXml" ds:itemID="{4074B3DE-E28A-4E25-95C2-02475762F27E}">
  <ds:schemaRefs/>
</ds:datastoreItem>
</file>

<file path=customXml/itemProps7.xml><?xml version="1.0" encoding="utf-8"?>
<ds:datastoreItem xmlns:ds="http://schemas.openxmlformats.org/officeDocument/2006/customXml" ds:itemID="{DC6EF991-D9F3-441E-8BF4-66B49FA80E1E}">
  <ds:schemaRefs/>
</ds:datastoreItem>
</file>

<file path=customXml/itemProps8.xml><?xml version="1.0" encoding="utf-8"?>
<ds:datastoreItem xmlns:ds="http://schemas.openxmlformats.org/officeDocument/2006/customXml" ds:itemID="{C0BB4C25-3ABE-425E-B36F-5D37719FFBFA}">
  <ds:schemaRefs/>
</ds:datastoreItem>
</file>

<file path=customXml/itemProps9.xml><?xml version="1.0" encoding="utf-8"?>
<ds:datastoreItem xmlns:ds="http://schemas.openxmlformats.org/officeDocument/2006/customXml" ds:itemID="{CD2CE7E2-E126-44D9-85D3-72EC810AB41F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24</TotalTime>
  <Words>290</Words>
  <Application>Microsoft Office PowerPoint</Application>
  <PresentationFormat>自定义</PresentationFormat>
  <Paragraphs>116</Paragraphs>
  <Slides>16</Slides>
  <Notes>15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主题1</vt:lpstr>
      <vt:lpstr>Equation</vt:lpstr>
      <vt:lpstr>高考数学（浙江专用）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50</cp:revision>
  <dcterms:created xsi:type="dcterms:W3CDTF">2019-02-14T10:44:42Z</dcterms:created>
  <dcterms:modified xsi:type="dcterms:W3CDTF">2019-11-14T10:33:30Z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