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442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8" r:id="rId28"/>
    <p:sldId id="469" r:id="rId29"/>
    <p:sldId id="470" r:id="rId30"/>
    <p:sldId id="471" r:id="rId31"/>
    <p:sldId id="472" r:id="rId32"/>
    <p:sldId id="473" r:id="rId33"/>
    <p:sldId id="474" r:id="rId34"/>
    <p:sldId id="475" r:id="rId35"/>
    <p:sldId id="476" r:id="rId36"/>
    <p:sldId id="477" r:id="rId37"/>
    <p:sldId id="478" r:id="rId38"/>
    <p:sldId id="479" r:id="rId39"/>
    <p:sldId id="480" r:id="rId40"/>
    <p:sldId id="481" r:id="rId41"/>
    <p:sldId id="482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9983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4742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8076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2207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29774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08698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5150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0077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0411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0592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7938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122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63306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1262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0662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65053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3030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1881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55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218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0836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78668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25439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32697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93634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00219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49719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93826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7459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54167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6522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3681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2000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927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359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46748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68098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4932040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66165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64756" y="538157"/>
            <a:ext cx="144555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微专题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668937" y="864432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53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6.xml"/><Relationship Id="rId5" Type="http://schemas.openxmlformats.org/officeDocument/2006/relationships/slide" Target="slide2.xml"/><Relationship Id="rId4" Type="http://schemas.openxmlformats.org/officeDocument/2006/relationships/package" Target="../embeddings/Microsoft_Office_Word___5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12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7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1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9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14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1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3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7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20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10" Type="http://schemas.openxmlformats.org/officeDocument/2006/relationships/package" Target="../embeddings/Microsoft_Office_Word___17.docx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6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2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23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10" Type="http://schemas.openxmlformats.org/officeDocument/2006/relationships/package" Target="../embeddings/Microsoft_Office_Word___21.docx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20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24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25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26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27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28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27.docx"/><Relationship Id="rId4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200" dirty="0"/>
              <a:t>7</a:t>
            </a:r>
            <a:r>
              <a:rPr lang="en-US" altLang="zh-CN" sz="3200" i="1" dirty="0"/>
              <a:t>.</a:t>
            </a:r>
            <a:r>
              <a:rPr lang="en-US" altLang="zh-CN" sz="3200" dirty="0"/>
              <a:t>3</a:t>
            </a:r>
            <a:r>
              <a:rPr lang="zh-CN" altLang="zh-CN" sz="3200" i="1" dirty="0"/>
              <a:t>　</a:t>
            </a:r>
            <a:r>
              <a:rPr lang="zh-CN" altLang="zh-CN" sz="3200" dirty="0"/>
              <a:t>合情推理与演绎推理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071942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7922568"/>
              </p:ext>
            </p:extLst>
          </p:nvPr>
        </p:nvGraphicFramePr>
        <p:xfrm>
          <a:off x="508000" y="1314740"/>
          <a:ext cx="8128000" cy="4099311"/>
        </p:xfrm>
        <a:graphic>
          <a:graphicData uri="http://schemas.openxmlformats.org/presentationml/2006/ole">
            <p:oleObj spid="_x0000_s33794" name="文档" r:id="rId4" imgW="3837724" imgH="1935923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1829408" y="2157276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5321990"/>
            <a:ext cx="8128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设四面体的内切球的球心为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则球心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到四个面的距离都是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根据三角形的面积的求解方法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分割法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与四个顶点连起来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可得四面体的体积等于以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分别以四个面为底面的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个三棱锥体积的和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,V=(S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)·r,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25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54449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数的归纳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河北名校联考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有一个数阵排列如下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行从左至右第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个数字为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41300">
              <a:lnSpc>
                <a:spcPts val="3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由数表可发现规律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行第一个数为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行组成以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为公差的等差数列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个数字为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=512,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个数字为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512+(10-1)×512=5 120,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故答案为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5 120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967766" y="5105966"/>
            <a:ext cx="88998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5 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120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63691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413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归纳推理的步骤是什么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由数表可发现规律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行第一个数为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行组成以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为公差的等差数列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由等差数列的通项公式可得结果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56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0910" y="1433558"/>
            <a:ext cx="256993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式的归纳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42707815"/>
              </p:ext>
            </p:extLst>
          </p:nvPr>
        </p:nvGraphicFramePr>
        <p:xfrm>
          <a:off x="508000" y="1948005"/>
          <a:ext cx="8128000" cy="1926910"/>
        </p:xfrm>
        <a:graphic>
          <a:graphicData uri="http://schemas.openxmlformats.org/presentationml/2006/ole">
            <p:oleObj spid="_x0000_s34818" name="文档" r:id="rId8" imgW="3837724" imgH="909007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300467" y="291844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0103747"/>
              </p:ext>
            </p:extLst>
          </p:nvPr>
        </p:nvGraphicFramePr>
        <p:xfrm>
          <a:off x="508000" y="3964229"/>
          <a:ext cx="8128000" cy="1002128"/>
        </p:xfrm>
        <a:graphic>
          <a:graphicData uri="http://schemas.openxmlformats.org/presentationml/2006/ole">
            <p:oleObj spid="_x0000_s34819" name="文档" r:id="rId9" imgW="3837724" imgH="473073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02665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式的归纳如何实现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观察下列各式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右边分母组成以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为公差的等差数列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分子组成以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为首项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为公差的等差数列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即可得出结论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951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8926" y="1412776"/>
            <a:ext cx="267893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归纳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2427774"/>
              </p:ext>
            </p:extLst>
          </p:nvPr>
        </p:nvGraphicFramePr>
        <p:xfrm>
          <a:off x="508000" y="1887489"/>
          <a:ext cx="8128000" cy="2693639"/>
        </p:xfrm>
        <a:graphic>
          <a:graphicData uri="http://schemas.openxmlformats.org/presentationml/2006/ole">
            <p:oleObj spid="_x0000_s35842" name="文档" r:id="rId8" imgW="3837724" imgH="1272106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6657258"/>
              </p:ext>
            </p:extLst>
          </p:nvPr>
        </p:nvGraphicFramePr>
        <p:xfrm>
          <a:off x="7308304" y="2575537"/>
          <a:ext cx="8128000" cy="497701"/>
        </p:xfrm>
        <a:graphic>
          <a:graphicData uri="http://schemas.openxmlformats.org/presentationml/2006/ole">
            <p:oleObj spid="_x0000_s35843" name="文档" r:id="rId9" imgW="3837724" imgH="234373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449233"/>
              </p:ext>
            </p:extLst>
          </p:nvPr>
        </p:nvGraphicFramePr>
        <p:xfrm>
          <a:off x="508000" y="4677753"/>
          <a:ext cx="8128000" cy="1775583"/>
        </p:xfrm>
        <a:graphic>
          <a:graphicData uri="http://schemas.openxmlformats.org/presentationml/2006/ole">
            <p:oleObj spid="_x0000_s35844" name="文档" r:id="rId10" imgW="3837724" imgH="8376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7719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63227" y="2348880"/>
            <a:ext cx="318869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形的归纳有几种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7024904"/>
              </p:ext>
            </p:extLst>
          </p:nvPr>
        </p:nvGraphicFramePr>
        <p:xfrm>
          <a:off x="508000" y="2859457"/>
          <a:ext cx="8128000" cy="1536820"/>
        </p:xfrm>
        <a:graphic>
          <a:graphicData uri="http://schemas.openxmlformats.org/presentationml/2006/ole">
            <p:oleObj spid="_x0000_s36866" name="文档" r:id="rId8" imgW="3837724" imgH="7251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79858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归纳推理的一般步骤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一、通过观察个别情况发现某些相同的性质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二、从已知的相同性质中推出一个明确表述的一般性命题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猜想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常见的归纳推理分为数的归纳和形的归纳两类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与数字有关的等式的推理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观察数字的变化特点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找出等式左右两侧的规律及符号可解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与式子有关的归纳推理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与不等式有关的推理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观察每个不等式的特点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注意是纵向看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找到规律后可解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与数列有关的推理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通常是先求出几个特殊项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采用不完全归纳法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找出数列的项与项数的关系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列出即可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与图形变化有关的推理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合理利用特殊图形归纳推理得出结论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采用赋值检验法验证其真伪性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284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8478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成都一模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数表的第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行只有两个数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先保序照搬上一行的数再在相邻两数之间插入这两个数的和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行的各个数之和等于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5103891"/>
              </p:ext>
            </p:extLst>
          </p:nvPr>
        </p:nvGraphicFramePr>
        <p:xfrm>
          <a:off x="6660232" y="2276872"/>
          <a:ext cx="8128000" cy="501063"/>
        </p:xfrm>
        <a:graphic>
          <a:graphicData uri="http://schemas.openxmlformats.org/presentationml/2006/ole">
            <p:oleObj spid="_x0000_s37890" name="文档" r:id="rId8" imgW="3837724" imgH="236176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3995407"/>
              </p:ext>
            </p:extLst>
          </p:nvPr>
        </p:nvGraphicFramePr>
        <p:xfrm>
          <a:off x="323528" y="4350414"/>
          <a:ext cx="8128000" cy="1990805"/>
        </p:xfrm>
        <a:graphic>
          <a:graphicData uri="http://schemas.openxmlformats.org/presentationml/2006/ole">
            <p:oleObj spid="_x0000_s37891" name="文档" r:id="rId9" imgW="3837724" imgH="9396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9670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238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福建泉州二模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若正偶数由小到大依次排列构成一个数列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则称该数列为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正偶数列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正偶数列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有一个有趣的现象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2+4=6;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8+10+12=14+16;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18+20+22+24=26+28+30;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按照这样的规律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所在等式的序号为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A.29	B.30	C.31	D.32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228184" y="381206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63078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每个等式中正偶数的个数组成等差数列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3,5,7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,…, 2n+1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=1 023,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个等式中最后一个偶数是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1 023×2=2 046,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个等式中含有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2×31+1=63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个偶数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个等式中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3715890"/>
              </p:ext>
            </p:extLst>
          </p:nvPr>
        </p:nvGraphicFramePr>
        <p:xfrm>
          <a:off x="2536402" y="5075742"/>
          <a:ext cx="8128000" cy="501063"/>
        </p:xfrm>
        <a:graphic>
          <a:graphicData uri="http://schemas.openxmlformats.org/presentationml/2006/ole">
            <p:oleObj spid="_x0000_s38914" name="文档" r:id="rId8" imgW="3837724" imgH="2358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5062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448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黑龙江哈尔滨师范大学附属中学三模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分形理论是当今世界十分风靡和活跃的新理论、新学科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把部分与整体以某种方式相似的形体称为分形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分形是一种具有自相似特性的现象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图象或者物理过程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标准的自相似分形是数学上的抽象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迭代生成无限精细的结构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在分形中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每一组成部分都在特征上和整体相似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只仅仅是变小了一些而已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谢尔宾斯基三角形就是一种典型的分形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是由波兰数学家谢尔宾斯基在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年提出的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按照如下规律依次在一个黑色三角形内去掉小三角形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该黑色三角形内共去掉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A.81	B.121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C.364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D.1 093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L88.eps" descr="id:214749196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347864" y="5074793"/>
            <a:ext cx="4824536" cy="1490701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2710183" y="458591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6964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92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合情推理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归纳推理和类比推理都是根据已有的事实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经过观察、分析、比较、联想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再进行归纳、</a:t>
            </a:r>
            <a:r>
              <a:rPr lang="zh-CN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然后提出猜想的推理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我们把它们统称为合情推理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8342929"/>
              </p:ext>
            </p:extLst>
          </p:nvPr>
        </p:nvGraphicFramePr>
        <p:xfrm>
          <a:off x="508000" y="2906784"/>
          <a:ext cx="8128000" cy="4338640"/>
        </p:xfrm>
        <a:graphic>
          <a:graphicData uri="http://schemas.openxmlformats.org/presentationml/2006/ole">
            <p:oleObj spid="_x0000_s29698" name="文档" r:id="rId6" imgW="3946416" imgH="210683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4162" y="207669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73841" y="3397827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04112" y="4090943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92080" y="4468613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个别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99692" y="481641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300192" y="3581954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某些类似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897919" y="4290994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某些已知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604112" y="5553991"/>
            <a:ext cx="20185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607901" y="5930258"/>
            <a:ext cx="20185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97919" y="5913164"/>
            <a:ext cx="20185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每一个图形中小三角形的个数等于前一个图形小三角形个数的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倍加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,n=1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=3+1=4;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=3×4+1=13;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=3×13+1=40;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=3×40+1=121;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=3×121+1=364,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6324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44066" y="1340768"/>
            <a:ext cx="139012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类比推理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2135397"/>
              </p:ext>
            </p:extLst>
          </p:nvPr>
        </p:nvGraphicFramePr>
        <p:xfrm>
          <a:off x="395536" y="1820720"/>
          <a:ext cx="8128000" cy="4704624"/>
        </p:xfrm>
        <a:graphic>
          <a:graphicData uri="http://schemas.openxmlformats.org/presentationml/2006/ole">
            <p:oleObj spid="_x0000_s39938" name="文档" r:id="rId8" imgW="3837724" imgH="2224382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09788446"/>
              </p:ext>
            </p:extLst>
          </p:nvPr>
        </p:nvGraphicFramePr>
        <p:xfrm>
          <a:off x="3079127" y="3079351"/>
          <a:ext cx="8128000" cy="383365"/>
        </p:xfrm>
        <a:graphic>
          <a:graphicData uri="http://schemas.openxmlformats.org/presentationml/2006/ole">
            <p:oleObj spid="_x0000_s39939" name="文档" r:id="rId9" imgW="3837724" imgH="180648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119724"/>
              </p:ext>
            </p:extLst>
          </p:nvPr>
        </p:nvGraphicFramePr>
        <p:xfrm>
          <a:off x="2740248" y="5805264"/>
          <a:ext cx="8128000" cy="494340"/>
        </p:xfrm>
        <a:graphic>
          <a:graphicData uri="http://schemas.openxmlformats.org/presentationml/2006/ole">
            <p:oleObj spid="_x0000_s39940" name="文档" r:id="rId10" imgW="3837724" imgH="233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6167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线段长度类比到空间为体积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再结合类比到平面的结论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可得空间中的结论为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3240642"/>
              </p:ext>
            </p:extLst>
          </p:nvPr>
        </p:nvGraphicFramePr>
        <p:xfrm>
          <a:off x="383658" y="3353777"/>
          <a:ext cx="8128000" cy="877702"/>
        </p:xfrm>
        <a:graphic>
          <a:graphicData uri="http://schemas.openxmlformats.org/presentationml/2006/ole">
            <p:oleObj spid="_x0000_s40962" name="文档" r:id="rId8" imgW="3837724" imgH="4150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4627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类比推理的关键是什么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类比推理的关键及类型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类比推理是指依据两类数学对象的相似性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将已知的一类数学对象的性质类比迁移到另一类数学对象上去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找出两类事物之间的相似性或者一致性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用一类事物的性质去推测另一类事物的性质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得出一个明确的命题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或猜想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类比推理常见的情形有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平面与空间类比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低维与高维类比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等差数列与等比数列类比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运算类比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加与积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乘与乘方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减与除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除与开方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数的运算与向量运算类比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圆锥曲线间的类比等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383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7512672"/>
              </p:ext>
            </p:extLst>
          </p:nvPr>
        </p:nvGraphicFramePr>
        <p:xfrm>
          <a:off x="508000" y="1747774"/>
          <a:ext cx="8128000" cy="1812576"/>
        </p:xfrm>
        <a:graphic>
          <a:graphicData uri="http://schemas.openxmlformats.org/presentationml/2006/ole">
            <p:oleObj spid="_x0000_s41986" name="文档" r:id="rId8" imgW="3837724" imgH="857085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1537843"/>
              </p:ext>
            </p:extLst>
          </p:nvPr>
        </p:nvGraphicFramePr>
        <p:xfrm>
          <a:off x="1052512" y="3092735"/>
          <a:ext cx="8128000" cy="501063"/>
        </p:xfrm>
        <a:graphic>
          <a:graphicData uri="http://schemas.openxmlformats.org/presentationml/2006/ole">
            <p:oleObj spid="_x0000_s41987" name="文档" r:id="rId9" imgW="3837724" imgH="235816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2320274"/>
              </p:ext>
            </p:extLst>
          </p:nvPr>
        </p:nvGraphicFramePr>
        <p:xfrm>
          <a:off x="508000" y="3665806"/>
          <a:ext cx="8128000" cy="1415758"/>
        </p:xfrm>
        <a:graphic>
          <a:graphicData uri="http://schemas.openxmlformats.org/presentationml/2006/ole">
            <p:oleObj spid="_x0000_s41988" name="文档" r:id="rId10" imgW="3837724" imgH="6688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90917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44800" y="1916832"/>
            <a:ext cx="18109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9235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演绎推理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5803739"/>
              </p:ext>
            </p:extLst>
          </p:nvPr>
        </p:nvGraphicFramePr>
        <p:xfrm>
          <a:off x="508000" y="2393886"/>
          <a:ext cx="8128000" cy="2226205"/>
        </p:xfrm>
        <a:graphic>
          <a:graphicData uri="http://schemas.openxmlformats.org/presentationml/2006/ole">
            <p:oleObj spid="_x0000_s43010" name="文档" r:id="rId8" imgW="3837724" imgH="10510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384613"/>
              </p:ext>
            </p:extLst>
          </p:nvPr>
        </p:nvGraphicFramePr>
        <p:xfrm>
          <a:off x="508000" y="1384033"/>
          <a:ext cx="8128000" cy="5182146"/>
        </p:xfrm>
        <a:graphic>
          <a:graphicData uri="http://schemas.openxmlformats.org/presentationml/2006/ole">
            <p:oleObj spid="_x0000_s44034" name="文档" r:id="rId8" imgW="3837724" imgH="24457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5786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2774734"/>
              </p:ext>
            </p:extLst>
          </p:nvPr>
        </p:nvGraphicFramePr>
        <p:xfrm>
          <a:off x="323528" y="1546401"/>
          <a:ext cx="8128000" cy="2266559"/>
        </p:xfrm>
        <a:graphic>
          <a:graphicData uri="http://schemas.openxmlformats.org/presentationml/2006/ole">
            <p:oleObj spid="_x0000_s45058" name="文档" r:id="rId8" imgW="3837724" imgH="1069824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85408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演绎推理是由一般到特殊的推理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常用的一般模式为三段论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演绎推理的前提和结论之间有着某种蕴含关系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解题时要找准正确的大前提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若大前提不明确时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可找一个使结论成立的充分条件作为大前提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只要大前提、小前提和推理形式是正确的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结论必定是正确的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086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126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y=f(x)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对任意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ea typeface="NEU-BZ" panose="03000500000000000000" pitchFamily="66" charset="-122"/>
                <a:cs typeface="Times New Roman" panose="02020603050405020304" pitchFamily="18" charset="0"/>
              </a:rPr>
              <a:t>≠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(a)+bf(b)&gt;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(b)+bf(a),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f(x)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上的单调增函数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x,y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为正实数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96533613"/>
              </p:ext>
            </p:extLst>
          </p:nvPr>
        </p:nvGraphicFramePr>
        <p:xfrm>
          <a:off x="2708696" y="3381549"/>
          <a:ext cx="8128000" cy="551507"/>
        </p:xfrm>
        <a:graphic>
          <a:graphicData uri="http://schemas.openxmlformats.org/presentationml/2006/ole">
            <p:oleObj spid="_x0000_s46082" name="文档" r:id="rId8" imgW="3837724" imgH="2610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761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7247668"/>
              </p:ext>
            </p:extLst>
          </p:nvPr>
        </p:nvGraphicFramePr>
        <p:xfrm>
          <a:off x="508000" y="1367947"/>
          <a:ext cx="8128000" cy="5198961"/>
        </p:xfrm>
        <a:graphic>
          <a:graphicData uri="http://schemas.openxmlformats.org/presentationml/2006/ole">
            <p:oleObj spid="_x0000_s47106" name="文档" r:id="rId8" imgW="3837724" imgH="24544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2186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5768329"/>
              </p:ext>
            </p:extLst>
          </p:nvPr>
        </p:nvGraphicFramePr>
        <p:xfrm>
          <a:off x="508000" y="2112511"/>
          <a:ext cx="8128000" cy="2886978"/>
        </p:xfrm>
        <a:graphic>
          <a:graphicData uri="http://schemas.openxmlformats.org/presentationml/2006/ole">
            <p:oleObj spid="_x0000_s30722" name="文档" r:id="rId6" imgW="3947136" imgH="14015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351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9986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下面四个推导过程符合演绎推理三段论形式且推理正确的是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无限不循环小数是无理数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是无限不循环小数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无限不循环小数是无理数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是无限不循环小数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是无理数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是无限不循环小数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无限不循环小数是无理数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是无理数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是无限不循环小数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是无理数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无限不循环小数是无理数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演绎推理中得出的结论一定正确吗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6700">
              <a:lnSpc>
                <a:spcPts val="3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中小前提不是大前提的特殊情况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不符合三段论的推理形式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都不是由一般性命题到特殊性命题的推理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A,C,D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9586" y="168400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34227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4512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生活中的合情推理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东北师大附中四模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学校艺术节对同一类的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A,B,C,D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四项参赛作品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只评一项一等奖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在评奖揭晓前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甲、乙、丙、丁四位同学对这四项参赛作品预测如下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作品获得一等奖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作品获得一等奖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:“A,D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两项作品未获得一等奖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作品获得一等奖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若这四位同学只有两位说的话是对的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则获得一等奖的作品是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D.D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9586" y="436510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090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四川绵阳三诊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甲、乙、丙三人各买了一辆不同品牌的新汽车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汽车的品牌为奇瑞、传祺、吉利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甲、乙、丙让丁猜他们三人各买的什么品牌的车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甲买的是奇瑞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乙买的不是奇瑞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丙买的不是吉利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若丁的猜测只对了一个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则甲、乙所买汽车的品牌分别是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907561" y="3717032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29435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55512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作品获得一等奖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则根据题中所给的条件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可以判断乙和丙两位说的话是对的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而甲和丁说的都是错的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满足只有两位说的话是对的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作品获一等奖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则没有一个同学说的是正确的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作品获得一等奖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则甲、丙、丁三人说的话都正确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作品获一等奖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则只有甲说的话是对的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故只能选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因为丁的猜测只对了一个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甲买的是奇瑞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乙买的不是奇瑞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这两个都是错误的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甲买的不是奇瑞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乙买的不是奇瑞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甲买的是奇瑞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乙买的是奇瑞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这与三人各买了一辆不同的品牌矛盾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丙买的不是吉利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是正确的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所以乙买的是奇瑞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甲买的是吉利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4024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如何解决生活中的合情推理问题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首先假设每一项作品若获得一等奖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看看下边对应的预测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分析分别有几个同学说的是对的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如果有两位同学说的是对的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那就是该问题对应的那个结果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如果不是两位同学说的是对的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那就说明不是该作品获一等奖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因为丁的猜测只对了一个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所以我们从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甲买的是奇瑞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乙买的不是奇瑞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这两个判断着手就可以方便地解决问题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在进行合情推理时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要依据一定的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已知条件、公式、法则、推理等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只有不断地观察、比较、分析、推理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才能得到正确的答案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639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内蒙古呼和浩特调研一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某煤气站对外输送煤气时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个阀门控制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且必须遵守以下操作规则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则必须同时开启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号并且关闭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则关闭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禁止同时关闭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现要开启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则同时开启的另外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个阀门是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156176" y="430824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号和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9478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山东寿光期末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是中国历法上自古以来使用的纪年方法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甲、乙、丙、丁、戊、己、庚、辛、壬、癸被称为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十天干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子、丑、寅、卯、辰、巳、午、未、申、酉、戌、亥叫做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十二地支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两者按干支顺序相配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组成了干支纪年法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其相配顺序为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甲子、乙丑、丙寅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癸酉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癸未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甲申、乙酉、丙戌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癸巳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周而复始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循环记录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中的甲午年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乙亥年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戊戌年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庚子年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辛丑年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80112" y="4354713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53803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则必须同时开启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号并且关闭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则关闭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禁止同时关闭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故要开启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现在要开启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则同时开启的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个阀门是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故答案为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中的乙未年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中的丙申年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中的丁酉年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是戊戌年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年是己亥年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以此类推得到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年是庚子年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496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412776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187526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合情推理与演绎推理的区别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归纳推理是由特殊到一般的推理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类比推理是由特殊到特殊的推理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演绎推理是由一般到特殊的推理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从推理的结论来看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合情推理的结论不一定正确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有待证明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而演绎推理若大前提、小前提和推理形式正确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得到的结论一定正确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在数学研究中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在得到一个新结论前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合情推理能帮助猜测和发现结论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在证明一个数学结论之前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合情推理常常能为证明提供思路与方向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数学结论的证明主要通过演绎推理来进行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三段论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式的演绎推理一定要保证大前提正确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且小前提是大前提的子集关系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这样经过正确推理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才能得出正确结论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3112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08000" y="2568879"/>
            <a:ext cx="2034391" cy="32997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演绎推理常用来证明和推理数学问题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要注意推理过程的严密性、书写格式的规范性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合情推理中运用猜想时不能凭空想象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要有猜想或拓展依据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40848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演绎推理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从一般性的原理出发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推出某个特殊情况下的结论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我们把这种推理称为演绎推理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演绎推理是由一般到特殊的推理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三段论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是演绎推理的一般模式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1831944"/>
              </p:ext>
            </p:extLst>
          </p:nvPr>
        </p:nvGraphicFramePr>
        <p:xfrm>
          <a:off x="508000" y="3622256"/>
          <a:ext cx="8128000" cy="3119112"/>
        </p:xfrm>
        <a:graphic>
          <a:graphicData uri="http://schemas.openxmlformats.org/presentationml/2006/ole">
            <p:oleObj spid="_x0000_s31746" name="文档" r:id="rId6" imgW="3947136" imgH="1515133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644008" y="3610749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92544" y="4333931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57262" y="5064402"/>
            <a:ext cx="9410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70758" y="5435460"/>
            <a:ext cx="91403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5490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归纳不准确致误分析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坐标纸上的每个单元格的边长为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由下往上的六个点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:1,2,3,4,5,6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的横、纵坐标分别对应数列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}(n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如表所示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l91.eps" descr="id:214749206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2370155"/>
            <a:ext cx="2736304" cy="2643021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9943189"/>
              </p:ext>
            </p:extLst>
          </p:nvPr>
        </p:nvGraphicFramePr>
        <p:xfrm>
          <a:off x="508000" y="5085184"/>
          <a:ext cx="8128000" cy="1163037"/>
        </p:xfrm>
        <a:graphic>
          <a:graphicData uri="http://schemas.openxmlformats.org/presentationml/2006/ole">
            <p:oleObj spid="_x0000_s48130" name="文档" r:id="rId5" imgW="3894589" imgH="557087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5888181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按如此规律下去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A.1 004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B.1 007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011	D.2 014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5658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323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按如此规律下去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就是要求由题目给出的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个点的坐标和数列的对应关系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归纳出该数列的一般关系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可能出现的错误有两种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一是归纳时找不准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前几项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胡乱猜测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二是弄错奇、偶项的关系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本题中各个点的纵坐标对应数列的偶数项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并且逐一递增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=n(n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各个点的横坐标对应数列的奇数项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正负交替后逐一递增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4n-3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4n-1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=0(n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如果弄错这些关系就会得到错误的结果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如认为当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为偶数时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=2 014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的错误结论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=-1,a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=-2,a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=4,…,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这个数列的规律是奇数项为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1,-1,2,-2,3,…,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偶数项为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1,2,3,…,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014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1 007,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=1 007.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8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607" y="2056999"/>
            <a:ext cx="8574786" cy="281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334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归纳推理得到的结论不一定正确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类比推理得到的结论一定正确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归纳推理与类比推理都是由特殊到一般的推理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在类比时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平面中的三角形与空间中的平行六面体作为类比对象较为合适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的倍数都是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这是三段论推理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但其结论是错误的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一个数列的前三项是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那么这个数列的通项公式是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∈</a:t>
            </a:r>
            <a:r>
              <a:rPr lang="en-US" altLang="zh-CN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在演绎推理中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只要符合演绎推理的形式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结论就一定正确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15616" y="220460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020272" y="2670693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249729" y="340508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868144" y="425905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67744" y="5023567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1237" y="5858591"/>
            <a:ext cx="53732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1107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4193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下面几种推理过程是演绎推理的是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由此归纳数列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由平面三角形的性质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推测空间四面体性质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两直线平行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同旁内角互补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是两条平行直线与第三条直线形成的同旁内角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B=180°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某校高二共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由此推测各班都超过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232317"/>
              </p:ext>
            </p:extLst>
          </p:nvPr>
        </p:nvGraphicFramePr>
        <p:xfrm>
          <a:off x="2843808" y="1965887"/>
          <a:ext cx="8128000" cy="645667"/>
        </p:xfrm>
        <a:graphic>
          <a:graphicData uri="http://schemas.openxmlformats.org/presentationml/2006/ole">
            <p:oleObj spid="_x0000_s32770" name="文档" r:id="rId6" imgW="3837724" imgH="305046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436096" y="161463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485185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是归纳推理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是类比推理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符合三段论模式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48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教材习题改编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根据图中的数构成的规律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	B.48	C.60	D.144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86284" y="196237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80186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由题干图中的数据可知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每行除首末两数外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其他数等于其上一行两肩上的数字的乘积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238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061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四川南充高中考前模拟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甲、乙、丙三人代表班级参加校运会的跑步、跳远、铅球比赛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每人参加一项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每项都要有人参加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他们的身高各不同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现了解到以下情况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甲不是最高的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最高的没报铅球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最矮的参加了跳远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乙不是最矮的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也没参加跑步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可以判断丙参加的比赛项目是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跑步比赛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跳远比赛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铅球比赛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88267" y="3170310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438897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(1),(3),(4)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乙参加了铅球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可知乙不是最高的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所以三人中乙身高居中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甲是最矮的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参加了跳远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所以丙最高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参加了跑步比赛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3700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396</TotalTime>
  <Words>3458</Words>
  <Application>Microsoft Office PowerPoint</Application>
  <PresentationFormat>全屏显示(4:3)</PresentationFormat>
  <Paragraphs>391</Paragraphs>
  <Slides>41</Slides>
  <Notes>40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3" baseType="lpstr">
      <vt:lpstr>2014高优二轮模板</vt:lpstr>
      <vt:lpstr>文档</vt:lpstr>
      <vt:lpstr>7.3　合情推理与演绎推理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95</cp:revision>
  <dcterms:created xsi:type="dcterms:W3CDTF">2014-12-26T02:01:49Z</dcterms:created>
  <dcterms:modified xsi:type="dcterms:W3CDTF">2019-12-10T09:59:41Z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