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6"/>
  </p:sldMasterIdLst>
  <p:notesMasterIdLst>
    <p:notesMasterId r:id="rId33"/>
  </p:notesMasterIdLst>
  <p:sldIdLst>
    <p:sldId id="262" r:id="rId17"/>
    <p:sldId id="288" r:id="rId18"/>
    <p:sldId id="263" r:id="rId19"/>
    <p:sldId id="266" r:id="rId20"/>
    <p:sldId id="267" r:id="rId21"/>
    <p:sldId id="268" r:id="rId22"/>
    <p:sldId id="269" r:id="rId23"/>
    <p:sldId id="271" r:id="rId24"/>
    <p:sldId id="274" r:id="rId25"/>
    <p:sldId id="277" r:id="rId26"/>
    <p:sldId id="278" r:id="rId27"/>
    <p:sldId id="279" r:id="rId28"/>
    <p:sldId id="282" r:id="rId29"/>
    <p:sldId id="283" r:id="rId30"/>
    <p:sldId id="284" r:id="rId31"/>
    <p:sldId id="287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slide" Target="slides/slide5.xml"/><Relationship Id="rId34" Type="http://schemas.openxmlformats.org/officeDocument/2006/relationships/presProps" Target="presProp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heme" Target="theme/theme1.xml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image" Target="../media/image24.wmf"/><Relationship Id="rId3" Type="http://schemas.openxmlformats.org/officeDocument/2006/relationships/image" Target="../media/image14.wmf"/><Relationship Id="rId7" Type="http://schemas.openxmlformats.org/officeDocument/2006/relationships/image" Target="../media/image18.wmf"/><Relationship Id="rId12" Type="http://schemas.openxmlformats.org/officeDocument/2006/relationships/image" Target="../media/image23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7.wmf"/><Relationship Id="rId11" Type="http://schemas.openxmlformats.org/officeDocument/2006/relationships/image" Target="../media/image22.wmf"/><Relationship Id="rId5" Type="http://schemas.openxmlformats.org/officeDocument/2006/relationships/image" Target="../media/image16.wmf"/><Relationship Id="rId10" Type="http://schemas.openxmlformats.org/officeDocument/2006/relationships/image" Target="../media/image21.wmf"/><Relationship Id="rId4" Type="http://schemas.openxmlformats.org/officeDocument/2006/relationships/image" Target="../media/image15.wmf"/><Relationship Id="rId9" Type="http://schemas.openxmlformats.org/officeDocument/2006/relationships/image" Target="../media/image20.wmf"/><Relationship Id="rId14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53.wmf"/><Relationship Id="rId5" Type="http://schemas.openxmlformats.org/officeDocument/2006/relationships/image" Target="../media/image47.wmf"/><Relationship Id="rId10" Type="http://schemas.openxmlformats.org/officeDocument/2006/relationships/image" Target="../media/image52.wmf"/><Relationship Id="rId4" Type="http://schemas.openxmlformats.org/officeDocument/2006/relationships/image" Target="../media/image46.wmf"/><Relationship Id="rId9" Type="http://schemas.openxmlformats.org/officeDocument/2006/relationships/image" Target="../media/image51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42A9F-4C16-4876-B9F7-7743948AE5E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CD565-E944-4D4C-8A55-254CC90BC6F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63139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68857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06605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517726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3053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903897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027964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93824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500500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36373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64996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88738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771937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36010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381326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865578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E02BA7-B8F1-43FE-8D34-A095D1CCD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C5A2F70A-E6DE-4232-AD3D-725BF9F527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C45E9-7CD0-4FFE-8F8D-78F2041A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8CB82-E2BE-4A07-9A22-8261131D3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5511F8B-2BFD-4377-BB75-52BF252D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480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F51E2F-661F-4D3D-8E6C-84A1664A9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A44DDF4-BAB4-47B1-92F2-AFE7458EDC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8DEE4C-CFB3-4491-80CA-77C32E661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A43D6E6-3423-4DCA-957B-3F7CA3F4B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7763C9B-0350-4658-A7D2-E95715F86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029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1D81FA1-67BF-4D6F-9232-289E1B759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AF4A1C-D9FE-4669-A397-634AEE0683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E6645D-1DCF-494D-8977-7C1E42F8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BB319C7-569A-4D70-828F-BB99739B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150868-C603-4514-AB9E-3334DFE87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15824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28D260-2C98-460D-A135-0BB10FA29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13FF2B8-45C2-466B-B425-231500FBBB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F33DFED-F91B-42B3-83AF-745C6A16E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D89223-2A60-4A5E-9E34-39125DC9F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B63EE3-4A2C-498C-BFF4-ED430A50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5313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7271A5-2F1E-48B8-BE1E-293B26D89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6978365-D82C-424A-BBEB-352D76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12889B-C365-4A3A-9004-05B6EDD73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71CF44-66AB-4D08-BEB0-295F8C61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B20639-F9FB-49F7-B07C-645235CC7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1535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3D19BBB-7F63-4A68-AB68-CF941FB24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BD0B52-F01E-464B-8548-F1334886D4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4E845D6-0841-4D55-A7DC-4EE66FE5D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1E17FE7-F55B-4F1F-8E9F-DB2C10C3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11FFC4B-2CF5-407F-AAFD-FC0A4E71D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7C3A076-29B3-49ED-9377-0BE4EB5E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2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4FB45F-1A23-4E6A-A31E-84C1C6E67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BE313F-E874-448A-98EE-8E5B1B16E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3EC04B-F867-4F9E-9D30-8D7A6D3C9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572EE0B-E3DC-43A0-8938-3EB06314E0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FD60B7C-4E34-4469-AF8F-8E72BA5F2B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9B03FF6-76CD-4F7A-A905-B252446E1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17D137B-C391-4D14-A847-89B0FC1CE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D202B546-EC9E-4CB3-B1C2-5FA4E7653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711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B6D4BC-F3AC-4D95-9A59-C35EFE8060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BDD810E-A959-495A-A84E-5B9D99AB8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75DE6D4-93E2-4442-9240-BE9BEEC03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28761C7-8E64-4FF2-B719-BA3C5A9F8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6074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18E5B87-7045-4A92-8DFF-729F7BBCE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D5EA3FD-E01F-4C50-A1CC-FF8D0A22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C2ACCE-D742-4A39-8891-BEA96E047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417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28A6D7-1C15-4A4A-BFBE-95BB88BB9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2D47130-E699-4591-89BB-05D5A06BE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A2362A-3FB8-4190-98C9-8013CBA0F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6B41B7C-F975-43D6-AFA7-FFFE1F4EF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EE9707B-8227-4A7A-9985-A1CE5D3C0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B5D189-02AC-44CD-BFCD-94CA29E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9505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F0044B1-C6AA-461C-851A-B193F537A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F08D20C-175E-4596-960F-4504DA05B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4987543-4FF9-4F8E-A976-25DF50CD8C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44990D6-2F93-4FA6-A6CF-D6023613B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AB6B2AA-2C30-4D29-B366-4CE01A1CF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279DD12-F4F0-466E-84C8-BFB1DBC5A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2406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2FE055F-41C3-494A-B818-DAED1C515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4DFB76-597D-47A8-BBA0-66193DB58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4A6859-F888-4DFF-B7C7-44AEE0E79A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B72D8-C221-4806-8D8F-7ED7F969E5BC}" type="datetimeFigureOut">
              <a:rPr lang="zh-CN" altLang="en-US" smtClean="0"/>
              <a:pPr/>
              <a:t>2019/12/8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A66E2A1-5B65-4BC3-8638-316BE8A35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4C9A858-1C82-4166-BEC3-5DA0DB393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5C6BD-397C-49D1-9278-48E580004E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138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oleObject" Target="../embeddings/oleObject30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4.bin"/><Relationship Id="rId12" Type="http://schemas.openxmlformats.org/officeDocument/2006/relationships/oleObject" Target="../embeddings/oleObject29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2.bin"/><Relationship Id="rId10" Type="http://schemas.openxmlformats.org/officeDocument/2006/relationships/oleObject" Target="../embeddings/oleObject27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26.bin"/><Relationship Id="rId14" Type="http://schemas.openxmlformats.org/officeDocument/2006/relationships/oleObject" Target="../embeddings/oleObject3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3.bin"/><Relationship Id="rId2" Type="http://schemas.openxmlformats.org/officeDocument/2006/relationships/customXml" Target="../../customXml/item8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40.jpe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oleObject" Target="../embeddings/oleObject45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39.bin"/><Relationship Id="rId12" Type="http://schemas.openxmlformats.org/officeDocument/2006/relationships/oleObject" Target="../embeddings/oleObject44.bin"/><Relationship Id="rId2" Type="http://schemas.openxmlformats.org/officeDocument/2006/relationships/customXml" Target="../../customXml/item9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7.bin"/><Relationship Id="rId15" Type="http://schemas.openxmlformats.org/officeDocument/2006/relationships/oleObject" Target="../embeddings/oleObject47.bin"/><Relationship Id="rId10" Type="http://schemas.openxmlformats.org/officeDocument/2006/relationships/oleObject" Target="../embeddings/oleObject42.bin"/><Relationship Id="rId4" Type="http://schemas.openxmlformats.org/officeDocument/2006/relationships/notesSlide" Target="../notesSlides/notesSlide13.xml"/><Relationship Id="rId9" Type="http://schemas.openxmlformats.org/officeDocument/2006/relationships/oleObject" Target="../embeddings/oleObject41.bin"/><Relationship Id="rId14" Type="http://schemas.openxmlformats.org/officeDocument/2006/relationships/oleObject" Target="../embeddings/oleObject4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4.xml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9.bin"/><Relationship Id="rId5" Type="http://schemas.openxmlformats.org/officeDocument/2006/relationships/oleObject" Target="../embeddings/oleObject48.bin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ustomXml" Target="../../customXml/item6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oleObject" Target="../embeddings/oleObject16.bin"/><Relationship Id="rId18" Type="http://schemas.openxmlformats.org/officeDocument/2006/relationships/oleObject" Target="../embeddings/oleObject21.bin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0.bin"/><Relationship Id="rId12" Type="http://schemas.openxmlformats.org/officeDocument/2006/relationships/oleObject" Target="../embeddings/oleObject15.bin"/><Relationship Id="rId17" Type="http://schemas.openxmlformats.org/officeDocument/2006/relationships/oleObject" Target="../embeddings/oleObject20.bin"/><Relationship Id="rId2" Type="http://schemas.openxmlformats.org/officeDocument/2006/relationships/customXml" Target="../../customXml/item2.xml"/><Relationship Id="rId16" Type="http://schemas.openxmlformats.org/officeDocument/2006/relationships/oleObject" Target="../embeddings/oleObject19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9.bin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8.bin"/><Relationship Id="rId10" Type="http://schemas.openxmlformats.org/officeDocument/2006/relationships/oleObject" Target="../embeddings/oleObject13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12.bin"/><Relationship Id="rId14" Type="http://schemas.openxmlformats.org/officeDocument/2006/relationships/oleObject" Target="../embeddings/oleObject1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948722"/>
            <a:ext cx="8147747" cy="46567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考点一    含绝对值不等式的解法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型不等式的解法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&gt;0,则|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等价于-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等价于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,然后根据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的值解出即可.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&lt;0,则|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的解集为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的解集为</a:t>
            </a: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&gt;0),|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&gt;0)型不等式的解法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零点分区间法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零点分区间法的一般步骤: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①令每个绝对值符号内的代数式为零,并求出相应的根;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5308176" y="146212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6" b="1" dirty="0"/>
              <a:t>考点清单</a:t>
            </a:r>
          </a:p>
        </p:txBody>
      </p:sp>
      <p:pic>
        <p:nvPicPr>
          <p:cNvPr id="4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3593" y="936615"/>
            <a:ext cx="2777259" cy="415395"/>
          </a:xfrm>
          <a:prstGeom prst="rect">
            <a:avLst/>
          </a:prstGeom>
          <a:noFill/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312228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)=|2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-5|+|2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)=|2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-5|+|2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+1|=</a:t>
            </a:r>
            <a:r>
              <a:rPr lang="zh-CN" altLang="en-US" sz="7050" kern="0" spc="588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644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=1,所以当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时,由-4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+4&gt;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-1,解得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当-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时,由6&gt;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-1,解得-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时,由4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-1,解得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综上得,所求不等式的解集为R.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(2)由(1)作函数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)的图象,点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27" kern="0" spc="205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-1,则其过定点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(0,-1),如图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75086" y="1737849"/>
          <a:ext cx="1615458" cy="1822087"/>
        </p:xfrm>
        <a:graphic>
          <a:graphicData uri="http://schemas.openxmlformats.org/presentationml/2006/ole">
            <p:oleObj spid="_x0000_s5132" name="Equation" r:id="rId5" imgW="43281600" imgH="48768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53400" y="3471721"/>
          <a:ext cx="181437" cy="553860"/>
        </p:xfrm>
        <a:graphic>
          <a:graphicData uri="http://schemas.openxmlformats.org/presentationml/2006/ole">
            <p:oleObj spid="_x0000_s5133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7111894" y="3471721"/>
          <a:ext cx="181437" cy="553860"/>
        </p:xfrm>
        <a:graphic>
          <a:graphicData uri="http://schemas.openxmlformats.org/presentationml/2006/ole">
            <p:oleObj spid="_x0000_s5134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395293" y="4067585"/>
          <a:ext cx="181437" cy="553860"/>
        </p:xfrm>
        <a:graphic>
          <a:graphicData uri="http://schemas.openxmlformats.org/presentationml/2006/ole">
            <p:oleObj spid="_x0000_s5135" name="Equation" r:id="rId8" imgW="4876800" imgH="14630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090251" y="4067586"/>
          <a:ext cx="181436" cy="553859"/>
        </p:xfrm>
        <a:graphic>
          <a:graphicData uri="http://schemas.openxmlformats.org/presentationml/2006/ole">
            <p:oleObj spid="_x0000_s5136" name="Equation" r:id="rId9" imgW="48768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109014" y="4067585"/>
          <a:ext cx="181437" cy="553860"/>
        </p:xfrm>
        <a:graphic>
          <a:graphicData uri="http://schemas.openxmlformats.org/presentationml/2006/ole">
            <p:oleObj spid="_x0000_s5137" name="Equation" r:id="rId10" imgW="48768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803972" y="4067585"/>
          <a:ext cx="181437" cy="553860"/>
        </p:xfrm>
        <a:graphic>
          <a:graphicData uri="http://schemas.openxmlformats.org/presentationml/2006/ole">
            <p:oleObj spid="_x0000_s5138" name="Equation" r:id="rId11" imgW="48768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567228" y="4663450"/>
          <a:ext cx="181437" cy="553859"/>
        </p:xfrm>
        <a:graphic>
          <a:graphicData uri="http://schemas.openxmlformats.org/presentationml/2006/ole">
            <p:oleObj spid="_x0000_s5139" name="Equation" r:id="rId12" imgW="4876800" imgH="14630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084136" y="4663450"/>
          <a:ext cx="181437" cy="553859"/>
        </p:xfrm>
        <a:graphic>
          <a:graphicData uri="http://schemas.openxmlformats.org/presentationml/2006/ole">
            <p:oleObj spid="_x0000_s5140" name="Equation" r:id="rId13" imgW="4876800" imgH="14630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286743" y="5788946"/>
          <a:ext cx="620706" cy="620706"/>
        </p:xfrm>
        <a:graphic>
          <a:graphicData uri="http://schemas.openxmlformats.org/presentationml/2006/ole">
            <p:oleObj spid="_x0000_s5141" name="Equation" r:id="rId14" imgW="16459200" imgH="164592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535376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432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所示,由不等式|2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-5|+|2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-1的解集为</a:t>
            </a: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,可得-4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3580" kern="0" spc="251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,即-4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33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599" kern="0" spc="-41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所以,所求实数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的取值范围为</a:t>
            </a:r>
            <a:r>
              <a:rPr lang="zh-CN" altLang="en-US" sz="2827" kern="0" spc="356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8"/>
              </a:spcBef>
            </a:pPr>
            <a:r>
              <a:rPr lang="zh-CN" altLang="en-US" sz="6429" kern="0" spc="48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sz="1805" dirty="0"/>
          </a:p>
        </p:txBody>
      </p:sp>
      <p:pic>
        <p:nvPicPr>
          <p:cNvPr id="3" name="图片 3" descr="textimage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355" y="3717767"/>
            <a:ext cx="1345073" cy="2558563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8085090" y="1330395"/>
          <a:ext cx="731361" cy="794565"/>
        </p:xfrm>
        <a:graphic>
          <a:graphicData uri="http://schemas.openxmlformats.org/presentationml/2006/ole">
            <p:oleObj spid="_x0000_s6149" name="Equation" r:id="rId6" imgW="20421600" imgH="2225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98224" y="2036748"/>
          <a:ext cx="276929" cy="553859"/>
        </p:xfrm>
        <a:graphic>
          <a:graphicData uri="http://schemas.openxmlformats.org/presentationml/2006/ole">
            <p:oleObj spid="_x0000_s6150" name="Equation" r:id="rId7" imgW="73152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320185" y="2651256"/>
          <a:ext cx="811691" cy="620704"/>
        </p:xfrm>
        <a:graphic>
          <a:graphicData uri="http://schemas.openxmlformats.org/presentationml/2006/ole">
            <p:oleObj spid="_x0000_s6151" name="Equation" r:id="rId8" imgW="21336000" imgH="164592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2859418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9061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方法2    与绝对值不等式有关的最值问题的求解方法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求含绝对值的函数的最值时,常用的方法有①利用绝对值的几何意义;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②利用绝对值三角不等式,即|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±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||;③利用零点分区间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法;④数形结合法;⑤利用基本不等式及柯西不等式.</a:t>
            </a:r>
            <a:endParaRPr lang="zh-CN" altLang="en-US" sz="1805" dirty="0"/>
          </a:p>
        </p:txBody>
      </p:sp>
      <p:grpSp>
        <p:nvGrpSpPr>
          <p:cNvPr id="3" name="组合 2"/>
          <p:cNvGrpSpPr/>
          <p:nvPr/>
        </p:nvGrpSpPr>
        <p:grpSpPr>
          <a:xfrm>
            <a:off x="2053258" y="3140233"/>
            <a:ext cx="8147747" cy="2036994"/>
            <a:chOff x="540000" y="1080000"/>
            <a:chExt cx="8127000" cy="2031807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19250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b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例2   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(2018百校联盟TOP20三月联考,23)已知函数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)=|2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-3|+|2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-1|的最</a:t>
              </a:r>
              <a:r>
                <a:rPr sz="1805" dirty="0"/>
                <a:t/>
              </a:r>
              <a:br>
                <a:rPr sz="1805" dirty="0"/>
              </a:b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小值为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(1)若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∈[-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],求证:2|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|4+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mn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|;</a:t>
              </a:r>
              <a:endParaRPr lang="zh-CN" altLang="en-US" sz="1805" dirty="0"/>
            </a:p>
            <a:p>
              <a:pPr eaLnBrk="0" latinLnBrk="1" hangingPunct="0">
                <a:lnSpc>
                  <a:spcPct val="150000"/>
                </a:lnSpc>
              </a:pP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(2)若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∈(0,+</a:t>
              </a:r>
              <a:r>
                <a:rPr lang="zh-CN" altLang="en-US" sz="2017" kern="0" dirty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7" i="1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,求</a:t>
              </a:r>
              <a:r>
                <a:rPr lang="zh-CN" altLang="en-US" sz="2599" kern="0" spc="-102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599" kern="0" spc="-117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7" kern="0" dirty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的最小值.</a:t>
              </a:r>
              <a:endParaRPr lang="zh-CN" altLang="en-US" sz="1805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688580" y="2559357"/>
            <a:ext cx="200025" cy="552450"/>
          </p:xfrm>
          <a:graphic>
            <a:graphicData uri="http://schemas.openxmlformats.org/presentationml/2006/ole">
              <p:oleObj spid="_x0000_s7172" name="Equation" r:id="rId5" imgW="5181600" imgH="14630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032754" y="2559357"/>
            <a:ext cx="180975" cy="552450"/>
          </p:xfrm>
          <a:graphic>
            <a:graphicData uri="http://schemas.openxmlformats.org/presentationml/2006/ole">
              <p:oleObj spid="_x0000_s7173" name="Equation" r:id="rId6" imgW="4876800" imgH="14630400" progId="Equation.DSMT4">
                <p:embed/>
              </p:oleObj>
            </a:graphicData>
          </a:graphic>
        </p:graphicFrame>
      </p:grpSp>
      <p:sp>
        <p:nvSpPr>
          <p:cNvPr id="7" name="TextBox 2"/>
          <p:cNvSpPr txBox="1"/>
          <p:nvPr/>
        </p:nvSpPr>
        <p:spPr>
          <a:xfrm>
            <a:off x="2135379" y="5089412"/>
            <a:ext cx="8147747" cy="1338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(1)平方作差法证明不等式;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(2)利用“1”代换求最值.</a:t>
            </a:r>
            <a:endParaRPr lang="zh-CN" altLang="en-US" sz="1805" dirty="0"/>
          </a:p>
        </p:txBody>
      </p:sp>
    </p:spTree>
    <p:custDataLst>
      <p:custData r:id="rId2"/>
    </p:custDataLst>
    <p:extLst>
      <p:ext uri="{BB962C8B-B14F-4D97-AF65-F5344CB8AC3E}">
        <p14:creationId xmlns:p14="http://schemas.microsoft.com/office/powerpoint/2010/main" xmlns="" val="29391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5977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(1)证明:∵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)=|2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-3|+|2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-3-(2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-1)|=2,∴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要证明2|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|4+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|,只需证明4(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∵4(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-(4+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)-(16+8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-4)(4-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∵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∈[-2,2],∴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∈[0,4],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-4)(4-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∴4(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-(4+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∴4(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可得2|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|4+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mn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(2)由(1)得,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因为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∈(0,+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19743209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8867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439" kern="0" spc="-86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439" kern="0" spc="-101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439" kern="0" spc="-101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734" kern="0" spc="335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439" kern="0" spc="-101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734" kern="0" spc="937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439" kern="0" spc="-101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155" kern="0" spc="804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  <a:spcBef>
                <a:spcPts val="171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当且仅当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时,等号成立.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2599" kern="0" spc="-10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的最小值为4.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566212" y="1259229"/>
          <a:ext cx="200536" cy="553860"/>
        </p:xfrm>
        <a:graphic>
          <a:graphicData uri="http://schemas.openxmlformats.org/presentationml/2006/ole">
            <p:oleObj spid="_x0000_s8205" name="Equation" r:id="rId5" imgW="51816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11265" y="1259230"/>
          <a:ext cx="181436" cy="553859"/>
        </p:xfrm>
        <a:graphic>
          <a:graphicData uri="http://schemas.openxmlformats.org/presentationml/2006/ole">
            <p:oleObj spid="_x0000_s8206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237219" y="1259229"/>
          <a:ext cx="181437" cy="553860"/>
        </p:xfrm>
        <a:graphic>
          <a:graphicData uri="http://schemas.openxmlformats.org/presentationml/2006/ole">
            <p:oleObj spid="_x0000_s8207" name="Equation" r:id="rId7" imgW="4876800" imgH="14630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18656" y="1239796"/>
          <a:ext cx="773495" cy="620706"/>
        </p:xfrm>
        <a:graphic>
          <a:graphicData uri="http://schemas.openxmlformats.org/presentationml/2006/ole">
            <p:oleObj spid="_x0000_s8208" name="Equation" r:id="rId8" imgW="20421600" imgH="16459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35492" y="1259229"/>
          <a:ext cx="181437" cy="553860"/>
        </p:xfrm>
        <a:graphic>
          <a:graphicData uri="http://schemas.openxmlformats.org/presentationml/2006/ole">
            <p:oleObj spid="_x0000_s8209" name="Equation" r:id="rId9" imgW="4876800" imgH="146304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216929" y="1239796"/>
          <a:ext cx="1537439" cy="620704"/>
        </p:xfrm>
        <a:graphic>
          <a:graphicData uri="http://schemas.openxmlformats.org/presentationml/2006/ole">
            <p:oleObj spid="_x0000_s8210" name="Equation" r:id="rId10" imgW="40538400" imgH="164592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010621" y="1259229"/>
          <a:ext cx="181437" cy="553860"/>
        </p:xfrm>
        <a:graphic>
          <a:graphicData uri="http://schemas.openxmlformats.org/presentationml/2006/ole">
            <p:oleObj spid="_x0000_s8211" name="Equation" r:id="rId11" imgW="48768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7192058" y="1181418"/>
          <a:ext cx="1422848" cy="716199"/>
        </p:xfrm>
        <a:graphic>
          <a:graphicData uri="http://schemas.openxmlformats.org/presentationml/2006/ole">
            <p:oleObj spid="_x0000_s8212" name="Equation" r:id="rId12" imgW="37490400" imgH="188976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815452" y="1917957"/>
          <a:ext cx="181436" cy="553859"/>
        </p:xfrm>
        <a:graphic>
          <a:graphicData uri="http://schemas.openxmlformats.org/presentationml/2006/ole">
            <p:oleObj spid="_x0000_s8213" name="Equation" r:id="rId13" imgW="4876800" imgH="146304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566212" y="2513821"/>
          <a:ext cx="200536" cy="553859"/>
        </p:xfrm>
        <a:graphic>
          <a:graphicData uri="http://schemas.openxmlformats.org/presentationml/2006/ole">
            <p:oleObj spid="_x0000_s8214" name="Equation" r:id="rId14" imgW="51816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911265" y="2513821"/>
          <a:ext cx="181436" cy="553859"/>
        </p:xfrm>
        <a:graphic>
          <a:graphicData uri="http://schemas.openxmlformats.org/presentationml/2006/ole">
            <p:oleObj spid="_x0000_s8215" name="Equation" r:id="rId15" imgW="4876800" imgH="14630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1511389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14404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方法3    不等式的证明与应用的解题方法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证明不等式的常用方法:(1)比较法;(2)综合法;(3)分析法;(4)反证法和放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缩法.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258" y="2779274"/>
            <a:ext cx="8147747" cy="1338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(2017山西重点中学协作体期末,23)已知|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-2|&lt;1,|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-2|&lt;1.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(1)求证:2&lt;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&lt;6,|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|&lt;2;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+1,求证:|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|&lt;| 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)|&lt;5|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 sz="1805" dirty="0"/>
          </a:p>
        </p:txBody>
      </p:sp>
      <p:sp>
        <p:nvSpPr>
          <p:cNvPr id="4" name="TextBox 2"/>
          <p:cNvSpPr txBox="1"/>
          <p:nvPr/>
        </p:nvSpPr>
        <p:spPr>
          <a:xfrm>
            <a:off x="2053258" y="4439685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  <a:endParaRPr lang="zh-CN" altLang="en-US" sz="1805" b="1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9384" y="4981134"/>
            <a:ext cx="5022940" cy="12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xmlns="" val="320103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36664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证明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(1)∵|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-2|&lt;1,∴-1&lt;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-2&lt;1,即1&lt;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&lt;3,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同理,1&lt;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&lt;3,∴2&lt;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&lt;6.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∵|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-2)-(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-2)|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-2|,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|&lt;2.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)|=|</a:t>
            </a:r>
            <a:r>
              <a:rPr lang="zh-CN" altLang="en-US" sz="1813" kern="0" spc="-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1813" kern="0" spc="-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|=|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∵2&lt;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&lt;6,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∴1&lt;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-1&lt;5,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|&lt;|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)|&lt;5|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519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581407" y="3049270"/>
          <a:ext cx="229184" cy="324677"/>
        </p:xfrm>
        <a:graphic>
          <a:graphicData uri="http://schemas.openxmlformats.org/presentationml/2006/ole">
            <p:oleObj spid="_x0000_s9220" name="Equation" r:id="rId5" imgW="6096000" imgH="8534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895925" y="3049270"/>
          <a:ext cx="229183" cy="324676"/>
        </p:xfrm>
        <a:graphic>
          <a:graphicData uri="http://schemas.openxmlformats.org/presentationml/2006/ole">
            <p:oleObj spid="_x0000_s9221" name="Equation" r:id="rId6" imgW="6096000" imgH="8534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379684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3388" y="2207335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②将这些根按从小到大的顺序排列,把实数集分为若干个区间;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③在所分区间内去掉绝对值符号得若干个不等式,解这些不等式,求出</a:t>
            </a:r>
            <a:r>
              <a:rPr sz="1805"/>
              <a:t/>
            </a:r>
            <a:br>
              <a:rPr sz="1805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解集;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④取各个不等式解集的并集就是原不等式的解集.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利用绝对值的几何意义求解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由于|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|与|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|分别表示数轴上与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对应的点到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对应的点的</a:t>
            </a:r>
            <a:r>
              <a:rPr sz="1805"/>
              <a:t/>
            </a:r>
            <a:br>
              <a:rPr sz="1805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距离之和与距离之差,因此对形如|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&gt;0)或|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&gt;0)的</a:t>
            </a:r>
            <a:r>
              <a:rPr sz="1805"/>
              <a:t/>
            </a:r>
            <a:br>
              <a:rPr sz="1805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不等式,利用绝对值的几何意义求解更直观.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)&gt;0)型不等式的解法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)或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)|&lt;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⇔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)&lt;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g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sz="1805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3900747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885042"/>
            <a:ext cx="8147747" cy="1338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(2018河北邯郸一模,23)已知函数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-1|-3.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(1)求不等式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2的解集;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-2与函数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)的图象有公共点,求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sz="1805" dirty="0"/>
          </a:p>
        </p:txBody>
      </p:sp>
      <p:sp>
        <p:nvSpPr>
          <p:cNvPr id="3" name="TextBox 2"/>
          <p:cNvSpPr txBox="1"/>
          <p:nvPr/>
        </p:nvSpPr>
        <p:spPr>
          <a:xfrm>
            <a:off x="2053258" y="2021739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    含绝对值不等式的解法</a:t>
            </a:r>
            <a:endParaRPr lang="zh-CN" altLang="en-US" sz="1805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053707" y="1479821"/>
            <a:ext cx="8147747" cy="414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1805" b="1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2708928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5233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(1)由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2,得</a:t>
            </a:r>
            <a:r>
              <a:rPr lang="zh-CN" altLang="en-US" sz="2991" kern="0" spc="528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991" kern="0" spc="46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991" kern="0" spc="565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36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解得0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5,故不等式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2的解集为[0,5].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-1|-3=</a:t>
            </a:r>
            <a:r>
              <a:rPr lang="zh-CN" altLang="en-US" sz="4170" kern="0" spc="59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555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作出函数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)的图象,如图所示,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12027" kern="0" spc="2346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sz="1805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6136" y="3862151"/>
            <a:ext cx="3470995" cy="2544416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440718" y="1184806"/>
          <a:ext cx="1050425" cy="668452"/>
        </p:xfrm>
        <a:graphic>
          <a:graphicData uri="http://schemas.openxmlformats.org/presentationml/2006/ole">
            <p:oleObj spid="_x0000_s1030" name="Equation" r:id="rId6" imgW="27736800" imgH="17678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747396" y="1184806"/>
          <a:ext cx="974029" cy="668452"/>
        </p:xfrm>
        <a:graphic>
          <a:graphicData uri="http://schemas.openxmlformats.org/presentationml/2006/ole">
            <p:oleObj spid="_x0000_s1031" name="Equation" r:id="rId7" imgW="25603200" imgH="1767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977679" y="1184806"/>
          <a:ext cx="1098171" cy="668452"/>
        </p:xfrm>
        <a:graphic>
          <a:graphicData uri="http://schemas.openxmlformats.org/presentationml/2006/ole">
            <p:oleObj spid="_x0000_s1032" name="Equation" r:id="rId8" imgW="28956000" imgH="176784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215652" y="2412819"/>
          <a:ext cx="1289158" cy="1012227"/>
        </p:xfrm>
        <a:graphic>
          <a:graphicData uri="http://schemas.openxmlformats.org/presentationml/2006/ole">
            <p:oleObj spid="_x0000_s1033" name="Equation" r:id="rId9" imgW="34137600" imgH="26822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762146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2111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-2过定点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(0,-2),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当此直线经过点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(4,0)时,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当此直线与直线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AD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平行时,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=-2.</a:t>
            </a:r>
            <a:endParaRPr lang="zh-CN" altLang="en-US" sz="1805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故由图可知,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k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∈(-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,-2)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27" kern="0" spc="341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sz="1805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069869" y="1633131"/>
          <a:ext cx="181437" cy="553860"/>
        </p:xfrm>
        <a:graphic>
          <a:graphicData uri="http://schemas.openxmlformats.org/presentationml/2006/ole">
            <p:oleObj spid="_x0000_s2052" name="Equation" r:id="rId5" imgW="48768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814067" y="2714020"/>
          <a:ext cx="792593" cy="620706"/>
        </p:xfrm>
        <a:graphic>
          <a:graphicData uri="http://schemas.openxmlformats.org/presentationml/2006/ole">
            <p:oleObj spid="_x0000_s2053" name="Equation" r:id="rId6" imgW="21031200" imgH="164592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2297954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082757"/>
            <a:ext cx="8147747" cy="46412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考点二    不等式的证明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sz="1805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1.绝对值三角不等式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定理1:若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为实数,则|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|,当且仅当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0时,等号成立.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定理2:若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为实数,则|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|+|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|,当且仅当(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)(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)=0时,等号成</a:t>
            </a:r>
            <a:r>
              <a:rPr sz="1805" dirty="0"/>
              <a:t/>
            </a:r>
            <a:br>
              <a:rPr sz="1805" dirty="0"/>
            </a:b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立.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推论1: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7" u="sng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推论2: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|-|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||</a:t>
            </a:r>
            <a:r>
              <a:rPr lang="zh-CN" altLang="en-US" sz="2017" u="sng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017" i="1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2.基本不等式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&gt;0时,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1714" kern="0" spc="174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(当且仅当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时取“=”).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279545" y="5361995"/>
          <a:ext cx="439269" cy="296028"/>
        </p:xfrm>
        <a:graphic>
          <a:graphicData uri="http://schemas.openxmlformats.org/presentationml/2006/ole">
            <p:oleObj spid="_x0000_s3075" name="Equation" r:id="rId5" imgW="11582400" imgH="79248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2052680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2135375"/>
            <a:ext cx="8147747" cy="16310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(2017山西运城康杰中学高考模拟,23)已知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(1)求</a:t>
            </a:r>
            <a:r>
              <a:rPr lang="zh-CN" altLang="en-US" sz="2599" kern="0" spc="-102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99" kern="0" spc="-117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(2)求证:</a:t>
            </a:r>
            <a:r>
              <a:rPr lang="zh-CN" altLang="en-US" sz="2762" kern="0" spc="716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endParaRPr lang="zh-CN" altLang="en-US" sz="1805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08754" y="2685750"/>
          <a:ext cx="200536" cy="553860"/>
        </p:xfrm>
        <a:graphic>
          <a:graphicData uri="http://schemas.openxmlformats.org/presentationml/2006/ole">
            <p:oleObj spid="_x0000_s4112" name="Equation" r:id="rId5" imgW="5181600" imgH="1463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953807" y="2685750"/>
          <a:ext cx="181436" cy="553859"/>
        </p:xfrm>
        <a:graphic>
          <a:graphicData uri="http://schemas.openxmlformats.org/presentationml/2006/ole">
            <p:oleObj spid="_x0000_s4113" name="Equation" r:id="rId6" imgW="4876800" imgH="14630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936201" y="3260544"/>
          <a:ext cx="1260510" cy="601607"/>
        </p:xfrm>
        <a:graphic>
          <a:graphicData uri="http://schemas.openxmlformats.org/presentationml/2006/ole">
            <p:oleObj spid="_x0000_s4114" name="Equation" r:id="rId7" imgW="33223200" imgH="15849600" progId="Equation.DSMT4">
              <p:embed/>
            </p:oleObj>
          </a:graphicData>
        </a:graphic>
      </p:graphicFrame>
      <p:sp>
        <p:nvSpPr>
          <p:cNvPr id="7" name="TextBox 2"/>
          <p:cNvSpPr txBox="1"/>
          <p:nvPr/>
        </p:nvSpPr>
        <p:spPr>
          <a:xfrm>
            <a:off x="2053707" y="1082757"/>
            <a:ext cx="8147747" cy="881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考向突破</a:t>
            </a:r>
            <a:endParaRPr lang="zh-CN" altLang="en-US" sz="24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    不等式的证明</a:t>
            </a:r>
            <a:endParaRPr lang="zh-CN" altLang="en-US" sz="1805" b="1" dirty="0"/>
          </a:p>
        </p:txBody>
      </p:sp>
      <p:sp>
        <p:nvSpPr>
          <p:cNvPr id="8" name="TextBox 2"/>
          <p:cNvSpPr txBox="1"/>
          <p:nvPr/>
        </p:nvSpPr>
        <p:spPr>
          <a:xfrm>
            <a:off x="2053258" y="3862151"/>
            <a:ext cx="8147747" cy="26938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(1)∵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</a:t>
            </a:r>
            <a:r>
              <a:rPr lang="zh-CN" altLang="en-US" sz="2523" kern="0" spc="-94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27" kern="0" spc="1048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×</a:t>
            </a:r>
            <a:r>
              <a:rPr lang="zh-CN" altLang="en-US" sz="2827" kern="0" spc="67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523" kern="0" spc="-10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(当且仅当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时等号成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48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立).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(2)证明:</a:t>
            </a:r>
            <a:r>
              <a:rPr lang="zh-CN" altLang="en-US" sz="2692" kern="0" spc="723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692" kern="0" spc="415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777" kern="0" spc="271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991" kern="0" spc="347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=1(当且仅当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时等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  <a:spcBef>
                <a:spcPts val="110"/>
              </a:spcBef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号成立).</a:t>
            </a:r>
            <a:endParaRPr lang="zh-CN" altLang="en-US" sz="1805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309510" y="4450605"/>
          <a:ext cx="200535" cy="553859"/>
        </p:xfrm>
        <a:graphic>
          <a:graphicData uri="http://schemas.openxmlformats.org/presentationml/2006/ole">
            <p:oleObj spid="_x0000_s4115" name="Equation" r:id="rId8" imgW="5181600" imgH="146304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2654564" y="4450604"/>
          <a:ext cx="181437" cy="553860"/>
        </p:xfrm>
        <a:graphic>
          <a:graphicData uri="http://schemas.openxmlformats.org/presentationml/2006/ole">
            <p:oleObj spid="_x0000_s4116" name="Equation" r:id="rId9" imgW="4876800" imgH="146304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2980518" y="4450604"/>
          <a:ext cx="181437" cy="553860"/>
        </p:xfrm>
        <a:graphic>
          <a:graphicData uri="http://schemas.openxmlformats.org/presentationml/2006/ole">
            <p:oleObj spid="_x0000_s4117" name="Equation" r:id="rId10" imgW="4876800" imgH="14630400" progId="Equation.DSMT4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3161954" y="4431170"/>
          <a:ext cx="1690228" cy="620704"/>
        </p:xfrm>
        <a:graphic>
          <a:graphicData uri="http://schemas.openxmlformats.org/presentationml/2006/ole">
            <p:oleObj spid="_x0000_s4118" name="Equation" r:id="rId11" imgW="44500800" imgH="16459200" progId="Equation.DSMT4">
              <p:embed/>
            </p:oleObj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4996701" y="4450604"/>
          <a:ext cx="181437" cy="553860"/>
        </p:xfrm>
        <a:graphic>
          <a:graphicData uri="http://schemas.openxmlformats.org/presentationml/2006/ole">
            <p:oleObj spid="_x0000_s4119" name="Equation" r:id="rId12" imgW="4876800" imgH="14630400" progId="Equation.DSMT4">
              <p:embed/>
            </p:oleObj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325433" y="4431170"/>
          <a:ext cx="1212762" cy="620704"/>
        </p:xfrm>
        <a:graphic>
          <a:graphicData uri="http://schemas.openxmlformats.org/presentationml/2006/ole">
            <p:oleObj spid="_x0000_s4120" name="Equation" r:id="rId13" imgW="32004000" imgH="16459200" progId="Equation.DSMT4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6794449" y="4450604"/>
          <a:ext cx="181437" cy="553860"/>
        </p:xfrm>
        <a:graphic>
          <a:graphicData uri="http://schemas.openxmlformats.org/presentationml/2006/ole">
            <p:oleObj spid="_x0000_s4121" name="Equation" r:id="rId14" imgW="4876800" imgH="14630400" progId="Equation.DSMT4">
              <p:embed/>
            </p:oleObj>
          </a:graphicData>
        </a:graphic>
      </p:graphicFrame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2935752" y="5555743"/>
          <a:ext cx="1260510" cy="601607"/>
        </p:xfrm>
        <a:graphic>
          <a:graphicData uri="http://schemas.openxmlformats.org/presentationml/2006/ole">
            <p:oleObj spid="_x0000_s4122" name="Equation" r:id="rId15" imgW="33223200" imgH="15849600" progId="Equation.DSMT4">
              <p:embed/>
            </p:oleObj>
          </a:graphicData>
        </a:graphic>
      </p:graphicFrame>
      <p:graphicFrame>
        <p:nvGraphicFramePr>
          <p:cNvPr id="17" name="对象 16"/>
          <p:cNvGraphicFramePr>
            <a:graphicFrameLocks noChangeAspect="1"/>
          </p:cNvGraphicFramePr>
          <p:nvPr/>
        </p:nvGraphicFramePr>
        <p:xfrm>
          <a:off x="4660355" y="5555743"/>
          <a:ext cx="868988" cy="601607"/>
        </p:xfrm>
        <a:graphic>
          <a:graphicData uri="http://schemas.openxmlformats.org/presentationml/2006/ole">
            <p:oleObj spid="_x0000_s4123" name="Equation" r:id="rId16" imgW="22860000" imgH="15849600" progId="Equation.DSMT4">
              <p:embed/>
            </p:oleObj>
          </a:graphicData>
        </a:graphic>
      </p:graphicFrame>
      <p:graphicFrame>
        <p:nvGraphicFramePr>
          <p:cNvPr id="18" name="对象 17"/>
          <p:cNvGraphicFramePr>
            <a:graphicFrameLocks noChangeAspect="1"/>
          </p:cNvGraphicFramePr>
          <p:nvPr/>
        </p:nvGraphicFramePr>
        <p:xfrm>
          <a:off x="5785595" y="5555482"/>
          <a:ext cx="697099" cy="620704"/>
        </p:xfrm>
        <a:graphic>
          <a:graphicData uri="http://schemas.openxmlformats.org/presentationml/2006/ole">
            <p:oleObj spid="_x0000_s4124" name="Equation" r:id="rId17" imgW="18288000" imgH="16459200" progId="Equation.DSMT4">
              <p:embed/>
            </p:oleObj>
          </a:graphicData>
        </a:graphic>
      </p:graphicFrame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6546758" y="5535898"/>
          <a:ext cx="821240" cy="668451"/>
        </p:xfrm>
        <a:graphic>
          <a:graphicData uri="http://schemas.openxmlformats.org/presentationml/2006/ole">
            <p:oleObj spid="_x0000_s4125" name="Equation" r:id="rId18" imgW="21640800" imgH="17678400" progId="Equation.DSMT4">
              <p:embed/>
            </p:oleObj>
          </a:graphicData>
        </a:graphic>
      </p:graphicFrame>
    </p:spTree>
    <p:custDataLst>
      <p:custData r:id="rId2"/>
    </p:custDataLst>
    <p:extLst>
      <p:ext uri="{BB962C8B-B14F-4D97-AF65-F5344CB8AC3E}">
        <p14:creationId xmlns:p14="http://schemas.microsoft.com/office/powerpoint/2010/main" xmlns="" val="102708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3707" y="1883815"/>
            <a:ext cx="8147747" cy="19061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206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方法1    含绝对值不等式的解法</a:t>
            </a:r>
            <a:endParaRPr lang="zh-CN" altLang="en-US" sz="2206" b="1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解法一:利用绝对值不等式的几何意义求解.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解法二:利用</a:t>
            </a:r>
            <a:r>
              <a:rPr lang="zh-CN" altLang="en-US" sz="201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“零点分段法”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求解.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解法三:通过构造函数,利用函数的图象求解.</a:t>
            </a:r>
            <a:endParaRPr lang="zh-CN" altLang="en-US" sz="1805" dirty="0"/>
          </a:p>
        </p:txBody>
      </p:sp>
      <p:sp>
        <p:nvSpPr>
          <p:cNvPr id="3" name="文本框 2"/>
          <p:cNvSpPr txBox="1"/>
          <p:nvPr/>
        </p:nvSpPr>
        <p:spPr>
          <a:xfrm>
            <a:off x="5308176" y="1390509"/>
            <a:ext cx="1718889" cy="462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6" b="1" dirty="0"/>
              <a:t>方法技巧</a:t>
            </a:r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2472" y="941853"/>
            <a:ext cx="2777259" cy="415395"/>
          </a:xfrm>
          <a:prstGeom prst="rect">
            <a:avLst/>
          </a:prstGeom>
          <a:noFill/>
        </p:spPr>
      </p:pic>
      <p:sp>
        <p:nvSpPr>
          <p:cNvPr id="5" name="TextBox 2"/>
          <p:cNvSpPr txBox="1"/>
          <p:nvPr/>
        </p:nvSpPr>
        <p:spPr>
          <a:xfrm>
            <a:off x="2053258" y="4006535"/>
            <a:ext cx="8147747" cy="1397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   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(2018东北三省三校第一次模拟,23)已知不等式|2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-5|+|2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+1|&gt;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ax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-1.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(1)当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=1时,求不等式的解集;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(2)若不等式的解集为</a:t>
            </a: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,求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sz="1805" dirty="0"/>
          </a:p>
        </p:txBody>
      </p:sp>
      <p:sp>
        <p:nvSpPr>
          <p:cNvPr id="6" name="TextBox 2"/>
          <p:cNvSpPr txBox="1"/>
          <p:nvPr/>
        </p:nvSpPr>
        <p:spPr>
          <a:xfrm>
            <a:off x="2053258" y="5305988"/>
            <a:ext cx="8147747" cy="1338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01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解题导引</a:t>
            </a: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(1)利用零点分段法解不等式;</a:t>
            </a:r>
            <a:endParaRPr lang="zh-CN" altLang="en-US" sz="1805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(2)利用数形结合法求出直线的斜率,从而求得</a:t>
            </a:r>
            <a:r>
              <a:rPr lang="zh-CN" altLang="en-US" sz="201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sz="1805" dirty="0"/>
          </a:p>
        </p:txBody>
      </p:sp>
    </p:spTree>
    <p:custDataLst>
      <p:custData r:id="rId1"/>
    </p:custDataLst>
    <p:extLst>
      <p:ext uri="{BB962C8B-B14F-4D97-AF65-F5344CB8AC3E}">
        <p14:creationId xmlns:p14="http://schemas.microsoft.com/office/powerpoint/2010/main" xmlns="" val="2664823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B1C21988-EACA-416B-A0CD-4BCE181C8F68}">
  <ds:schemaRefs/>
</ds:datastoreItem>
</file>

<file path=customXml/itemProps10.xml><?xml version="1.0" encoding="utf-8"?>
<ds:datastoreItem xmlns:ds="http://schemas.openxmlformats.org/officeDocument/2006/customXml" ds:itemID="{54BFE50E-1ECC-4AB3-A4A0-294814268982}">
  <ds:schemaRefs/>
</ds:datastoreItem>
</file>

<file path=customXml/itemProps11.xml><?xml version="1.0" encoding="utf-8"?>
<ds:datastoreItem xmlns:ds="http://schemas.openxmlformats.org/officeDocument/2006/customXml" ds:itemID="{DC9355D6-9D29-4A4E-A1B3-3ACEE4C80228}">
  <ds:schemaRefs/>
</ds:datastoreItem>
</file>

<file path=customXml/itemProps12.xml><?xml version="1.0" encoding="utf-8"?>
<ds:datastoreItem xmlns:ds="http://schemas.openxmlformats.org/officeDocument/2006/customXml" ds:itemID="{28F6CF35-FF01-45C5-A118-91DD94421788}">
  <ds:schemaRefs/>
</ds:datastoreItem>
</file>

<file path=customXml/itemProps13.xml><?xml version="1.0" encoding="utf-8"?>
<ds:datastoreItem xmlns:ds="http://schemas.openxmlformats.org/officeDocument/2006/customXml" ds:itemID="{840BB9FA-E72D-4625-9A05-AC519066BD50}">
  <ds:schemaRefs/>
</ds:datastoreItem>
</file>

<file path=customXml/itemProps14.xml><?xml version="1.0" encoding="utf-8"?>
<ds:datastoreItem xmlns:ds="http://schemas.openxmlformats.org/officeDocument/2006/customXml" ds:itemID="{B5D9BF06-8DF1-440D-851A-02F51FFA6E15}">
  <ds:schemaRefs/>
</ds:datastoreItem>
</file>

<file path=customXml/itemProps15.xml><?xml version="1.0" encoding="utf-8"?>
<ds:datastoreItem xmlns:ds="http://schemas.openxmlformats.org/officeDocument/2006/customXml" ds:itemID="{5D1DFF6E-7BE5-41D3-90FE-A46264D9FAB9}">
  <ds:schemaRefs/>
</ds:datastoreItem>
</file>

<file path=customXml/itemProps2.xml><?xml version="1.0" encoding="utf-8"?>
<ds:datastoreItem xmlns:ds="http://schemas.openxmlformats.org/officeDocument/2006/customXml" ds:itemID="{BC1E3305-6CA7-4E90-BC69-08D2F6599591}">
  <ds:schemaRefs/>
</ds:datastoreItem>
</file>

<file path=customXml/itemProps3.xml><?xml version="1.0" encoding="utf-8"?>
<ds:datastoreItem xmlns:ds="http://schemas.openxmlformats.org/officeDocument/2006/customXml" ds:itemID="{9B0E470E-F81A-4689-BA21-2C2D9735634F}">
  <ds:schemaRefs/>
</ds:datastoreItem>
</file>

<file path=customXml/itemProps4.xml><?xml version="1.0" encoding="utf-8"?>
<ds:datastoreItem xmlns:ds="http://schemas.openxmlformats.org/officeDocument/2006/customXml" ds:itemID="{D646FC65-5C10-4B57-BB79-8C113233551A}">
  <ds:schemaRefs/>
</ds:datastoreItem>
</file>

<file path=customXml/itemProps5.xml><?xml version="1.0" encoding="utf-8"?>
<ds:datastoreItem xmlns:ds="http://schemas.openxmlformats.org/officeDocument/2006/customXml" ds:itemID="{AA5D240B-6CA0-4761-A789-FB06DD36A5D0}">
  <ds:schemaRefs/>
</ds:datastoreItem>
</file>

<file path=customXml/itemProps6.xml><?xml version="1.0" encoding="utf-8"?>
<ds:datastoreItem xmlns:ds="http://schemas.openxmlformats.org/officeDocument/2006/customXml" ds:itemID="{813C02B4-8560-440E-AA10-0AAD2560B29B}">
  <ds:schemaRefs/>
</ds:datastoreItem>
</file>

<file path=customXml/itemProps7.xml><?xml version="1.0" encoding="utf-8"?>
<ds:datastoreItem xmlns:ds="http://schemas.openxmlformats.org/officeDocument/2006/customXml" ds:itemID="{EECBDC9E-15F3-4D23-82A4-E3291287966F}">
  <ds:schemaRefs/>
</ds:datastoreItem>
</file>

<file path=customXml/itemProps8.xml><?xml version="1.0" encoding="utf-8"?>
<ds:datastoreItem xmlns:ds="http://schemas.openxmlformats.org/officeDocument/2006/customXml" ds:itemID="{8A74600E-D1D3-4F06-96F5-60A564587947}">
  <ds:schemaRefs/>
</ds:datastoreItem>
</file>

<file path=customXml/itemProps9.xml><?xml version="1.0" encoding="utf-8"?>
<ds:datastoreItem xmlns:ds="http://schemas.openxmlformats.org/officeDocument/2006/customXml" ds:itemID="{9F8C2F7E-437B-44B6-9C6C-62BF8F0C3AF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195</Words>
  <Application>Microsoft Office PowerPoint</Application>
  <PresentationFormat>自定义</PresentationFormat>
  <Paragraphs>108</Paragraphs>
  <Slides>16</Slides>
  <Notes>15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主题​​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4</cp:revision>
  <dcterms:created xsi:type="dcterms:W3CDTF">2018-12-18T11:00:13Z</dcterms:created>
  <dcterms:modified xsi:type="dcterms:W3CDTF">2019-12-08T07:40:38Z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