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4"/>
  </p:sldMasterIdLst>
  <p:notesMasterIdLst>
    <p:notesMasterId r:id="rId49"/>
  </p:notesMasterIdLst>
  <p:sldIdLst>
    <p:sldId id="262" r:id="rId25"/>
    <p:sldId id="308" r:id="rId26"/>
    <p:sldId id="263" r:id="rId27"/>
    <p:sldId id="264" r:id="rId28"/>
    <p:sldId id="307" r:id="rId29"/>
    <p:sldId id="266" r:id="rId30"/>
    <p:sldId id="268" r:id="rId31"/>
    <p:sldId id="272" r:id="rId32"/>
    <p:sldId id="274" r:id="rId33"/>
    <p:sldId id="276" r:id="rId34"/>
    <p:sldId id="279" r:id="rId35"/>
    <p:sldId id="280" r:id="rId36"/>
    <p:sldId id="284" r:id="rId37"/>
    <p:sldId id="289" r:id="rId38"/>
    <p:sldId id="290" r:id="rId39"/>
    <p:sldId id="294" r:id="rId40"/>
    <p:sldId id="295" r:id="rId41"/>
    <p:sldId id="296" r:id="rId42"/>
    <p:sldId id="297" r:id="rId43"/>
    <p:sldId id="299" r:id="rId44"/>
    <p:sldId id="300" r:id="rId45"/>
    <p:sldId id="301" r:id="rId46"/>
    <p:sldId id="302" r:id="rId47"/>
    <p:sldId id="303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50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5.xml"/><Relationship Id="rId41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Master" Target="slideMasters/slideMaster1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8" Type="http://schemas.openxmlformats.org/officeDocument/2006/relationships/customXml" Target="../customXml/item8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4" Type="http://schemas.openxmlformats.org/officeDocument/2006/relationships/image" Target="../media/image149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wmf"/><Relationship Id="rId13" Type="http://schemas.openxmlformats.org/officeDocument/2006/relationships/image" Target="../media/image164.wmf"/><Relationship Id="rId18" Type="http://schemas.openxmlformats.org/officeDocument/2006/relationships/image" Target="../media/image169.wmf"/><Relationship Id="rId26" Type="http://schemas.openxmlformats.org/officeDocument/2006/relationships/image" Target="../media/image177.wmf"/><Relationship Id="rId3" Type="http://schemas.openxmlformats.org/officeDocument/2006/relationships/image" Target="../media/image154.wmf"/><Relationship Id="rId21" Type="http://schemas.openxmlformats.org/officeDocument/2006/relationships/image" Target="../media/image172.wmf"/><Relationship Id="rId34" Type="http://schemas.openxmlformats.org/officeDocument/2006/relationships/image" Target="../media/image185.wmf"/><Relationship Id="rId7" Type="http://schemas.openxmlformats.org/officeDocument/2006/relationships/image" Target="../media/image158.wmf"/><Relationship Id="rId12" Type="http://schemas.openxmlformats.org/officeDocument/2006/relationships/image" Target="../media/image163.wmf"/><Relationship Id="rId17" Type="http://schemas.openxmlformats.org/officeDocument/2006/relationships/image" Target="../media/image168.wmf"/><Relationship Id="rId25" Type="http://schemas.openxmlformats.org/officeDocument/2006/relationships/image" Target="../media/image176.wmf"/><Relationship Id="rId33" Type="http://schemas.openxmlformats.org/officeDocument/2006/relationships/image" Target="../media/image184.wmf"/><Relationship Id="rId2" Type="http://schemas.openxmlformats.org/officeDocument/2006/relationships/image" Target="../media/image153.wmf"/><Relationship Id="rId16" Type="http://schemas.openxmlformats.org/officeDocument/2006/relationships/image" Target="../media/image167.wmf"/><Relationship Id="rId20" Type="http://schemas.openxmlformats.org/officeDocument/2006/relationships/image" Target="../media/image171.wmf"/><Relationship Id="rId29" Type="http://schemas.openxmlformats.org/officeDocument/2006/relationships/image" Target="../media/image180.wmf"/><Relationship Id="rId1" Type="http://schemas.openxmlformats.org/officeDocument/2006/relationships/image" Target="../media/image152.wmf"/><Relationship Id="rId6" Type="http://schemas.openxmlformats.org/officeDocument/2006/relationships/image" Target="../media/image157.wmf"/><Relationship Id="rId11" Type="http://schemas.openxmlformats.org/officeDocument/2006/relationships/image" Target="../media/image162.wmf"/><Relationship Id="rId24" Type="http://schemas.openxmlformats.org/officeDocument/2006/relationships/image" Target="../media/image175.wmf"/><Relationship Id="rId32" Type="http://schemas.openxmlformats.org/officeDocument/2006/relationships/image" Target="../media/image183.wmf"/><Relationship Id="rId37" Type="http://schemas.openxmlformats.org/officeDocument/2006/relationships/image" Target="../media/image188.wmf"/><Relationship Id="rId5" Type="http://schemas.openxmlformats.org/officeDocument/2006/relationships/image" Target="../media/image156.wmf"/><Relationship Id="rId15" Type="http://schemas.openxmlformats.org/officeDocument/2006/relationships/image" Target="../media/image166.wmf"/><Relationship Id="rId23" Type="http://schemas.openxmlformats.org/officeDocument/2006/relationships/image" Target="../media/image174.wmf"/><Relationship Id="rId28" Type="http://schemas.openxmlformats.org/officeDocument/2006/relationships/image" Target="../media/image179.wmf"/><Relationship Id="rId36" Type="http://schemas.openxmlformats.org/officeDocument/2006/relationships/image" Target="../media/image187.wmf"/><Relationship Id="rId10" Type="http://schemas.openxmlformats.org/officeDocument/2006/relationships/image" Target="../media/image161.wmf"/><Relationship Id="rId19" Type="http://schemas.openxmlformats.org/officeDocument/2006/relationships/image" Target="../media/image170.wmf"/><Relationship Id="rId31" Type="http://schemas.openxmlformats.org/officeDocument/2006/relationships/image" Target="../media/image182.wmf"/><Relationship Id="rId4" Type="http://schemas.openxmlformats.org/officeDocument/2006/relationships/image" Target="../media/image155.wmf"/><Relationship Id="rId9" Type="http://schemas.openxmlformats.org/officeDocument/2006/relationships/image" Target="../media/image160.wmf"/><Relationship Id="rId14" Type="http://schemas.openxmlformats.org/officeDocument/2006/relationships/image" Target="../media/image165.wmf"/><Relationship Id="rId22" Type="http://schemas.openxmlformats.org/officeDocument/2006/relationships/image" Target="../media/image173.wmf"/><Relationship Id="rId27" Type="http://schemas.openxmlformats.org/officeDocument/2006/relationships/image" Target="../media/image178.wmf"/><Relationship Id="rId30" Type="http://schemas.openxmlformats.org/officeDocument/2006/relationships/image" Target="../media/image181.wmf"/><Relationship Id="rId35" Type="http://schemas.openxmlformats.org/officeDocument/2006/relationships/image" Target="../media/image186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wmf"/><Relationship Id="rId13" Type="http://schemas.openxmlformats.org/officeDocument/2006/relationships/image" Target="../media/image201.wmf"/><Relationship Id="rId3" Type="http://schemas.openxmlformats.org/officeDocument/2006/relationships/image" Target="../media/image191.wmf"/><Relationship Id="rId7" Type="http://schemas.openxmlformats.org/officeDocument/2006/relationships/image" Target="../media/image195.wmf"/><Relationship Id="rId12" Type="http://schemas.openxmlformats.org/officeDocument/2006/relationships/image" Target="../media/image200.wmf"/><Relationship Id="rId2" Type="http://schemas.openxmlformats.org/officeDocument/2006/relationships/image" Target="../media/image190.wmf"/><Relationship Id="rId1" Type="http://schemas.openxmlformats.org/officeDocument/2006/relationships/image" Target="../media/image189.wmf"/><Relationship Id="rId6" Type="http://schemas.openxmlformats.org/officeDocument/2006/relationships/image" Target="../media/image194.wmf"/><Relationship Id="rId11" Type="http://schemas.openxmlformats.org/officeDocument/2006/relationships/image" Target="../media/image199.wmf"/><Relationship Id="rId5" Type="http://schemas.openxmlformats.org/officeDocument/2006/relationships/image" Target="../media/image193.wmf"/><Relationship Id="rId15" Type="http://schemas.openxmlformats.org/officeDocument/2006/relationships/image" Target="../media/image203.wmf"/><Relationship Id="rId10" Type="http://schemas.openxmlformats.org/officeDocument/2006/relationships/image" Target="../media/image198.wmf"/><Relationship Id="rId4" Type="http://schemas.openxmlformats.org/officeDocument/2006/relationships/image" Target="../media/image192.wmf"/><Relationship Id="rId9" Type="http://schemas.openxmlformats.org/officeDocument/2006/relationships/image" Target="../media/image197.wmf"/><Relationship Id="rId14" Type="http://schemas.openxmlformats.org/officeDocument/2006/relationships/image" Target="../media/image202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wmf"/><Relationship Id="rId13" Type="http://schemas.openxmlformats.org/officeDocument/2006/relationships/image" Target="../media/image216.wmf"/><Relationship Id="rId3" Type="http://schemas.openxmlformats.org/officeDocument/2006/relationships/image" Target="../media/image206.wmf"/><Relationship Id="rId7" Type="http://schemas.openxmlformats.org/officeDocument/2006/relationships/image" Target="../media/image210.wmf"/><Relationship Id="rId12" Type="http://schemas.openxmlformats.org/officeDocument/2006/relationships/image" Target="../media/image215.wmf"/><Relationship Id="rId2" Type="http://schemas.openxmlformats.org/officeDocument/2006/relationships/image" Target="../media/image205.wmf"/><Relationship Id="rId1" Type="http://schemas.openxmlformats.org/officeDocument/2006/relationships/image" Target="../media/image204.wmf"/><Relationship Id="rId6" Type="http://schemas.openxmlformats.org/officeDocument/2006/relationships/image" Target="../media/image209.wmf"/><Relationship Id="rId11" Type="http://schemas.openxmlformats.org/officeDocument/2006/relationships/image" Target="../media/image214.wmf"/><Relationship Id="rId5" Type="http://schemas.openxmlformats.org/officeDocument/2006/relationships/image" Target="../media/image208.wmf"/><Relationship Id="rId10" Type="http://schemas.openxmlformats.org/officeDocument/2006/relationships/image" Target="../media/image213.wmf"/><Relationship Id="rId4" Type="http://schemas.openxmlformats.org/officeDocument/2006/relationships/image" Target="../media/image207.wmf"/><Relationship Id="rId9" Type="http://schemas.openxmlformats.org/officeDocument/2006/relationships/image" Target="../media/image212.wmf"/><Relationship Id="rId14" Type="http://schemas.openxmlformats.org/officeDocument/2006/relationships/image" Target="../media/image217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wmf"/><Relationship Id="rId13" Type="http://schemas.openxmlformats.org/officeDocument/2006/relationships/image" Target="../media/image232.wmf"/><Relationship Id="rId18" Type="http://schemas.openxmlformats.org/officeDocument/2006/relationships/image" Target="../media/image237.wmf"/><Relationship Id="rId3" Type="http://schemas.openxmlformats.org/officeDocument/2006/relationships/image" Target="../media/image222.wmf"/><Relationship Id="rId7" Type="http://schemas.openxmlformats.org/officeDocument/2006/relationships/image" Target="../media/image226.wmf"/><Relationship Id="rId12" Type="http://schemas.openxmlformats.org/officeDocument/2006/relationships/image" Target="../media/image231.wmf"/><Relationship Id="rId17" Type="http://schemas.openxmlformats.org/officeDocument/2006/relationships/image" Target="../media/image236.wmf"/><Relationship Id="rId2" Type="http://schemas.openxmlformats.org/officeDocument/2006/relationships/image" Target="../media/image221.wmf"/><Relationship Id="rId16" Type="http://schemas.openxmlformats.org/officeDocument/2006/relationships/image" Target="../media/image235.wmf"/><Relationship Id="rId1" Type="http://schemas.openxmlformats.org/officeDocument/2006/relationships/image" Target="../media/image220.wmf"/><Relationship Id="rId6" Type="http://schemas.openxmlformats.org/officeDocument/2006/relationships/image" Target="../media/image225.wmf"/><Relationship Id="rId11" Type="http://schemas.openxmlformats.org/officeDocument/2006/relationships/image" Target="../media/image230.wmf"/><Relationship Id="rId5" Type="http://schemas.openxmlformats.org/officeDocument/2006/relationships/image" Target="../media/image224.wmf"/><Relationship Id="rId15" Type="http://schemas.openxmlformats.org/officeDocument/2006/relationships/image" Target="../media/image234.wmf"/><Relationship Id="rId10" Type="http://schemas.openxmlformats.org/officeDocument/2006/relationships/image" Target="../media/image229.wmf"/><Relationship Id="rId4" Type="http://schemas.openxmlformats.org/officeDocument/2006/relationships/image" Target="../media/image223.wmf"/><Relationship Id="rId9" Type="http://schemas.openxmlformats.org/officeDocument/2006/relationships/image" Target="../media/image228.wmf"/><Relationship Id="rId14" Type="http://schemas.openxmlformats.org/officeDocument/2006/relationships/image" Target="../media/image233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wmf"/><Relationship Id="rId3" Type="http://schemas.openxmlformats.org/officeDocument/2006/relationships/image" Target="../media/image241.wmf"/><Relationship Id="rId7" Type="http://schemas.openxmlformats.org/officeDocument/2006/relationships/image" Target="../media/image245.wmf"/><Relationship Id="rId12" Type="http://schemas.openxmlformats.org/officeDocument/2006/relationships/image" Target="../media/image250.wmf"/><Relationship Id="rId2" Type="http://schemas.openxmlformats.org/officeDocument/2006/relationships/image" Target="../media/image240.wmf"/><Relationship Id="rId1" Type="http://schemas.openxmlformats.org/officeDocument/2006/relationships/image" Target="../media/image239.wmf"/><Relationship Id="rId6" Type="http://schemas.openxmlformats.org/officeDocument/2006/relationships/image" Target="../media/image244.wmf"/><Relationship Id="rId11" Type="http://schemas.openxmlformats.org/officeDocument/2006/relationships/image" Target="../media/image249.wmf"/><Relationship Id="rId5" Type="http://schemas.openxmlformats.org/officeDocument/2006/relationships/image" Target="../media/image243.wmf"/><Relationship Id="rId10" Type="http://schemas.openxmlformats.org/officeDocument/2006/relationships/image" Target="../media/image248.wmf"/><Relationship Id="rId4" Type="http://schemas.openxmlformats.org/officeDocument/2006/relationships/image" Target="../media/image242.wmf"/><Relationship Id="rId9" Type="http://schemas.openxmlformats.org/officeDocument/2006/relationships/image" Target="../media/image24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wmf"/><Relationship Id="rId18" Type="http://schemas.openxmlformats.org/officeDocument/2006/relationships/image" Target="../media/image32.wmf"/><Relationship Id="rId26" Type="http://schemas.openxmlformats.org/officeDocument/2006/relationships/image" Target="../media/image40.wmf"/><Relationship Id="rId39" Type="http://schemas.openxmlformats.org/officeDocument/2006/relationships/image" Target="../media/image53.wmf"/><Relationship Id="rId3" Type="http://schemas.openxmlformats.org/officeDocument/2006/relationships/image" Target="../media/image17.wmf"/><Relationship Id="rId21" Type="http://schemas.openxmlformats.org/officeDocument/2006/relationships/image" Target="../media/image35.wmf"/><Relationship Id="rId34" Type="http://schemas.openxmlformats.org/officeDocument/2006/relationships/image" Target="../media/image48.wmf"/><Relationship Id="rId42" Type="http://schemas.openxmlformats.org/officeDocument/2006/relationships/image" Target="../media/image56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17" Type="http://schemas.openxmlformats.org/officeDocument/2006/relationships/image" Target="../media/image31.wmf"/><Relationship Id="rId25" Type="http://schemas.openxmlformats.org/officeDocument/2006/relationships/image" Target="../media/image39.wmf"/><Relationship Id="rId33" Type="http://schemas.openxmlformats.org/officeDocument/2006/relationships/image" Target="../media/image47.wmf"/><Relationship Id="rId38" Type="http://schemas.openxmlformats.org/officeDocument/2006/relationships/image" Target="../media/image52.wmf"/><Relationship Id="rId2" Type="http://schemas.openxmlformats.org/officeDocument/2006/relationships/image" Target="../media/image16.wmf"/><Relationship Id="rId16" Type="http://schemas.openxmlformats.org/officeDocument/2006/relationships/image" Target="../media/image30.wmf"/><Relationship Id="rId20" Type="http://schemas.openxmlformats.org/officeDocument/2006/relationships/image" Target="../media/image34.wmf"/><Relationship Id="rId29" Type="http://schemas.openxmlformats.org/officeDocument/2006/relationships/image" Target="../media/image43.wmf"/><Relationship Id="rId41" Type="http://schemas.openxmlformats.org/officeDocument/2006/relationships/image" Target="../media/image55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24" Type="http://schemas.openxmlformats.org/officeDocument/2006/relationships/image" Target="../media/image38.wmf"/><Relationship Id="rId32" Type="http://schemas.openxmlformats.org/officeDocument/2006/relationships/image" Target="../media/image46.wmf"/><Relationship Id="rId37" Type="http://schemas.openxmlformats.org/officeDocument/2006/relationships/image" Target="../media/image51.wmf"/><Relationship Id="rId40" Type="http://schemas.openxmlformats.org/officeDocument/2006/relationships/image" Target="../media/image54.wmf"/><Relationship Id="rId5" Type="http://schemas.openxmlformats.org/officeDocument/2006/relationships/image" Target="../media/image19.wmf"/><Relationship Id="rId15" Type="http://schemas.openxmlformats.org/officeDocument/2006/relationships/image" Target="../media/image29.wmf"/><Relationship Id="rId23" Type="http://schemas.openxmlformats.org/officeDocument/2006/relationships/image" Target="../media/image37.wmf"/><Relationship Id="rId28" Type="http://schemas.openxmlformats.org/officeDocument/2006/relationships/image" Target="../media/image42.wmf"/><Relationship Id="rId36" Type="http://schemas.openxmlformats.org/officeDocument/2006/relationships/image" Target="../media/image50.wmf"/><Relationship Id="rId10" Type="http://schemas.openxmlformats.org/officeDocument/2006/relationships/image" Target="../media/image24.wmf"/><Relationship Id="rId19" Type="http://schemas.openxmlformats.org/officeDocument/2006/relationships/image" Target="../media/image33.wmf"/><Relationship Id="rId31" Type="http://schemas.openxmlformats.org/officeDocument/2006/relationships/image" Target="../media/image45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Relationship Id="rId14" Type="http://schemas.openxmlformats.org/officeDocument/2006/relationships/image" Target="../media/image28.wmf"/><Relationship Id="rId22" Type="http://schemas.openxmlformats.org/officeDocument/2006/relationships/image" Target="../media/image36.wmf"/><Relationship Id="rId27" Type="http://schemas.openxmlformats.org/officeDocument/2006/relationships/image" Target="../media/image41.wmf"/><Relationship Id="rId30" Type="http://schemas.openxmlformats.org/officeDocument/2006/relationships/image" Target="../media/image44.wmf"/><Relationship Id="rId35" Type="http://schemas.openxmlformats.org/officeDocument/2006/relationships/image" Target="../media/image49.wmf"/><Relationship Id="rId43" Type="http://schemas.openxmlformats.org/officeDocument/2006/relationships/image" Target="../media/image5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12" Type="http://schemas.openxmlformats.org/officeDocument/2006/relationships/image" Target="../media/image69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image" Target="../media/image83.wmf"/><Relationship Id="rId18" Type="http://schemas.openxmlformats.org/officeDocument/2006/relationships/image" Target="../media/image88.wmf"/><Relationship Id="rId3" Type="http://schemas.openxmlformats.org/officeDocument/2006/relationships/image" Target="../media/image73.wmf"/><Relationship Id="rId21" Type="http://schemas.openxmlformats.org/officeDocument/2006/relationships/image" Target="../media/image91.wmf"/><Relationship Id="rId7" Type="http://schemas.openxmlformats.org/officeDocument/2006/relationships/image" Target="../media/image77.wmf"/><Relationship Id="rId12" Type="http://schemas.openxmlformats.org/officeDocument/2006/relationships/image" Target="../media/image82.wmf"/><Relationship Id="rId17" Type="http://schemas.openxmlformats.org/officeDocument/2006/relationships/image" Target="../media/image87.wmf"/><Relationship Id="rId2" Type="http://schemas.openxmlformats.org/officeDocument/2006/relationships/image" Target="../media/image72.wmf"/><Relationship Id="rId16" Type="http://schemas.openxmlformats.org/officeDocument/2006/relationships/image" Target="../media/image86.wmf"/><Relationship Id="rId20" Type="http://schemas.openxmlformats.org/officeDocument/2006/relationships/image" Target="../media/image90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11" Type="http://schemas.openxmlformats.org/officeDocument/2006/relationships/image" Target="../media/image81.wmf"/><Relationship Id="rId24" Type="http://schemas.openxmlformats.org/officeDocument/2006/relationships/image" Target="../media/image94.wmf"/><Relationship Id="rId5" Type="http://schemas.openxmlformats.org/officeDocument/2006/relationships/image" Target="../media/image75.wmf"/><Relationship Id="rId15" Type="http://schemas.openxmlformats.org/officeDocument/2006/relationships/image" Target="../media/image85.wmf"/><Relationship Id="rId23" Type="http://schemas.openxmlformats.org/officeDocument/2006/relationships/image" Target="../media/image93.wmf"/><Relationship Id="rId10" Type="http://schemas.openxmlformats.org/officeDocument/2006/relationships/image" Target="../media/image80.wmf"/><Relationship Id="rId19" Type="http://schemas.openxmlformats.org/officeDocument/2006/relationships/image" Target="../media/image89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Relationship Id="rId14" Type="http://schemas.openxmlformats.org/officeDocument/2006/relationships/image" Target="../media/image84.wmf"/><Relationship Id="rId22" Type="http://schemas.openxmlformats.org/officeDocument/2006/relationships/image" Target="../media/image9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13" Type="http://schemas.openxmlformats.org/officeDocument/2006/relationships/image" Target="../media/image109.wmf"/><Relationship Id="rId18" Type="http://schemas.openxmlformats.org/officeDocument/2006/relationships/image" Target="../media/image114.wmf"/><Relationship Id="rId26" Type="http://schemas.openxmlformats.org/officeDocument/2006/relationships/image" Target="../media/image122.wmf"/><Relationship Id="rId3" Type="http://schemas.openxmlformats.org/officeDocument/2006/relationships/image" Target="../media/image99.wmf"/><Relationship Id="rId21" Type="http://schemas.openxmlformats.org/officeDocument/2006/relationships/image" Target="../media/image117.wmf"/><Relationship Id="rId7" Type="http://schemas.openxmlformats.org/officeDocument/2006/relationships/image" Target="../media/image103.wmf"/><Relationship Id="rId12" Type="http://schemas.openxmlformats.org/officeDocument/2006/relationships/image" Target="../media/image108.wmf"/><Relationship Id="rId17" Type="http://schemas.openxmlformats.org/officeDocument/2006/relationships/image" Target="../media/image113.wmf"/><Relationship Id="rId25" Type="http://schemas.openxmlformats.org/officeDocument/2006/relationships/image" Target="../media/image121.wmf"/><Relationship Id="rId2" Type="http://schemas.openxmlformats.org/officeDocument/2006/relationships/image" Target="../media/image98.wmf"/><Relationship Id="rId16" Type="http://schemas.openxmlformats.org/officeDocument/2006/relationships/image" Target="../media/image112.wmf"/><Relationship Id="rId20" Type="http://schemas.openxmlformats.org/officeDocument/2006/relationships/image" Target="../media/image116.wmf"/><Relationship Id="rId29" Type="http://schemas.openxmlformats.org/officeDocument/2006/relationships/image" Target="../media/image125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11" Type="http://schemas.openxmlformats.org/officeDocument/2006/relationships/image" Target="../media/image107.wmf"/><Relationship Id="rId24" Type="http://schemas.openxmlformats.org/officeDocument/2006/relationships/image" Target="../media/image120.wmf"/><Relationship Id="rId32" Type="http://schemas.openxmlformats.org/officeDocument/2006/relationships/image" Target="../media/image128.wmf"/><Relationship Id="rId5" Type="http://schemas.openxmlformats.org/officeDocument/2006/relationships/image" Target="../media/image101.wmf"/><Relationship Id="rId15" Type="http://schemas.openxmlformats.org/officeDocument/2006/relationships/image" Target="../media/image111.wmf"/><Relationship Id="rId23" Type="http://schemas.openxmlformats.org/officeDocument/2006/relationships/image" Target="../media/image119.wmf"/><Relationship Id="rId28" Type="http://schemas.openxmlformats.org/officeDocument/2006/relationships/image" Target="../media/image124.wmf"/><Relationship Id="rId10" Type="http://schemas.openxmlformats.org/officeDocument/2006/relationships/image" Target="../media/image106.wmf"/><Relationship Id="rId19" Type="http://schemas.openxmlformats.org/officeDocument/2006/relationships/image" Target="../media/image115.wmf"/><Relationship Id="rId31" Type="http://schemas.openxmlformats.org/officeDocument/2006/relationships/image" Target="../media/image127.wmf"/><Relationship Id="rId4" Type="http://schemas.openxmlformats.org/officeDocument/2006/relationships/image" Target="../media/image100.wmf"/><Relationship Id="rId9" Type="http://schemas.openxmlformats.org/officeDocument/2006/relationships/image" Target="../media/image105.wmf"/><Relationship Id="rId14" Type="http://schemas.openxmlformats.org/officeDocument/2006/relationships/image" Target="../media/image110.wmf"/><Relationship Id="rId22" Type="http://schemas.openxmlformats.org/officeDocument/2006/relationships/image" Target="../media/image118.wmf"/><Relationship Id="rId27" Type="http://schemas.openxmlformats.org/officeDocument/2006/relationships/image" Target="../media/image123.wmf"/><Relationship Id="rId30" Type="http://schemas.openxmlformats.org/officeDocument/2006/relationships/image" Target="../media/image126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image" Target="../media/image131.wmf"/><Relationship Id="rId7" Type="http://schemas.openxmlformats.org/officeDocument/2006/relationships/image" Target="../media/image135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Relationship Id="rId6" Type="http://schemas.openxmlformats.org/officeDocument/2006/relationships/image" Target="../media/image134.wmf"/><Relationship Id="rId5" Type="http://schemas.openxmlformats.org/officeDocument/2006/relationships/image" Target="../media/image133.wmf"/><Relationship Id="rId4" Type="http://schemas.openxmlformats.org/officeDocument/2006/relationships/image" Target="../media/image132.wmf"/><Relationship Id="rId9" Type="http://schemas.openxmlformats.org/officeDocument/2006/relationships/image" Target="../media/image13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2" Type="http://schemas.openxmlformats.org/officeDocument/2006/relationships/image" Target="../media/image139.wmf"/><Relationship Id="rId1" Type="http://schemas.openxmlformats.org/officeDocument/2006/relationships/image" Target="../media/image138.wmf"/><Relationship Id="rId4" Type="http://schemas.openxmlformats.org/officeDocument/2006/relationships/image" Target="../media/image141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wmf"/><Relationship Id="rId1" Type="http://schemas.openxmlformats.org/officeDocument/2006/relationships/image" Target="../media/image1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3D6E1-AFCB-4626-90B8-321EA17FDF4E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47AC8-25C5-4D8F-B274-2B138CC8D4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6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69516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21731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71454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898698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614576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89239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66911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839048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40821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745810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81230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676680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449336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690548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684294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7981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13513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55826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7347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00461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75219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03533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0417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6.png"/><Relationship Id="rId5" Type="http://schemas.openxmlformats.org/officeDocument/2006/relationships/oleObject" Target="../embeddings/oleObject86.bin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oleObject" Target="../embeddings/oleObject95.bin"/><Relationship Id="rId18" Type="http://schemas.openxmlformats.org/officeDocument/2006/relationships/oleObject" Target="../embeddings/oleObject100.bin"/><Relationship Id="rId26" Type="http://schemas.openxmlformats.org/officeDocument/2006/relationships/oleObject" Target="../embeddings/oleObject108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103.bin"/><Relationship Id="rId34" Type="http://schemas.openxmlformats.org/officeDocument/2006/relationships/oleObject" Target="../embeddings/oleObject116.bin"/><Relationship Id="rId7" Type="http://schemas.openxmlformats.org/officeDocument/2006/relationships/oleObject" Target="../embeddings/oleObject89.bin"/><Relationship Id="rId12" Type="http://schemas.openxmlformats.org/officeDocument/2006/relationships/oleObject" Target="../embeddings/oleObject94.bin"/><Relationship Id="rId17" Type="http://schemas.openxmlformats.org/officeDocument/2006/relationships/oleObject" Target="../embeddings/oleObject99.bin"/><Relationship Id="rId25" Type="http://schemas.openxmlformats.org/officeDocument/2006/relationships/oleObject" Target="../embeddings/oleObject107.bin"/><Relationship Id="rId33" Type="http://schemas.openxmlformats.org/officeDocument/2006/relationships/oleObject" Target="../embeddings/oleObject115.bin"/><Relationship Id="rId2" Type="http://schemas.openxmlformats.org/officeDocument/2006/relationships/customXml" Target="../../customXml/item12.xml"/><Relationship Id="rId16" Type="http://schemas.openxmlformats.org/officeDocument/2006/relationships/oleObject" Target="../embeddings/oleObject98.bin"/><Relationship Id="rId20" Type="http://schemas.openxmlformats.org/officeDocument/2006/relationships/oleObject" Target="../embeddings/oleObject102.bin"/><Relationship Id="rId29" Type="http://schemas.openxmlformats.org/officeDocument/2006/relationships/oleObject" Target="../embeddings/oleObject111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8.bin"/><Relationship Id="rId11" Type="http://schemas.openxmlformats.org/officeDocument/2006/relationships/oleObject" Target="../embeddings/oleObject93.bin"/><Relationship Id="rId24" Type="http://schemas.openxmlformats.org/officeDocument/2006/relationships/oleObject" Target="../embeddings/oleObject106.bin"/><Relationship Id="rId32" Type="http://schemas.openxmlformats.org/officeDocument/2006/relationships/oleObject" Target="../embeddings/oleObject114.bin"/><Relationship Id="rId5" Type="http://schemas.openxmlformats.org/officeDocument/2006/relationships/oleObject" Target="../embeddings/oleObject87.bin"/><Relationship Id="rId15" Type="http://schemas.openxmlformats.org/officeDocument/2006/relationships/oleObject" Target="../embeddings/oleObject97.bin"/><Relationship Id="rId23" Type="http://schemas.openxmlformats.org/officeDocument/2006/relationships/oleObject" Target="../embeddings/oleObject105.bin"/><Relationship Id="rId28" Type="http://schemas.openxmlformats.org/officeDocument/2006/relationships/oleObject" Target="../embeddings/oleObject110.bin"/><Relationship Id="rId36" Type="http://schemas.openxmlformats.org/officeDocument/2006/relationships/oleObject" Target="../embeddings/oleObject118.bin"/><Relationship Id="rId10" Type="http://schemas.openxmlformats.org/officeDocument/2006/relationships/oleObject" Target="../embeddings/oleObject92.bin"/><Relationship Id="rId19" Type="http://schemas.openxmlformats.org/officeDocument/2006/relationships/oleObject" Target="../embeddings/oleObject101.bin"/><Relationship Id="rId31" Type="http://schemas.openxmlformats.org/officeDocument/2006/relationships/oleObject" Target="../embeddings/oleObject113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91.bin"/><Relationship Id="rId14" Type="http://schemas.openxmlformats.org/officeDocument/2006/relationships/oleObject" Target="../embeddings/oleObject96.bin"/><Relationship Id="rId22" Type="http://schemas.openxmlformats.org/officeDocument/2006/relationships/oleObject" Target="../embeddings/oleObject104.bin"/><Relationship Id="rId27" Type="http://schemas.openxmlformats.org/officeDocument/2006/relationships/oleObject" Target="../embeddings/oleObject109.bin"/><Relationship Id="rId30" Type="http://schemas.openxmlformats.org/officeDocument/2006/relationships/oleObject" Target="../embeddings/oleObject112.bin"/><Relationship Id="rId35" Type="http://schemas.openxmlformats.org/officeDocument/2006/relationships/oleObject" Target="../embeddings/oleObject11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2.bin"/><Relationship Id="rId13" Type="http://schemas.openxmlformats.org/officeDocument/2006/relationships/oleObject" Target="../embeddings/oleObject127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21.bin"/><Relationship Id="rId12" Type="http://schemas.openxmlformats.org/officeDocument/2006/relationships/oleObject" Target="../embeddings/oleObject126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0.bin"/><Relationship Id="rId11" Type="http://schemas.openxmlformats.org/officeDocument/2006/relationships/oleObject" Target="../embeddings/oleObject125.bin"/><Relationship Id="rId5" Type="http://schemas.openxmlformats.org/officeDocument/2006/relationships/oleObject" Target="../embeddings/oleObject119.bin"/><Relationship Id="rId10" Type="http://schemas.openxmlformats.org/officeDocument/2006/relationships/oleObject" Target="../embeddings/oleObject124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12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1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30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29.bin"/><Relationship Id="rId5" Type="http://schemas.openxmlformats.org/officeDocument/2006/relationships/oleObject" Target="../embeddings/oleObject128.bin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1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33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32.bin"/><Relationship Id="rId5" Type="http://schemas.openxmlformats.org/officeDocument/2006/relationships/image" Target="../media/image145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6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35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34.bin"/><Relationship Id="rId5" Type="http://schemas.openxmlformats.org/officeDocument/2006/relationships/image" Target="../media/image150.jpeg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13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Relationship Id="rId4" Type="http://schemas.openxmlformats.org/officeDocument/2006/relationships/image" Target="../media/image1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1.bin"/><Relationship Id="rId13" Type="http://schemas.openxmlformats.org/officeDocument/2006/relationships/oleObject" Target="../embeddings/oleObject146.bin"/><Relationship Id="rId18" Type="http://schemas.openxmlformats.org/officeDocument/2006/relationships/oleObject" Target="../embeddings/oleObject151.bin"/><Relationship Id="rId26" Type="http://schemas.openxmlformats.org/officeDocument/2006/relationships/oleObject" Target="../embeddings/oleObject159.bin"/><Relationship Id="rId39" Type="http://schemas.openxmlformats.org/officeDocument/2006/relationships/oleObject" Target="../embeddings/oleObject172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154.bin"/><Relationship Id="rId34" Type="http://schemas.openxmlformats.org/officeDocument/2006/relationships/oleObject" Target="../embeddings/oleObject167.bin"/><Relationship Id="rId7" Type="http://schemas.openxmlformats.org/officeDocument/2006/relationships/oleObject" Target="../embeddings/oleObject140.bin"/><Relationship Id="rId12" Type="http://schemas.openxmlformats.org/officeDocument/2006/relationships/oleObject" Target="../embeddings/oleObject145.bin"/><Relationship Id="rId17" Type="http://schemas.openxmlformats.org/officeDocument/2006/relationships/oleObject" Target="../embeddings/oleObject150.bin"/><Relationship Id="rId25" Type="http://schemas.openxmlformats.org/officeDocument/2006/relationships/oleObject" Target="../embeddings/oleObject158.bin"/><Relationship Id="rId33" Type="http://schemas.openxmlformats.org/officeDocument/2006/relationships/oleObject" Target="../embeddings/oleObject166.bin"/><Relationship Id="rId38" Type="http://schemas.openxmlformats.org/officeDocument/2006/relationships/oleObject" Target="../embeddings/oleObject171.bin"/><Relationship Id="rId2" Type="http://schemas.openxmlformats.org/officeDocument/2006/relationships/customXml" Target="../../customXml/item16.xml"/><Relationship Id="rId16" Type="http://schemas.openxmlformats.org/officeDocument/2006/relationships/oleObject" Target="../embeddings/oleObject149.bin"/><Relationship Id="rId20" Type="http://schemas.openxmlformats.org/officeDocument/2006/relationships/oleObject" Target="../embeddings/oleObject153.bin"/><Relationship Id="rId29" Type="http://schemas.openxmlformats.org/officeDocument/2006/relationships/oleObject" Target="../embeddings/oleObject162.bin"/><Relationship Id="rId41" Type="http://schemas.openxmlformats.org/officeDocument/2006/relationships/oleObject" Target="../embeddings/oleObject174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39.bin"/><Relationship Id="rId11" Type="http://schemas.openxmlformats.org/officeDocument/2006/relationships/oleObject" Target="../embeddings/oleObject144.bin"/><Relationship Id="rId24" Type="http://schemas.openxmlformats.org/officeDocument/2006/relationships/oleObject" Target="../embeddings/oleObject157.bin"/><Relationship Id="rId32" Type="http://schemas.openxmlformats.org/officeDocument/2006/relationships/oleObject" Target="../embeddings/oleObject165.bin"/><Relationship Id="rId37" Type="http://schemas.openxmlformats.org/officeDocument/2006/relationships/oleObject" Target="../embeddings/oleObject170.bin"/><Relationship Id="rId40" Type="http://schemas.openxmlformats.org/officeDocument/2006/relationships/oleObject" Target="../embeddings/oleObject173.bin"/><Relationship Id="rId5" Type="http://schemas.openxmlformats.org/officeDocument/2006/relationships/oleObject" Target="../embeddings/oleObject138.bin"/><Relationship Id="rId15" Type="http://schemas.openxmlformats.org/officeDocument/2006/relationships/oleObject" Target="../embeddings/oleObject148.bin"/><Relationship Id="rId23" Type="http://schemas.openxmlformats.org/officeDocument/2006/relationships/oleObject" Target="../embeddings/oleObject156.bin"/><Relationship Id="rId28" Type="http://schemas.openxmlformats.org/officeDocument/2006/relationships/oleObject" Target="../embeddings/oleObject161.bin"/><Relationship Id="rId36" Type="http://schemas.openxmlformats.org/officeDocument/2006/relationships/oleObject" Target="../embeddings/oleObject169.bin"/><Relationship Id="rId10" Type="http://schemas.openxmlformats.org/officeDocument/2006/relationships/oleObject" Target="../embeddings/oleObject143.bin"/><Relationship Id="rId19" Type="http://schemas.openxmlformats.org/officeDocument/2006/relationships/oleObject" Target="../embeddings/oleObject152.bin"/><Relationship Id="rId31" Type="http://schemas.openxmlformats.org/officeDocument/2006/relationships/oleObject" Target="../embeddings/oleObject164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142.bin"/><Relationship Id="rId14" Type="http://schemas.openxmlformats.org/officeDocument/2006/relationships/oleObject" Target="../embeddings/oleObject147.bin"/><Relationship Id="rId22" Type="http://schemas.openxmlformats.org/officeDocument/2006/relationships/oleObject" Target="../embeddings/oleObject155.bin"/><Relationship Id="rId27" Type="http://schemas.openxmlformats.org/officeDocument/2006/relationships/oleObject" Target="../embeddings/oleObject160.bin"/><Relationship Id="rId30" Type="http://schemas.openxmlformats.org/officeDocument/2006/relationships/oleObject" Target="../embeddings/oleObject163.bin"/><Relationship Id="rId35" Type="http://schemas.openxmlformats.org/officeDocument/2006/relationships/oleObject" Target="../embeddings/oleObject16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8.bin"/><Relationship Id="rId13" Type="http://schemas.openxmlformats.org/officeDocument/2006/relationships/oleObject" Target="../embeddings/oleObject183.bin"/><Relationship Id="rId18" Type="http://schemas.openxmlformats.org/officeDocument/2006/relationships/oleObject" Target="../embeddings/oleObject188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77.bin"/><Relationship Id="rId12" Type="http://schemas.openxmlformats.org/officeDocument/2006/relationships/oleObject" Target="../embeddings/oleObject182.bin"/><Relationship Id="rId17" Type="http://schemas.openxmlformats.org/officeDocument/2006/relationships/oleObject" Target="../embeddings/oleObject187.bin"/><Relationship Id="rId2" Type="http://schemas.openxmlformats.org/officeDocument/2006/relationships/customXml" Target="../../customXml/item2.xml"/><Relationship Id="rId16" Type="http://schemas.openxmlformats.org/officeDocument/2006/relationships/oleObject" Target="../embeddings/oleObject186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76.bin"/><Relationship Id="rId11" Type="http://schemas.openxmlformats.org/officeDocument/2006/relationships/oleObject" Target="../embeddings/oleObject181.bin"/><Relationship Id="rId5" Type="http://schemas.openxmlformats.org/officeDocument/2006/relationships/oleObject" Target="../embeddings/oleObject175.bin"/><Relationship Id="rId15" Type="http://schemas.openxmlformats.org/officeDocument/2006/relationships/oleObject" Target="../embeddings/oleObject185.bin"/><Relationship Id="rId10" Type="http://schemas.openxmlformats.org/officeDocument/2006/relationships/oleObject" Target="../embeddings/oleObject180.bin"/><Relationship Id="rId19" Type="http://schemas.openxmlformats.org/officeDocument/2006/relationships/oleObject" Target="../embeddings/oleObject189.bin"/><Relationship Id="rId4" Type="http://schemas.openxmlformats.org/officeDocument/2006/relationships/notesSlide" Target="../notesSlides/notesSlide18.xml"/><Relationship Id="rId9" Type="http://schemas.openxmlformats.org/officeDocument/2006/relationships/oleObject" Target="../embeddings/oleObject179.bin"/><Relationship Id="rId14" Type="http://schemas.openxmlformats.org/officeDocument/2006/relationships/oleObject" Target="../embeddings/oleObject18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2.bin"/><Relationship Id="rId13" Type="http://schemas.openxmlformats.org/officeDocument/2006/relationships/oleObject" Target="../embeddings/oleObject197.bin"/><Relationship Id="rId18" Type="http://schemas.openxmlformats.org/officeDocument/2006/relationships/oleObject" Target="../embeddings/oleObject202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91.bin"/><Relationship Id="rId12" Type="http://schemas.openxmlformats.org/officeDocument/2006/relationships/oleObject" Target="../embeddings/oleObject196.bin"/><Relationship Id="rId17" Type="http://schemas.openxmlformats.org/officeDocument/2006/relationships/oleObject" Target="../embeddings/oleObject201.bin"/><Relationship Id="rId2" Type="http://schemas.openxmlformats.org/officeDocument/2006/relationships/customXml" Target="../../customXml/item3.xml"/><Relationship Id="rId16" Type="http://schemas.openxmlformats.org/officeDocument/2006/relationships/oleObject" Target="../embeddings/oleObject200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90.bin"/><Relationship Id="rId11" Type="http://schemas.openxmlformats.org/officeDocument/2006/relationships/oleObject" Target="../embeddings/oleObject195.bin"/><Relationship Id="rId5" Type="http://schemas.openxmlformats.org/officeDocument/2006/relationships/image" Target="../media/image218.jpeg"/><Relationship Id="rId15" Type="http://schemas.openxmlformats.org/officeDocument/2006/relationships/oleObject" Target="../embeddings/oleObject199.bin"/><Relationship Id="rId10" Type="http://schemas.openxmlformats.org/officeDocument/2006/relationships/oleObject" Target="../embeddings/oleObject194.bin"/><Relationship Id="rId19" Type="http://schemas.openxmlformats.org/officeDocument/2006/relationships/oleObject" Target="../embeddings/oleObject203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193.bin"/><Relationship Id="rId14" Type="http://schemas.openxmlformats.org/officeDocument/2006/relationships/oleObject" Target="../embeddings/oleObject19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2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6.bin"/><Relationship Id="rId13" Type="http://schemas.openxmlformats.org/officeDocument/2006/relationships/oleObject" Target="../embeddings/oleObject211.bin"/><Relationship Id="rId18" Type="http://schemas.openxmlformats.org/officeDocument/2006/relationships/oleObject" Target="../embeddings/oleObject216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219.bin"/><Relationship Id="rId7" Type="http://schemas.openxmlformats.org/officeDocument/2006/relationships/oleObject" Target="../embeddings/oleObject205.bin"/><Relationship Id="rId12" Type="http://schemas.openxmlformats.org/officeDocument/2006/relationships/oleObject" Target="../embeddings/oleObject210.bin"/><Relationship Id="rId17" Type="http://schemas.openxmlformats.org/officeDocument/2006/relationships/oleObject" Target="../embeddings/oleObject215.bin"/><Relationship Id="rId2" Type="http://schemas.openxmlformats.org/officeDocument/2006/relationships/customXml" Target="../../customXml/item15.xml"/><Relationship Id="rId16" Type="http://schemas.openxmlformats.org/officeDocument/2006/relationships/oleObject" Target="../embeddings/oleObject214.bin"/><Relationship Id="rId20" Type="http://schemas.openxmlformats.org/officeDocument/2006/relationships/oleObject" Target="../embeddings/oleObject218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04.bin"/><Relationship Id="rId11" Type="http://schemas.openxmlformats.org/officeDocument/2006/relationships/oleObject" Target="../embeddings/oleObject209.bin"/><Relationship Id="rId5" Type="http://schemas.openxmlformats.org/officeDocument/2006/relationships/image" Target="../media/image238.jpeg"/><Relationship Id="rId15" Type="http://schemas.openxmlformats.org/officeDocument/2006/relationships/oleObject" Target="../embeddings/oleObject213.bin"/><Relationship Id="rId23" Type="http://schemas.openxmlformats.org/officeDocument/2006/relationships/oleObject" Target="../embeddings/oleObject221.bin"/><Relationship Id="rId10" Type="http://schemas.openxmlformats.org/officeDocument/2006/relationships/oleObject" Target="../embeddings/oleObject208.bin"/><Relationship Id="rId19" Type="http://schemas.openxmlformats.org/officeDocument/2006/relationships/oleObject" Target="../embeddings/oleObject217.bin"/><Relationship Id="rId4" Type="http://schemas.openxmlformats.org/officeDocument/2006/relationships/notesSlide" Target="../notesSlides/notesSlide22.xml"/><Relationship Id="rId9" Type="http://schemas.openxmlformats.org/officeDocument/2006/relationships/oleObject" Target="../embeddings/oleObject207.bin"/><Relationship Id="rId14" Type="http://schemas.openxmlformats.org/officeDocument/2006/relationships/oleObject" Target="../embeddings/oleObject212.bin"/><Relationship Id="rId22" Type="http://schemas.openxmlformats.org/officeDocument/2006/relationships/oleObject" Target="../embeddings/oleObject220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5.bin"/><Relationship Id="rId13" Type="http://schemas.openxmlformats.org/officeDocument/2006/relationships/oleObject" Target="../embeddings/oleObject23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24.bin"/><Relationship Id="rId12" Type="http://schemas.openxmlformats.org/officeDocument/2006/relationships/oleObject" Target="../embeddings/oleObject229.bin"/><Relationship Id="rId17" Type="http://schemas.openxmlformats.org/officeDocument/2006/relationships/image" Target="../media/image251.jpeg"/><Relationship Id="rId2" Type="http://schemas.openxmlformats.org/officeDocument/2006/relationships/customXml" Target="../../customXml/item20.xml"/><Relationship Id="rId16" Type="http://schemas.openxmlformats.org/officeDocument/2006/relationships/oleObject" Target="../embeddings/oleObject233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23.bin"/><Relationship Id="rId11" Type="http://schemas.openxmlformats.org/officeDocument/2006/relationships/oleObject" Target="../embeddings/oleObject228.bin"/><Relationship Id="rId5" Type="http://schemas.openxmlformats.org/officeDocument/2006/relationships/oleObject" Target="../embeddings/oleObject222.bin"/><Relationship Id="rId15" Type="http://schemas.openxmlformats.org/officeDocument/2006/relationships/oleObject" Target="../embeddings/oleObject232.bin"/><Relationship Id="rId10" Type="http://schemas.openxmlformats.org/officeDocument/2006/relationships/oleObject" Target="../embeddings/oleObject227.bin"/><Relationship Id="rId4" Type="http://schemas.openxmlformats.org/officeDocument/2006/relationships/notesSlide" Target="../notesSlides/notesSlide23.xml"/><Relationship Id="rId9" Type="http://schemas.openxmlformats.org/officeDocument/2006/relationships/oleObject" Target="../embeddings/oleObject226.bin"/><Relationship Id="rId14" Type="http://schemas.openxmlformats.org/officeDocument/2006/relationships/oleObject" Target="../embeddings/oleObject23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8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oleObject" Target="../embeddings/oleObject15.bin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8.bin"/><Relationship Id="rId39" Type="http://schemas.openxmlformats.org/officeDocument/2006/relationships/oleObject" Target="../embeddings/oleObject41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23.bin"/><Relationship Id="rId34" Type="http://schemas.openxmlformats.org/officeDocument/2006/relationships/oleObject" Target="../embeddings/oleObject36.bin"/><Relationship Id="rId42" Type="http://schemas.openxmlformats.org/officeDocument/2006/relationships/oleObject" Target="../embeddings/oleObject44.bin"/><Relationship Id="rId47" Type="http://schemas.openxmlformats.org/officeDocument/2006/relationships/oleObject" Target="../embeddings/oleObject49.bin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4.bin"/><Relationship Id="rId17" Type="http://schemas.openxmlformats.org/officeDocument/2006/relationships/oleObject" Target="../embeddings/oleObject19.bin"/><Relationship Id="rId25" Type="http://schemas.openxmlformats.org/officeDocument/2006/relationships/oleObject" Target="../embeddings/oleObject27.bin"/><Relationship Id="rId33" Type="http://schemas.openxmlformats.org/officeDocument/2006/relationships/oleObject" Target="../embeddings/oleObject35.bin"/><Relationship Id="rId38" Type="http://schemas.openxmlformats.org/officeDocument/2006/relationships/oleObject" Target="../embeddings/oleObject40.bin"/><Relationship Id="rId46" Type="http://schemas.openxmlformats.org/officeDocument/2006/relationships/oleObject" Target="../embeddings/oleObject48.bin"/><Relationship Id="rId2" Type="http://schemas.openxmlformats.org/officeDocument/2006/relationships/customXml" Target="../../customXml/item14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2.bin"/><Relationship Id="rId29" Type="http://schemas.openxmlformats.org/officeDocument/2006/relationships/oleObject" Target="../embeddings/oleObject31.bin"/><Relationship Id="rId41" Type="http://schemas.openxmlformats.org/officeDocument/2006/relationships/oleObject" Target="../embeddings/oleObject43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24" Type="http://schemas.openxmlformats.org/officeDocument/2006/relationships/oleObject" Target="../embeddings/oleObject26.bin"/><Relationship Id="rId32" Type="http://schemas.openxmlformats.org/officeDocument/2006/relationships/oleObject" Target="../embeddings/oleObject34.bin"/><Relationship Id="rId37" Type="http://schemas.openxmlformats.org/officeDocument/2006/relationships/oleObject" Target="../embeddings/oleObject39.bin"/><Relationship Id="rId40" Type="http://schemas.openxmlformats.org/officeDocument/2006/relationships/oleObject" Target="../embeddings/oleObject42.bin"/><Relationship Id="rId45" Type="http://schemas.openxmlformats.org/officeDocument/2006/relationships/oleObject" Target="../embeddings/oleObject47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5.bin"/><Relationship Id="rId28" Type="http://schemas.openxmlformats.org/officeDocument/2006/relationships/oleObject" Target="../embeddings/oleObject30.bin"/><Relationship Id="rId36" Type="http://schemas.openxmlformats.org/officeDocument/2006/relationships/oleObject" Target="../embeddings/oleObject38.bin"/><Relationship Id="rId10" Type="http://schemas.openxmlformats.org/officeDocument/2006/relationships/oleObject" Target="../embeddings/oleObject12.bin"/><Relationship Id="rId19" Type="http://schemas.openxmlformats.org/officeDocument/2006/relationships/oleObject" Target="../embeddings/oleObject21.bin"/><Relationship Id="rId31" Type="http://schemas.openxmlformats.org/officeDocument/2006/relationships/oleObject" Target="../embeddings/oleObject33.bin"/><Relationship Id="rId44" Type="http://schemas.openxmlformats.org/officeDocument/2006/relationships/oleObject" Target="../embeddings/oleObject46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11.bin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4.bin"/><Relationship Id="rId27" Type="http://schemas.openxmlformats.org/officeDocument/2006/relationships/oleObject" Target="../embeddings/oleObject29.bin"/><Relationship Id="rId30" Type="http://schemas.openxmlformats.org/officeDocument/2006/relationships/oleObject" Target="../embeddings/oleObject32.bin"/><Relationship Id="rId35" Type="http://schemas.openxmlformats.org/officeDocument/2006/relationships/oleObject" Target="../embeddings/oleObject37.bin"/><Relationship Id="rId43" Type="http://schemas.openxmlformats.org/officeDocument/2006/relationships/oleObject" Target="../embeddings/oleObject4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oleObject" Target="../embeddings/oleObject57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1.bin"/><Relationship Id="rId12" Type="http://schemas.openxmlformats.org/officeDocument/2006/relationships/oleObject" Target="../embeddings/oleObject56.bin"/><Relationship Id="rId17" Type="http://schemas.openxmlformats.org/officeDocument/2006/relationships/oleObject" Target="../embeddings/oleObject61.bin"/><Relationship Id="rId2" Type="http://schemas.openxmlformats.org/officeDocument/2006/relationships/customXml" Target="../../customXml/item4.xml"/><Relationship Id="rId16" Type="http://schemas.openxmlformats.org/officeDocument/2006/relationships/oleObject" Target="../embeddings/oleObject6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5.bin"/><Relationship Id="rId5" Type="http://schemas.openxmlformats.org/officeDocument/2006/relationships/image" Target="../media/image70.jpeg"/><Relationship Id="rId15" Type="http://schemas.openxmlformats.org/officeDocument/2006/relationships/oleObject" Target="../embeddings/oleObject59.bin"/><Relationship Id="rId10" Type="http://schemas.openxmlformats.org/officeDocument/2006/relationships/oleObject" Target="../embeddings/oleObject54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53.bin"/><Relationship Id="rId14" Type="http://schemas.openxmlformats.org/officeDocument/2006/relationships/oleObject" Target="../embeddings/oleObject5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oleObject" Target="../embeddings/oleObject70.bin"/><Relationship Id="rId18" Type="http://schemas.openxmlformats.org/officeDocument/2006/relationships/oleObject" Target="../embeddings/oleObject75.bin"/><Relationship Id="rId26" Type="http://schemas.openxmlformats.org/officeDocument/2006/relationships/oleObject" Target="../embeddings/oleObject83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78.bin"/><Relationship Id="rId7" Type="http://schemas.openxmlformats.org/officeDocument/2006/relationships/oleObject" Target="../embeddings/oleObject64.bin"/><Relationship Id="rId12" Type="http://schemas.openxmlformats.org/officeDocument/2006/relationships/oleObject" Target="../embeddings/oleObject69.bin"/><Relationship Id="rId17" Type="http://schemas.openxmlformats.org/officeDocument/2006/relationships/oleObject" Target="../embeddings/oleObject74.bin"/><Relationship Id="rId25" Type="http://schemas.openxmlformats.org/officeDocument/2006/relationships/oleObject" Target="../embeddings/oleObject82.bin"/><Relationship Id="rId2" Type="http://schemas.openxmlformats.org/officeDocument/2006/relationships/customXml" Target="../../customXml/item9.xml"/><Relationship Id="rId16" Type="http://schemas.openxmlformats.org/officeDocument/2006/relationships/oleObject" Target="../embeddings/oleObject73.bin"/><Relationship Id="rId20" Type="http://schemas.openxmlformats.org/officeDocument/2006/relationships/oleObject" Target="../embeddings/oleObject77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3.bin"/><Relationship Id="rId11" Type="http://schemas.openxmlformats.org/officeDocument/2006/relationships/oleObject" Target="../embeddings/oleObject68.bin"/><Relationship Id="rId24" Type="http://schemas.openxmlformats.org/officeDocument/2006/relationships/oleObject" Target="../embeddings/oleObject81.bin"/><Relationship Id="rId5" Type="http://schemas.openxmlformats.org/officeDocument/2006/relationships/oleObject" Target="../embeddings/oleObject62.bin"/><Relationship Id="rId15" Type="http://schemas.openxmlformats.org/officeDocument/2006/relationships/oleObject" Target="../embeddings/oleObject72.bin"/><Relationship Id="rId23" Type="http://schemas.openxmlformats.org/officeDocument/2006/relationships/oleObject" Target="../embeddings/oleObject80.bin"/><Relationship Id="rId28" Type="http://schemas.openxmlformats.org/officeDocument/2006/relationships/oleObject" Target="../embeddings/oleObject85.bin"/><Relationship Id="rId10" Type="http://schemas.openxmlformats.org/officeDocument/2006/relationships/oleObject" Target="../embeddings/oleObject67.bin"/><Relationship Id="rId19" Type="http://schemas.openxmlformats.org/officeDocument/2006/relationships/oleObject" Target="../embeddings/oleObject76.bin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66.bin"/><Relationship Id="rId14" Type="http://schemas.openxmlformats.org/officeDocument/2006/relationships/oleObject" Target="../embeddings/oleObject71.bin"/><Relationship Id="rId22" Type="http://schemas.openxmlformats.org/officeDocument/2006/relationships/oleObject" Target="../embeddings/oleObject79.bin"/><Relationship Id="rId27" Type="http://schemas.openxmlformats.org/officeDocument/2006/relationships/oleObject" Target="../embeddings/oleObject8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42449"/>
            <a:ext cx="8147747" cy="19482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4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考点清单</a:t>
            </a:r>
            <a:endParaRPr lang="zh-CN" altLang="en-US" sz="2406" b="1" dirty="0"/>
          </a:p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    平面向量的线性运算及其几何意义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1.向量的有关概念及表示法</a:t>
            </a:r>
            <a:endParaRPr lang="zh-CN" altLang="en-US" sz="1805" dirty="0"/>
          </a:p>
        </p:txBody>
      </p:sp>
      <p:pic>
        <p:nvPicPr>
          <p:cNvPr id="3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3593" y="936615"/>
            <a:ext cx="2777259" cy="415395"/>
          </a:xfrm>
          <a:prstGeom prst="rect">
            <a:avLst/>
          </a:prstGeom>
          <a:noFill/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9325" y="3284617"/>
            <a:ext cx="5557752" cy="3187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16"/>
          <p:cNvGrpSpPr/>
          <p:nvPr/>
        </p:nvGrpSpPr>
        <p:grpSpPr bwMode="auto">
          <a:xfrm>
            <a:off x="7228912" y="4295302"/>
            <a:ext cx="969263" cy="347979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5053609" y="6021068"/>
            <a:ext cx="216575" cy="362875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321302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837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考点二    平面向量基本定理及向量的坐标运算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1.平面向量基本定理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如果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是同一平面内的两个①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不共线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向量,那么对于这一平面内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的任意向量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,②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有且只有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一对实数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=③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b="1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b="1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其中,不共线的向量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叫做表示这一平面内所有向量的一组基底.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3934343"/>
            <a:ext cx="8147747" cy="1397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温馨提示　(1)零向量和共线向量不能作基底;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(2)基底给定,同一向量的分解形式唯一;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sz="1805" dirty="0"/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5518341" y="2554666"/>
            <a:ext cx="1299577" cy="362875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3761267" y="3013033"/>
            <a:ext cx="1540623" cy="362875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7600028" y="2994505"/>
            <a:ext cx="1368685" cy="362875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25789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656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2.平面向量的坐标运算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(1)加法、减法、数乘运算 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20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0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(2)向量坐标的求法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1911" kern="0" spc="79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),即一个向量的坐标等于表示该向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量的有向线段的终点的坐标减去始点的坐标.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(3)平面向量共线的坐标表示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),其中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共线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⑦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43987" y="3858723"/>
          <a:ext cx="343775" cy="353325"/>
        </p:xfrm>
        <a:graphic>
          <a:graphicData uri="http://schemas.openxmlformats.org/presentationml/2006/ole">
            <p:oleObj spid="_x0000_s5123" name="Equation" r:id="rId5" imgW="9144000" imgH="9448800" progId="Equation.DSMT4">
              <p:embed/>
            </p:oleObj>
          </a:graphicData>
        </a:graphic>
      </p:graphicFrame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33942" y="2134035"/>
            <a:ext cx="8349183" cy="107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6"/>
          <p:cNvGrpSpPr/>
          <p:nvPr/>
        </p:nvGrpSpPr>
        <p:grpSpPr bwMode="auto">
          <a:xfrm>
            <a:off x="4346710" y="2748861"/>
            <a:ext cx="1677098" cy="362875"/>
            <a:chOff x="4881562" y="2969419"/>
            <a:chExt cx="783432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6613081" y="2736128"/>
            <a:ext cx="1677098" cy="362875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8777592" y="2748861"/>
            <a:ext cx="1361150" cy="362875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4" name="组合 16"/>
          <p:cNvGrpSpPr/>
          <p:nvPr/>
        </p:nvGrpSpPr>
        <p:grpSpPr bwMode="auto">
          <a:xfrm>
            <a:off x="7843101" y="5257147"/>
            <a:ext cx="1547436" cy="362875"/>
            <a:chOff x="4881562" y="2969419"/>
            <a:chExt cx="783432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415510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平面向量基本定理的应用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992314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(2019届山东烟台9月调研,14)在△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1875" kern="0" spc="15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976" kern="0" spc="11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976" kern="0" spc="8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</a:t>
            </a:r>
            <a:r>
              <a:rPr lang="zh-CN" altLang="en-US" sz="1976" kern="0" spc="13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976" kern="0" spc="8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333947" y="2057356"/>
          <a:ext cx="429719" cy="353325"/>
        </p:xfrm>
        <a:graphic>
          <a:graphicData uri="http://schemas.openxmlformats.org/presentationml/2006/ole">
            <p:oleObj spid="_x0000_s6178" name="Equation" r:id="rId5" imgW="11277600" imgH="9448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036309" y="2057356"/>
          <a:ext cx="401071" cy="372423"/>
        </p:xfrm>
        <a:graphic>
          <a:graphicData uri="http://schemas.openxmlformats.org/presentationml/2006/ole">
            <p:oleObj spid="_x0000_s6179" name="Equation" r:id="rId6" imgW="10668000" imgH="975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3707" y="2452882"/>
          <a:ext cx="353325" cy="372422"/>
        </p:xfrm>
        <a:graphic>
          <a:graphicData uri="http://schemas.openxmlformats.org/presentationml/2006/ole">
            <p:oleObj spid="_x0000_s6180" name="Equation" r:id="rId7" imgW="9448800" imgH="9753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51549" y="2452882"/>
          <a:ext cx="372423" cy="372423"/>
        </p:xfrm>
        <a:graphic>
          <a:graphicData uri="http://schemas.openxmlformats.org/presentationml/2006/ole">
            <p:oleObj spid="_x0000_s6181" name="Equation" r:id="rId8" imgW="97536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44288" y="2452882"/>
          <a:ext cx="420169" cy="372423"/>
        </p:xfrm>
        <a:graphic>
          <a:graphicData uri="http://schemas.openxmlformats.org/presentationml/2006/ole">
            <p:oleObj spid="_x0000_s6182" name="Equation" r:id="rId9" imgW="10972800" imgH="975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921726" y="2452024"/>
          <a:ext cx="343775" cy="353325"/>
        </p:xfrm>
        <a:graphic>
          <a:graphicData uri="http://schemas.openxmlformats.org/presentationml/2006/ole">
            <p:oleObj spid="_x0000_s6183" name="Equation" r:id="rId10" imgW="9144000" imgH="944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522770" y="2452882"/>
          <a:ext cx="353324" cy="372422"/>
        </p:xfrm>
        <a:graphic>
          <a:graphicData uri="http://schemas.openxmlformats.org/presentationml/2006/ole">
            <p:oleObj spid="_x0000_s6184" name="Equation" r:id="rId11" imgW="9448800" imgH="9753600" progId="Equation.DSMT4">
              <p:embed/>
            </p:oleObj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2053707" y="3010562"/>
            <a:ext cx="8147747" cy="1862275"/>
            <a:chOff x="540000" y="2930888"/>
            <a:chExt cx="8127000" cy="1857533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2930888"/>
              <a:ext cx="8127000" cy="1749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1747" kern="0" spc="15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747" kern="0" spc="141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747" kern="0" spc="118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47" kern="0" spc="88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657" kern="0" spc="104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657" kern="0" spc="104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1747" kern="0" spc="15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657" kern="0" spc="104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故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306800" y="3023339"/>
            <a:ext cx="419099" cy="371475"/>
          </p:xfrm>
          <a:graphic>
            <a:graphicData uri="http://schemas.openxmlformats.org/presentationml/2006/ole">
              <p:oleObj spid="_x0000_s6185" name="Equation" r:id="rId12" imgW="10972800" imgH="97536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870049" y="3023339"/>
            <a:ext cx="400049" cy="371475"/>
          </p:xfrm>
          <a:graphic>
            <a:graphicData uri="http://schemas.openxmlformats.org/presentationml/2006/ole">
              <p:oleObj spid="_x0000_s6186" name="Equation" r:id="rId13" imgW="10668000" imgH="9753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414248" y="3023339"/>
            <a:ext cx="371474" cy="371474"/>
          </p:xfrm>
          <a:graphic>
            <a:graphicData uri="http://schemas.openxmlformats.org/presentationml/2006/ole">
              <p:oleObj spid="_x0000_s6187" name="Equation" r:id="rId14" imgW="9753600" imgH="97536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929873" y="3014669"/>
            <a:ext cx="171450" cy="552450"/>
          </p:xfrm>
          <a:graphic>
            <a:graphicData uri="http://schemas.openxmlformats.org/presentationml/2006/ole">
              <p:oleObj spid="_x0000_s6188" name="Equation" r:id="rId15" imgW="4572000" imgH="14630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3101323" y="3023339"/>
            <a:ext cx="352424" cy="371474"/>
          </p:xfrm>
          <a:graphic>
            <a:graphicData uri="http://schemas.openxmlformats.org/presentationml/2006/ole">
              <p:oleObj spid="_x0000_s6189" name="Equation" r:id="rId16" imgW="9448800" imgH="97536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597897" y="3014669"/>
            <a:ext cx="180975" cy="552450"/>
          </p:xfrm>
          <a:graphic>
            <a:graphicData uri="http://schemas.openxmlformats.org/presentationml/2006/ole">
              <p:oleObj spid="_x0000_s6190" name="Equation" r:id="rId17" imgW="4876800" imgH="146304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3778872" y="3023339"/>
            <a:ext cx="333375" cy="371475"/>
          </p:xfrm>
          <a:graphic>
            <a:graphicData uri="http://schemas.openxmlformats.org/presentationml/2006/ole">
              <p:oleObj spid="_x0000_s6191" name="Equation" r:id="rId18" imgW="8839200" imgH="97536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4256397" y="3014669"/>
            <a:ext cx="171450" cy="552450"/>
          </p:xfrm>
          <a:graphic>
            <a:graphicData uri="http://schemas.openxmlformats.org/presentationml/2006/ole">
              <p:oleObj spid="_x0000_s6192" name="Equation" r:id="rId19" imgW="4572000" imgH="146304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427847" y="3023339"/>
            <a:ext cx="352424" cy="371474"/>
          </p:xfrm>
          <a:graphic>
            <a:graphicData uri="http://schemas.openxmlformats.org/presentationml/2006/ole">
              <p:oleObj spid="_x0000_s6193" name="Equation" r:id="rId20" imgW="9448800" imgH="97536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4857752" y="3014669"/>
            <a:ext cx="180975" cy="552450"/>
          </p:xfrm>
          <a:graphic>
            <a:graphicData uri="http://schemas.openxmlformats.org/presentationml/2006/ole">
              <p:oleObj spid="_x0000_s6194" name="Equation" r:id="rId21" imgW="4876800" imgH="146304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5190513" y="3022483"/>
            <a:ext cx="342900" cy="352425"/>
          </p:xfrm>
          <a:graphic>
            <a:graphicData uri="http://schemas.openxmlformats.org/presentationml/2006/ole">
              <p:oleObj spid="_x0000_s6195" name="Equation" r:id="rId22" imgW="9144000" imgH="94488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5618530" y="3023339"/>
            <a:ext cx="352424" cy="371474"/>
          </p:xfrm>
          <a:graphic>
            <a:graphicData uri="http://schemas.openxmlformats.org/presentationml/2006/ole">
              <p:oleObj spid="_x0000_s6196" name="Equation" r:id="rId23" imgW="9448800" imgH="97536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6200221" y="3014669"/>
            <a:ext cx="180975" cy="552450"/>
          </p:xfrm>
          <a:graphic>
            <a:graphicData uri="http://schemas.openxmlformats.org/presentationml/2006/ole">
              <p:oleObj spid="_x0000_s6197" name="Equation" r:id="rId24" imgW="4876800" imgH="146304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6381196" y="3022483"/>
            <a:ext cx="342900" cy="352425"/>
          </p:xfrm>
          <a:graphic>
            <a:graphicData uri="http://schemas.openxmlformats.org/presentationml/2006/ole">
              <p:oleObj spid="_x0000_s6198" name="Equation" r:id="rId25" imgW="9144000" imgH="94488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6809213" y="3014669"/>
            <a:ext cx="180975" cy="552450"/>
          </p:xfrm>
          <a:graphic>
            <a:graphicData uri="http://schemas.openxmlformats.org/presentationml/2006/ole">
              <p:oleObj spid="_x0000_s6199" name="Equation" r:id="rId26" imgW="4876800" imgH="146304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6990188" y="3023339"/>
            <a:ext cx="352424" cy="371474"/>
          </p:xfrm>
          <a:graphic>
            <a:graphicData uri="http://schemas.openxmlformats.org/presentationml/2006/ole">
              <p:oleObj spid="_x0000_s6200" name="Equation" r:id="rId27" imgW="9448800" imgH="9753600" progId="Equation.DSMT4">
                <p:embed/>
              </p:oleObj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795600" y="3650293"/>
            <a:ext cx="419099" cy="371475"/>
          </p:xfrm>
          <a:graphic>
            <a:graphicData uri="http://schemas.openxmlformats.org/presentationml/2006/ole">
              <p:oleObj spid="_x0000_s6201" name="Equation" r:id="rId28" imgW="10972800" imgH="9753600" progId="Equation.DSMT4">
                <p:embed/>
              </p:oleObj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1471313" y="3649438"/>
            <a:ext cx="342899" cy="352425"/>
          </p:xfrm>
          <a:graphic>
            <a:graphicData uri="http://schemas.openxmlformats.org/presentationml/2006/ole">
              <p:oleObj spid="_x0000_s6202" name="Equation" r:id="rId29" imgW="9144000" imgH="9448800" progId="Equation.DSMT4">
                <p:embed/>
              </p:oleObj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2070826" y="3650293"/>
            <a:ext cx="352424" cy="371474"/>
          </p:xfrm>
          <a:graphic>
            <a:graphicData uri="http://schemas.openxmlformats.org/presentationml/2006/ole">
              <p:oleObj spid="_x0000_s6203" name="Equation" r:id="rId30" imgW="9448800" imgH="9753600" progId="Equation.DSMT4">
                <p:embed/>
              </p:oleObj>
            </a:graphicData>
          </a:graphic>
        </p:graphicFrame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3254965" y="3641624"/>
            <a:ext cx="180975" cy="552450"/>
          </p:xfrm>
          <a:graphic>
            <a:graphicData uri="http://schemas.openxmlformats.org/presentationml/2006/ole">
              <p:oleObj spid="_x0000_s6204" name="Equation" r:id="rId31" imgW="4876800" imgH="14630400" progId="Equation.DSMT4">
                <p:embed/>
              </p:oleObj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3841570" y="3641624"/>
            <a:ext cx="180975" cy="552450"/>
          </p:xfrm>
          <a:graphic>
            <a:graphicData uri="http://schemas.openxmlformats.org/presentationml/2006/ole">
              <p:oleObj spid="_x0000_s6205" name="Equation" r:id="rId32" imgW="4876800" imgH="14630400" progId="Equation.DSMT4">
                <p:embed/>
              </p:oleObj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1308826" y="4235971"/>
            <a:ext cx="180975" cy="552450"/>
          </p:xfrm>
          <a:graphic>
            <a:graphicData uri="http://schemas.openxmlformats.org/presentationml/2006/ole">
              <p:oleObj spid="_x0000_s6206" name="Equation" r:id="rId33" imgW="4876800" imgH="14630400" progId="Equation.DSMT4">
                <p:embed/>
              </p:oleObj>
            </a:graphicData>
          </a:graphic>
        </p:graphicFrame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1574918" y="4235971"/>
            <a:ext cx="180975" cy="552450"/>
          </p:xfrm>
          <a:graphic>
            <a:graphicData uri="http://schemas.openxmlformats.org/presentationml/2006/ole">
              <p:oleObj spid="_x0000_s6207" name="Equation" r:id="rId34" imgW="4876800" imgH="14630400" progId="Equation.DSMT4">
                <p:embed/>
              </p:oleObj>
            </a:graphicData>
          </a:graphic>
        </p:graphicFrame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1900043" y="4235971"/>
            <a:ext cx="171450" cy="552450"/>
          </p:xfrm>
          <a:graphic>
            <a:graphicData uri="http://schemas.openxmlformats.org/presentationml/2006/ole">
              <p:oleObj spid="_x0000_s6208" name="Equation" r:id="rId35" imgW="4572000" imgH="14630400" progId="Equation.DSMT4">
                <p:embed/>
              </p:oleObj>
            </a:graphicData>
          </a:graphic>
        </p:graphicFrame>
      </p:grpSp>
      <p:grpSp>
        <p:nvGrpSpPr>
          <p:cNvPr id="37" name="组合 36"/>
          <p:cNvGrpSpPr/>
          <p:nvPr/>
        </p:nvGrpSpPr>
        <p:grpSpPr>
          <a:xfrm>
            <a:off x="2053707" y="5017221"/>
            <a:ext cx="8147747" cy="637855"/>
            <a:chOff x="540000" y="1080000"/>
            <a:chExt cx="8127000" cy="636231"/>
          </a:xfrm>
        </p:grpSpPr>
        <p:sp>
          <p:nvSpPr>
            <p:cNvPr id="38" name="TextBox 2"/>
            <p:cNvSpPr txBox="1"/>
            <p:nvPr/>
          </p:nvSpPr>
          <p:spPr>
            <a:xfrm>
              <a:off x="540000" y="1080000"/>
              <a:ext cx="8127000" cy="5280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1306800" y="1163781"/>
            <a:ext cx="171450" cy="552450"/>
          </p:xfrm>
          <a:graphic>
            <a:graphicData uri="http://schemas.openxmlformats.org/presentationml/2006/ole">
              <p:oleObj spid="_x0000_s6209" name="Equation" r:id="rId36" imgW="45720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04335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平面向量共线的坐标表示及运算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52013"/>
            <a:ext cx="8147747" cy="1689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(2018辽宁丹东五校协作体联考,4)向量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27" kern="0" spc="461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,1),且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∥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,则cos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599" kern="0" spc="-124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B.-</a:t>
            </a:r>
            <a:r>
              <a:rPr lang="zh-CN" altLang="en-US" sz="2599" kern="0" spc="-124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D.-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172886" y="1654652"/>
          <a:ext cx="945381" cy="620704"/>
        </p:xfrm>
        <a:graphic>
          <a:graphicData uri="http://schemas.openxmlformats.org/presentationml/2006/ole">
            <p:oleObj spid="_x0000_s7179" name="Equation" r:id="rId5" imgW="249936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2828" y="2794907"/>
          <a:ext cx="171887" cy="553859"/>
        </p:xfrm>
        <a:graphic>
          <a:graphicData uri="http://schemas.openxmlformats.org/presentationml/2006/ole">
            <p:oleObj spid="_x0000_s7180" name="Equation" r:id="rId6" imgW="45720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07536" y="2794907"/>
          <a:ext cx="171888" cy="553860"/>
        </p:xfrm>
        <a:graphic>
          <a:graphicData uri="http://schemas.openxmlformats.org/presentationml/2006/ole">
            <p:oleObj spid="_x0000_s7181" name="Equation" r:id="rId7" imgW="45720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26910" y="2794907"/>
          <a:ext cx="181437" cy="553860"/>
        </p:xfrm>
        <a:graphic>
          <a:graphicData uri="http://schemas.openxmlformats.org/presentationml/2006/ole">
            <p:oleObj spid="_x0000_s7182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55307" y="2794907"/>
          <a:ext cx="181437" cy="553860"/>
        </p:xfrm>
        <a:graphic>
          <a:graphicData uri="http://schemas.openxmlformats.org/presentationml/2006/ole">
            <p:oleObj spid="_x0000_s7183" name="Equation" r:id="rId9" imgW="4876800" imgH="14630400" progId="Equation.DSMT4">
              <p:embed/>
            </p:oleObj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2053707" y="3556761"/>
            <a:ext cx="8147747" cy="2037994"/>
            <a:chOff x="540000" y="1080000"/>
            <a:chExt cx="8127000" cy="2032805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1080000"/>
              <a:ext cx="8127000" cy="18987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∵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∥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27" kern="0" spc="461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=(cos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,1),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06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∴tan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·cos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=sin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∴cos 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=1-2sin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=1-2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991" kern="0" spc="76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478" kern="0" spc="-105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.故选C.</a:t>
              </a:r>
              <a:endParaRPr lang="zh-CN" altLang="en-US" sz="1805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407971" y="1182378"/>
            <a:ext cx="942974" cy="619124"/>
          </p:xfrm>
          <a:graphic>
            <a:graphicData uri="http://schemas.openxmlformats.org/presentationml/2006/ole">
              <p:oleObj spid="_x0000_s7184" name="Equation" r:id="rId10" imgW="24993600" imgH="16459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692506" y="1854537"/>
            <a:ext cx="171450" cy="552450"/>
          </p:xfrm>
          <a:graphic>
            <a:graphicData uri="http://schemas.openxmlformats.org/presentationml/2006/ole">
              <p:oleObj spid="_x0000_s7185" name="Equation" r:id="rId11" imgW="4572000" imgH="1463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074683" y="2446056"/>
            <a:ext cx="476249" cy="666749"/>
          </p:xfrm>
          <a:graphic>
            <a:graphicData uri="http://schemas.openxmlformats.org/presentationml/2006/ole">
              <p:oleObj spid="_x0000_s7186" name="Equation" r:id="rId12" imgW="12496800" imgH="17678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695082" y="2513996"/>
            <a:ext cx="180975" cy="552450"/>
          </p:xfrm>
          <a:graphic>
            <a:graphicData uri="http://schemas.openxmlformats.org/presentationml/2006/ole">
              <p:oleObj spid="_x0000_s7187" name="Equation" r:id="rId13" imgW="4876800" imgH="14630400" progId="Equation.DSMT4">
                <p:embed/>
              </p:oleObj>
            </a:graphicData>
          </a:graphic>
        </p:graphicFrame>
      </p:grpSp>
      <p:sp>
        <p:nvSpPr>
          <p:cNvPr id="15" name="TextBox 2"/>
          <p:cNvSpPr txBox="1"/>
          <p:nvPr/>
        </p:nvSpPr>
        <p:spPr>
          <a:xfrm>
            <a:off x="2206496" y="5666946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03416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63797"/>
            <a:ext cx="8147747" cy="48806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4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方法1    向量共线问题的求解方法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1.两非零向量共线是指存在实数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使两向量可以互相表示.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2.向量共线的充要条件中要注意当两向量共线时,通常只有非零向量才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能表示与之共线的其他向量,要注意待定系数法和方程思想的运用.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3.证明三点共线问题,可用向量共线来解决,但应注意向量共线与三点共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线的区别与联系,当两向量共线且有公共点时,才能得到三点共线.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三点共线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1747" kern="0" spc="11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747" kern="0" spc="88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1747" kern="0" spc="95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=1.特别地,当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线段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5.若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∥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27259" y="4873803"/>
          <a:ext cx="372422" cy="372423"/>
        </p:xfrm>
        <a:graphic>
          <a:graphicData uri="http://schemas.openxmlformats.org/presentationml/2006/ole">
            <p:oleObj spid="_x0000_s8198" name="Equation" r:id="rId5" imgW="9753600" imgH="975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68448" y="4873803"/>
          <a:ext cx="334226" cy="372423"/>
        </p:xfrm>
        <a:graphic>
          <a:graphicData uri="http://schemas.openxmlformats.org/presentationml/2006/ole">
            <p:oleObj spid="_x0000_s8199" name="Equation" r:id="rId6" imgW="8839200" imgH="975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784576" y="4873803"/>
          <a:ext cx="343775" cy="372423"/>
        </p:xfrm>
        <a:graphic>
          <a:graphicData uri="http://schemas.openxmlformats.org/presentationml/2006/ole">
            <p:oleObj spid="_x0000_s8200" name="Equation" r:id="rId7" imgW="9144000" imgH="9753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694906" y="4792918"/>
          <a:ext cx="181437" cy="553860"/>
        </p:xfrm>
        <a:graphic>
          <a:graphicData uri="http://schemas.openxmlformats.org/presentationml/2006/ole">
            <p:oleObj spid="_x0000_s8201" name="Equation" r:id="rId8" imgW="4876800" imgH="14630400" progId="Equation.DSMT4">
              <p:embed/>
            </p:oleObj>
          </a:graphicData>
        </a:graphic>
      </p:graphicFrame>
      <p:pic>
        <p:nvPicPr>
          <p:cNvPr id="8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02472" y="941853"/>
            <a:ext cx="2777259" cy="415395"/>
          </a:xfrm>
          <a:prstGeom prst="rect">
            <a:avLst/>
          </a:prstGeom>
          <a:noFill/>
        </p:spPr>
      </p:pic>
    </p:spTree>
    <p:custDataLst>
      <p:custData r:id="rId2"/>
    </p:custDataLst>
    <p:extLst>
      <p:ext uri="{BB962C8B-B14F-4D97-AF65-F5344CB8AC3E}">
        <p14:creationId xmlns:p14="http://schemas.microsoft.com/office/powerpoint/2010/main" xmlns="" val="819211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(2018课标全国Ⅲ,13,5分)已知向量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=(1,2),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=(2,-2),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=(1,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).若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∥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pSp>
        <p:nvGrpSpPr>
          <p:cNvPr id="5" name="组合 4"/>
          <p:cNvGrpSpPr/>
          <p:nvPr/>
        </p:nvGrpSpPr>
        <p:grpSpPr>
          <a:xfrm>
            <a:off x="2053707" y="2085879"/>
            <a:ext cx="8147747" cy="1776272"/>
            <a:chOff x="540000" y="2007816"/>
            <a:chExt cx="8127000" cy="1771749"/>
          </a:xfrm>
        </p:grpSpPr>
        <p:sp>
          <p:nvSpPr>
            <p:cNvPr id="3" name="TextBox 2"/>
            <p:cNvSpPr txBox="1"/>
            <p:nvPr/>
          </p:nvSpPr>
          <p:spPr>
            <a:xfrm>
              <a:off x="540000" y="2007816"/>
              <a:ext cx="8127000" cy="41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</a:t>
              </a:r>
              <a:endParaRPr lang="zh-CN" altLang="en-US" sz="1805" b="1" dirty="0"/>
            </a:p>
          </p:txBody>
        </p:sp>
        <p:pic>
          <p:nvPicPr>
            <p:cNvPr id="86017" name="Picture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1560" y="2484165"/>
              <a:ext cx="7124700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组合 9"/>
          <p:cNvGrpSpPr/>
          <p:nvPr/>
        </p:nvGrpSpPr>
        <p:grpSpPr>
          <a:xfrm>
            <a:off x="2053707" y="3958558"/>
            <a:ext cx="8147747" cy="1104234"/>
            <a:chOff x="540000" y="3948479"/>
            <a:chExt cx="8127000" cy="1101422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3948479"/>
              <a:ext cx="8127000" cy="9937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由题意得2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=(4,2),因为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=(1,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∥(2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),所以4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-2=0,解得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λ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40000" y="4497452"/>
            <a:ext cx="180975" cy="552449"/>
          </p:xfrm>
          <a:graphic>
            <a:graphicData uri="http://schemas.openxmlformats.org/presentationml/2006/ole">
              <p:oleObj spid="_x0000_s9220" name="Equation" r:id="rId6" imgW="4876800" imgH="14630400" progId="Equation.DSMT4">
                <p:embed/>
              </p:oleObj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2053707" y="5161604"/>
            <a:ext cx="8147747" cy="637855"/>
            <a:chOff x="540000" y="5148461"/>
            <a:chExt cx="8127000" cy="636231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5148461"/>
              <a:ext cx="8127000" cy="5280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306800" y="5232242"/>
            <a:ext cx="180975" cy="552450"/>
          </p:xfrm>
          <a:graphic>
            <a:graphicData uri="http://schemas.openxmlformats.org/presentationml/2006/ole">
              <p:oleObj spid="_x0000_s9221" name="Equation" r:id="rId7" imgW="48768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1817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6235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如图所示,在△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的中点,过点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的直线分别交直线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于不同的两点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875" kern="0" spc="15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6" kern="0" spc="8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 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6004" kern="0" spc="38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85315" y="2562698"/>
            <a:ext cx="1250960" cy="1546989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46104" y="1544419"/>
          <a:ext cx="343775" cy="353325"/>
        </p:xfrm>
        <a:graphic>
          <a:graphicData uri="http://schemas.openxmlformats.org/presentationml/2006/ole">
            <p:oleObj spid="_x0000_s10246" name="Equation" r:id="rId6" imgW="9144000" imgH="944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09800" y="1544418"/>
          <a:ext cx="429718" cy="353324"/>
        </p:xfrm>
        <a:graphic>
          <a:graphicData uri="http://schemas.openxmlformats.org/presentationml/2006/ole">
            <p:oleObj spid="_x0000_s10247" name="Equation" r:id="rId7" imgW="112776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03582" y="1545277"/>
          <a:ext cx="353324" cy="372422"/>
        </p:xfrm>
        <a:graphic>
          <a:graphicData uri="http://schemas.openxmlformats.org/presentationml/2006/ole">
            <p:oleObj spid="_x0000_s10248" name="Equation" r:id="rId8" imgW="94488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229551" y="1545277"/>
          <a:ext cx="372422" cy="372422"/>
        </p:xfrm>
        <a:graphic>
          <a:graphicData uri="http://schemas.openxmlformats.org/presentationml/2006/ole">
            <p:oleObj spid="_x0000_s10249" name="Equation" r:id="rId9" imgW="9753600" imgH="97536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3208189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endParaRPr lang="zh-CN" altLang="en-US" sz="1805" b="1" dirty="0"/>
          </a:p>
        </p:txBody>
      </p:sp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067" y="1581381"/>
            <a:ext cx="7267029" cy="307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528301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030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解法一:连接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,由于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1747" kern="0" spc="11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657" kern="0" spc="10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747" kern="0" spc="10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696" kern="0" spc="146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696" kern="0" spc="12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609" kern="0" spc="17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609" kern="0" spc="10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696" kern="0" spc="10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523" kern="0" spc="-6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09" kern="0" spc="10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27" kern="0" spc="36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09" kern="0" spc="10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96" kern="0" spc="10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同理,</a:t>
            </a:r>
            <a:r>
              <a:rPr lang="zh-CN" altLang="en-US" sz="1696" kern="0" spc="12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09" kern="0" spc="10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27" kern="0" spc="32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96" kern="0" spc="10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由于向量</a:t>
            </a:r>
            <a:r>
              <a:rPr lang="zh-CN" altLang="en-US" sz="1976" kern="0" spc="11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共线,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故存在实数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</a:t>
            </a:r>
            <a:r>
              <a:rPr lang="zh-CN" altLang="en-US" sz="1976" kern="0" spc="11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796" kern="0" spc="36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92" kern="0" spc="11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495" kern="0" spc="-10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77" kern="0" spc="1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926" kern="0" spc="127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85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由于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6" kern="0" spc="8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不共线,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故得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23" kern="0" spc="-6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827" kern="0" spc="32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09960" y="1641824"/>
          <a:ext cx="372423" cy="372423"/>
        </p:xfrm>
        <a:graphic>
          <a:graphicData uri="http://schemas.openxmlformats.org/presentationml/2006/ole">
            <p:oleObj spid="_x0000_s11303" name="Equation" r:id="rId5" imgW="9753600" imgH="975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26900" y="1633132"/>
          <a:ext cx="181436" cy="553859"/>
        </p:xfrm>
        <a:graphic>
          <a:graphicData uri="http://schemas.openxmlformats.org/presentationml/2006/ole">
            <p:oleObj spid="_x0000_s11304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93672" y="1640965"/>
          <a:ext cx="343774" cy="353325"/>
        </p:xfrm>
        <a:graphic>
          <a:graphicData uri="http://schemas.openxmlformats.org/presentationml/2006/ole">
            <p:oleObj spid="_x0000_s11305" name="Equation" r:id="rId7" imgW="91440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81964" y="1641824"/>
          <a:ext cx="353325" cy="372423"/>
        </p:xfrm>
        <a:graphic>
          <a:graphicData uri="http://schemas.openxmlformats.org/presentationml/2006/ole">
            <p:oleObj spid="_x0000_s11306" name="Equation" r:id="rId8" imgW="94488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53707" y="2260479"/>
          <a:ext cx="401071" cy="372423"/>
        </p:xfrm>
        <a:graphic>
          <a:graphicData uri="http://schemas.openxmlformats.org/presentationml/2006/ole">
            <p:oleObj spid="_x0000_s11307" name="Equation" r:id="rId9" imgW="10668000" imgH="975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599296" y="2260479"/>
          <a:ext cx="372422" cy="372423"/>
        </p:xfrm>
        <a:graphic>
          <a:graphicData uri="http://schemas.openxmlformats.org/presentationml/2006/ole">
            <p:oleObj spid="_x0000_s11308" name="Equation" r:id="rId10" imgW="9753600" imgH="9753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057054" y="2259620"/>
          <a:ext cx="429719" cy="353324"/>
        </p:xfrm>
        <a:graphic>
          <a:graphicData uri="http://schemas.openxmlformats.org/presentationml/2006/ole">
            <p:oleObj spid="_x0000_s11309" name="Equation" r:id="rId11" imgW="11277600" imgH="9448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631290" y="2251788"/>
          <a:ext cx="181437" cy="553860"/>
        </p:xfrm>
        <a:graphic>
          <a:graphicData uri="http://schemas.openxmlformats.org/presentationml/2006/ole">
            <p:oleObj spid="_x0000_s11310" name="Equation" r:id="rId12" imgW="48768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898061" y="2259621"/>
          <a:ext cx="343775" cy="353325"/>
        </p:xfrm>
        <a:graphic>
          <a:graphicData uri="http://schemas.openxmlformats.org/presentationml/2006/ole">
            <p:oleObj spid="_x0000_s11311" name="Equation" r:id="rId13" imgW="9144000" imgH="9448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386353" y="2260479"/>
          <a:ext cx="353324" cy="372422"/>
        </p:xfrm>
        <a:graphic>
          <a:graphicData uri="http://schemas.openxmlformats.org/presentationml/2006/ole">
            <p:oleObj spid="_x0000_s11312" name="Equation" r:id="rId14" imgW="9448800" imgH="97536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910346" y="2251788"/>
          <a:ext cx="238732" cy="553859"/>
        </p:xfrm>
        <a:graphic>
          <a:graphicData uri="http://schemas.openxmlformats.org/presentationml/2006/ole">
            <p:oleObj spid="_x0000_s11313" name="Equation" r:id="rId15" imgW="6400800" imgH="14630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9079" y="2259621"/>
          <a:ext cx="343775" cy="353325"/>
        </p:xfrm>
        <a:graphic>
          <a:graphicData uri="http://schemas.openxmlformats.org/presentationml/2006/ole">
            <p:oleObj spid="_x0000_s11314" name="Equation" r:id="rId16" imgW="9144000" imgH="94488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637371" y="2232353"/>
          <a:ext cx="821241" cy="620706"/>
        </p:xfrm>
        <a:graphic>
          <a:graphicData uri="http://schemas.openxmlformats.org/presentationml/2006/ole">
            <p:oleObj spid="_x0000_s11315" name="Equation" r:id="rId17" imgW="21640800" imgH="164592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6458612" y="2259621"/>
          <a:ext cx="343775" cy="353325"/>
        </p:xfrm>
        <a:graphic>
          <a:graphicData uri="http://schemas.openxmlformats.org/presentationml/2006/ole">
            <p:oleObj spid="_x0000_s11316" name="Equation" r:id="rId18" imgW="9144000" imgH="94488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946906" y="2251788"/>
          <a:ext cx="181437" cy="553860"/>
        </p:xfrm>
        <a:graphic>
          <a:graphicData uri="http://schemas.openxmlformats.org/presentationml/2006/ole">
            <p:oleObj spid="_x0000_s11317" name="Equation" r:id="rId19" imgW="4876800" imgH="146304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7128342" y="2260479"/>
          <a:ext cx="353324" cy="372422"/>
        </p:xfrm>
        <a:graphic>
          <a:graphicData uri="http://schemas.openxmlformats.org/presentationml/2006/ole">
            <p:oleObj spid="_x0000_s11318" name="Equation" r:id="rId20" imgW="9448800" imgH="97536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2630276" y="2935594"/>
          <a:ext cx="372423" cy="372422"/>
        </p:xfrm>
        <a:graphic>
          <a:graphicData uri="http://schemas.openxmlformats.org/presentationml/2006/ole">
            <p:oleObj spid="_x0000_s11319" name="Equation" r:id="rId21" imgW="9753600" imgH="97536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147216" y="2926903"/>
          <a:ext cx="181436" cy="553859"/>
        </p:xfrm>
        <a:graphic>
          <a:graphicData uri="http://schemas.openxmlformats.org/presentationml/2006/ole">
            <p:oleObj spid="_x0000_s11320" name="Equation" r:id="rId22" imgW="4876800" imgH="146304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328653" y="2934736"/>
          <a:ext cx="343774" cy="353324"/>
        </p:xfrm>
        <a:graphic>
          <a:graphicData uri="http://schemas.openxmlformats.org/presentationml/2006/ole">
            <p:oleObj spid="_x0000_s11321" name="Equation" r:id="rId23" imgW="9144000" imgH="9448800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816945" y="2907468"/>
          <a:ext cx="773495" cy="620704"/>
        </p:xfrm>
        <a:graphic>
          <a:graphicData uri="http://schemas.openxmlformats.org/presentationml/2006/ole">
            <p:oleObj spid="_x0000_s11322" name="Equation" r:id="rId24" imgW="20421600" imgH="16459200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4590440" y="2935594"/>
          <a:ext cx="353325" cy="372423"/>
        </p:xfrm>
        <a:graphic>
          <a:graphicData uri="http://schemas.openxmlformats.org/presentationml/2006/ole">
            <p:oleObj spid="_x0000_s11323" name="Equation" r:id="rId25" imgW="9448800" imgH="9753600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3078717" y="3460797"/>
          <a:ext cx="401071" cy="372423"/>
        </p:xfrm>
        <a:graphic>
          <a:graphicData uri="http://schemas.openxmlformats.org/presentationml/2006/ole">
            <p:oleObj spid="_x0000_s11324" name="Equation" r:id="rId26" imgW="10668000" imgH="9753600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3543852" y="3460797"/>
          <a:ext cx="372423" cy="372423"/>
        </p:xfrm>
        <a:graphic>
          <a:graphicData uri="http://schemas.openxmlformats.org/presentationml/2006/ole">
            <p:oleObj spid="_x0000_s11325" name="Equation" r:id="rId27" imgW="9753600" imgH="9753600" progId="Equation.DSMT4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4035786" y="3901991"/>
          <a:ext cx="401070" cy="372422"/>
        </p:xfrm>
        <a:graphic>
          <a:graphicData uri="http://schemas.openxmlformats.org/presentationml/2006/ole">
            <p:oleObj spid="_x0000_s11326" name="Equation" r:id="rId28" imgW="10668000" imgH="9753600" progId="Equation.DSMT4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4705621" y="3901991"/>
          <a:ext cx="372422" cy="372422"/>
        </p:xfrm>
        <a:graphic>
          <a:graphicData uri="http://schemas.openxmlformats.org/presentationml/2006/ole">
            <p:oleObj spid="_x0000_s11327" name="Equation" r:id="rId29" imgW="9753600" imgH="9753600" progId="Equation.DSMT4">
              <p:embed/>
            </p:oleObj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2309960" y="4466006"/>
          <a:ext cx="821241" cy="620704"/>
        </p:xfrm>
        <a:graphic>
          <a:graphicData uri="http://schemas.openxmlformats.org/presentationml/2006/ole">
            <p:oleObj spid="_x0000_s11328" name="Equation" r:id="rId30" imgW="21640800" imgH="16459200" progId="Equation.DSMT4">
              <p:embed/>
            </p:oleObj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3131201" y="4493273"/>
          <a:ext cx="343774" cy="353324"/>
        </p:xfrm>
        <a:graphic>
          <a:graphicData uri="http://schemas.openxmlformats.org/presentationml/2006/ole">
            <p:oleObj spid="_x0000_s11329" name="Equation" r:id="rId31" imgW="9144000" imgH="9448800" progId="Equation.DSMT4">
              <p:embed/>
            </p:oleObj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3619494" y="4485440"/>
          <a:ext cx="181437" cy="553860"/>
        </p:xfrm>
        <a:graphic>
          <a:graphicData uri="http://schemas.openxmlformats.org/presentationml/2006/ole">
            <p:oleObj spid="_x0000_s11330" name="Equation" r:id="rId32" imgW="4876800" imgH="14630400" progId="Equation.DSMT4">
              <p:embed/>
            </p:oleObj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3800930" y="4494131"/>
          <a:ext cx="353324" cy="372422"/>
        </p:xfrm>
        <a:graphic>
          <a:graphicData uri="http://schemas.openxmlformats.org/presentationml/2006/ole">
            <p:oleObj spid="_x0000_s11331" name="Equation" r:id="rId33" imgW="9448800" imgH="9753600" progId="Equation.DSMT4">
              <p:embed/>
            </p:oleObj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423019" y="4446795"/>
          <a:ext cx="1986257" cy="649352"/>
        </p:xfrm>
        <a:graphic>
          <a:graphicData uri="http://schemas.openxmlformats.org/presentationml/2006/ole">
            <p:oleObj spid="_x0000_s11332" name="Equation" r:id="rId34" imgW="52425600" imgH="17068800" progId="Equation.DSMT4">
              <p:embed/>
            </p:oleObj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2566212" y="5029568"/>
          <a:ext cx="343775" cy="353324"/>
        </p:xfrm>
        <a:graphic>
          <a:graphicData uri="http://schemas.openxmlformats.org/presentationml/2006/ole">
            <p:oleObj spid="_x0000_s11333" name="Equation" r:id="rId35" imgW="9144000" imgH="9448800" progId="Equation.DSMT4">
              <p:embed/>
            </p:oleObj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2974051" y="5030427"/>
          <a:ext cx="353325" cy="372422"/>
        </p:xfrm>
        <a:graphic>
          <a:graphicData uri="http://schemas.openxmlformats.org/presentationml/2006/ole">
            <p:oleObj spid="_x0000_s11334" name="Equation" r:id="rId36" imgW="9448800" imgH="9753600" progId="Equation.DSMT4">
              <p:embed/>
            </p:oleObj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2566213" y="5597556"/>
          <a:ext cx="181437" cy="553859"/>
        </p:xfrm>
        <a:graphic>
          <a:graphicData uri="http://schemas.openxmlformats.org/presentationml/2006/ole">
            <p:oleObj spid="_x0000_s11335" name="Equation" r:id="rId37" imgW="4876800" imgH="14630400" progId="Equation.DSMT4">
              <p:embed/>
            </p:oleObj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2832982" y="5597556"/>
          <a:ext cx="238732" cy="553859"/>
        </p:xfrm>
        <a:graphic>
          <a:graphicData uri="http://schemas.openxmlformats.org/presentationml/2006/ole">
            <p:oleObj spid="_x0000_s11336" name="Equation" r:id="rId38" imgW="6400800" imgH="14630400" progId="Equation.DSMT4">
              <p:embed/>
            </p:oleObj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3216234" y="5597556"/>
          <a:ext cx="181437" cy="553859"/>
        </p:xfrm>
        <a:graphic>
          <a:graphicData uri="http://schemas.openxmlformats.org/presentationml/2006/ole">
            <p:oleObj spid="_x0000_s11337" name="Equation" r:id="rId39" imgW="4876800" imgH="14630400" progId="Equation.DSMT4">
              <p:embed/>
            </p:oleObj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3778171" y="5597556"/>
          <a:ext cx="181437" cy="553859"/>
        </p:xfrm>
        <a:graphic>
          <a:graphicData uri="http://schemas.openxmlformats.org/presentationml/2006/ole">
            <p:oleObj spid="_x0000_s11338" name="Equation" r:id="rId40" imgW="4876800" imgH="14630400" progId="Equation.DSMT4">
              <p:embed/>
            </p:oleObj>
          </a:graphicData>
        </a:graphic>
      </p:graphicFrame>
      <p:graphicFrame>
        <p:nvGraphicFramePr>
          <p:cNvPr id="40" name="对象 39"/>
          <p:cNvGraphicFramePr>
            <a:graphicFrameLocks noChangeAspect="1"/>
          </p:cNvGraphicFramePr>
          <p:nvPr/>
        </p:nvGraphicFramePr>
        <p:xfrm>
          <a:off x="4228372" y="5578122"/>
          <a:ext cx="773495" cy="620704"/>
        </p:xfrm>
        <a:graphic>
          <a:graphicData uri="http://schemas.openxmlformats.org/presentationml/2006/ole">
            <p:oleObj spid="_x0000_s11339" name="Equation" r:id="rId41" imgW="20421600" imgH="164592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124989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06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消去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化简即得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解法二:连接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,∵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1747" kern="0" spc="11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657" kern="0" spc="10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747" kern="0" spc="10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又∵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875" kern="0" spc="150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6" kern="0" spc="8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1747" kern="0" spc="11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7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57" kern="0" spc="17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747" kern="0" spc="11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三点共线,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599" kern="0" spc="-7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09960" y="2574583"/>
          <a:ext cx="372423" cy="372423"/>
        </p:xfrm>
        <a:graphic>
          <a:graphicData uri="http://schemas.openxmlformats.org/presentationml/2006/ole">
            <p:oleObj spid="_x0000_s12305" name="Equation" r:id="rId5" imgW="9753600" imgH="975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26900" y="2565891"/>
          <a:ext cx="181436" cy="553859"/>
        </p:xfrm>
        <a:graphic>
          <a:graphicData uri="http://schemas.openxmlformats.org/presentationml/2006/ole">
            <p:oleObj spid="_x0000_s12306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93672" y="2573724"/>
          <a:ext cx="343774" cy="353324"/>
        </p:xfrm>
        <a:graphic>
          <a:graphicData uri="http://schemas.openxmlformats.org/presentationml/2006/ole">
            <p:oleObj spid="_x0000_s12307" name="Equation" r:id="rId7" imgW="91440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81964" y="2574583"/>
          <a:ext cx="353325" cy="372422"/>
        </p:xfrm>
        <a:graphic>
          <a:graphicData uri="http://schemas.openxmlformats.org/presentationml/2006/ole">
            <p:oleObj spid="_x0000_s12308" name="Equation" r:id="rId8" imgW="94488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66212" y="3073042"/>
          <a:ext cx="343775" cy="353325"/>
        </p:xfrm>
        <a:graphic>
          <a:graphicData uri="http://schemas.openxmlformats.org/presentationml/2006/ole">
            <p:oleObj spid="_x0000_s12309" name="Equation" r:id="rId9" imgW="91440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229908" y="3073042"/>
          <a:ext cx="429719" cy="353325"/>
        </p:xfrm>
        <a:graphic>
          <a:graphicData uri="http://schemas.openxmlformats.org/presentationml/2006/ole">
            <p:oleObj spid="_x0000_s12310" name="Equation" r:id="rId10" imgW="11277600" imgH="944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723690" y="3073899"/>
          <a:ext cx="353325" cy="372422"/>
        </p:xfrm>
        <a:graphic>
          <a:graphicData uri="http://schemas.openxmlformats.org/presentationml/2006/ole">
            <p:oleObj spid="_x0000_s12311" name="Equation" r:id="rId11" imgW="9448800" imgH="9753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349658" y="3073899"/>
          <a:ext cx="372422" cy="372422"/>
        </p:xfrm>
        <a:graphic>
          <a:graphicData uri="http://schemas.openxmlformats.org/presentationml/2006/ole">
            <p:oleObj spid="_x0000_s12312" name="Equation" r:id="rId12" imgW="9753600" imgH="9753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309960" y="3611642"/>
          <a:ext cx="372423" cy="372423"/>
        </p:xfrm>
        <a:graphic>
          <a:graphicData uri="http://schemas.openxmlformats.org/presentationml/2006/ole">
            <p:oleObj spid="_x0000_s12313" name="Equation" r:id="rId13" imgW="9753600" imgH="9753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826900" y="3602949"/>
          <a:ext cx="238733" cy="553860"/>
        </p:xfrm>
        <a:graphic>
          <a:graphicData uri="http://schemas.openxmlformats.org/presentationml/2006/ole">
            <p:oleObj spid="_x0000_s12314" name="Equation" r:id="rId14" imgW="64008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065633" y="3610783"/>
          <a:ext cx="429719" cy="353325"/>
        </p:xfrm>
        <a:graphic>
          <a:graphicData uri="http://schemas.openxmlformats.org/presentationml/2006/ole">
            <p:oleObj spid="_x0000_s12315" name="Equation" r:id="rId15" imgW="11277600" imgH="9448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639869" y="3602949"/>
          <a:ext cx="200536" cy="553860"/>
        </p:xfrm>
        <a:graphic>
          <a:graphicData uri="http://schemas.openxmlformats.org/presentationml/2006/ole">
            <p:oleObj spid="_x0000_s12316" name="Equation" r:id="rId16" imgW="5181600" imgH="14630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840405" y="3611641"/>
          <a:ext cx="372422" cy="372422"/>
        </p:xfrm>
        <a:graphic>
          <a:graphicData uri="http://schemas.openxmlformats.org/presentationml/2006/ole">
            <p:oleObj spid="_x0000_s12317" name="Equation" r:id="rId17" imgW="9753600" imgH="97536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309960" y="4665193"/>
          <a:ext cx="238732" cy="553859"/>
        </p:xfrm>
        <a:graphic>
          <a:graphicData uri="http://schemas.openxmlformats.org/presentationml/2006/ole">
            <p:oleObj spid="_x0000_s12318" name="Equation" r:id="rId18" imgW="6400800" imgH="146304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693209" y="4665193"/>
          <a:ext cx="200535" cy="553859"/>
        </p:xfrm>
        <a:graphic>
          <a:graphicData uri="http://schemas.openxmlformats.org/presentationml/2006/ole">
            <p:oleObj spid="_x0000_s12319" name="Equation" r:id="rId19" imgW="5181600" imgH="14630400" progId="Equation.DSMT4">
              <p:embed/>
            </p:oleObj>
          </a:graphicData>
        </a:graphic>
      </p:graphicFrame>
      <p:sp>
        <p:nvSpPr>
          <p:cNvPr id="19" name="TextBox 2"/>
          <p:cNvSpPr txBox="1"/>
          <p:nvPr/>
        </p:nvSpPr>
        <p:spPr>
          <a:xfrm>
            <a:off x="2053707" y="530598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2696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3388" y="220733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3718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方法2    利用平面向量基本定理解决问题的方法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用平面向量基本定理解决问题的一般思路是先选择一组基底,并运用平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面向量的基本定理将条件和结论表示成基底的线性组合,再通过向量的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运算来求解.在基底未给出的情况下,合理地选取基底会给解题带来方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便.另外,要熟练运用线段中点的向量表达式.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38059933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876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(2019届河北衡水中学二调,14)如图,已知平面内有三个向量</a:t>
            </a:r>
            <a:r>
              <a:rPr lang="zh-CN" altLang="en-US" sz="1976" kern="0" spc="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976" kern="0" spc="7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1976" kern="0" spc="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976" kern="0" spc="7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的夹角为120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6" kern="0" spc="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的夹角为30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,且|</a:t>
            </a:r>
            <a:r>
              <a:rPr lang="zh-CN" altLang="en-US" sz="1976" kern="0" spc="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976" kern="0" spc="7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1,|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</a:t>
            </a:r>
            <a:r>
              <a:rPr lang="zh-CN" altLang="en-US" sz="1571" kern="0" spc="9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976" kern="0" spc="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1976" kern="0" spc="7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7247" kern="0" spc="182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7780" y="2634890"/>
            <a:ext cx="3237218" cy="1909862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143192" y="1187820"/>
          <a:ext cx="334225" cy="372422"/>
        </p:xfrm>
        <a:graphic>
          <a:graphicData uri="http://schemas.openxmlformats.org/presentationml/2006/ole">
            <p:oleObj spid="_x0000_s13328" name="Equation" r:id="rId6" imgW="8839200" imgH="975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3708" y="1543325"/>
          <a:ext cx="343774" cy="372422"/>
        </p:xfrm>
        <a:graphic>
          <a:graphicData uri="http://schemas.openxmlformats.org/presentationml/2006/ole">
            <p:oleObj spid="_x0000_s13329" name="Equation" r:id="rId7" imgW="9144000" imgH="9753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61546" y="1543325"/>
          <a:ext cx="372422" cy="372422"/>
        </p:xfrm>
        <a:graphic>
          <a:graphicData uri="http://schemas.openxmlformats.org/presentationml/2006/ole">
            <p:oleObj spid="_x0000_s13330" name="Equation" r:id="rId8" imgW="97536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410537" y="1543325"/>
          <a:ext cx="334225" cy="372422"/>
        </p:xfrm>
        <a:graphic>
          <a:graphicData uri="http://schemas.openxmlformats.org/presentationml/2006/ole">
            <p:oleObj spid="_x0000_s13331" name="Equation" r:id="rId9" imgW="8839200" imgH="975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001016" y="1543325"/>
          <a:ext cx="343775" cy="372423"/>
        </p:xfrm>
        <a:graphic>
          <a:graphicData uri="http://schemas.openxmlformats.org/presentationml/2006/ole">
            <p:oleObj spid="_x0000_s13332" name="Equation" r:id="rId10" imgW="9144000" imgH="9753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920719" y="1543325"/>
          <a:ext cx="334226" cy="372423"/>
        </p:xfrm>
        <a:graphic>
          <a:graphicData uri="http://schemas.openxmlformats.org/presentationml/2006/ole">
            <p:oleObj spid="_x0000_s13333" name="Equation" r:id="rId11" imgW="8839200" imgH="9753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511197" y="1543325"/>
          <a:ext cx="372422" cy="372422"/>
        </p:xfrm>
        <a:graphic>
          <a:graphicData uri="http://schemas.openxmlformats.org/presentationml/2006/ole">
            <p:oleObj spid="_x0000_s13334" name="Equation" r:id="rId12" imgW="9753600" imgH="9753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638974" y="1543325"/>
          <a:ext cx="334225" cy="372422"/>
        </p:xfrm>
        <a:graphic>
          <a:graphicData uri="http://schemas.openxmlformats.org/presentationml/2006/ole">
            <p:oleObj spid="_x0000_s13335" name="Equation" r:id="rId13" imgW="8839200" imgH="9753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9220320" y="1543325"/>
          <a:ext cx="343775" cy="372423"/>
        </p:xfrm>
        <a:graphic>
          <a:graphicData uri="http://schemas.openxmlformats.org/presentationml/2006/ole">
            <p:oleObj spid="_x0000_s13336" name="Equation" r:id="rId14" imgW="9144000" imgH="97536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297196" y="2011657"/>
          <a:ext cx="372422" cy="372423"/>
        </p:xfrm>
        <a:graphic>
          <a:graphicData uri="http://schemas.openxmlformats.org/presentationml/2006/ole">
            <p:oleObj spid="_x0000_s13337" name="Equation" r:id="rId15" imgW="9753600" imgH="97536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993565" y="2097339"/>
          <a:ext cx="315127" cy="296029"/>
        </p:xfrm>
        <a:graphic>
          <a:graphicData uri="http://schemas.openxmlformats.org/presentationml/2006/ole">
            <p:oleObj spid="_x0000_s13338" name="Equation" r:id="rId16" imgW="8229600" imgH="79248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629007" y="2011656"/>
          <a:ext cx="372422" cy="372422"/>
        </p:xfrm>
        <a:graphic>
          <a:graphicData uri="http://schemas.openxmlformats.org/presentationml/2006/ole">
            <p:oleObj spid="_x0000_s13339" name="Equation" r:id="rId17" imgW="9753600" imgH="97536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270195" y="2011657"/>
          <a:ext cx="334226" cy="372423"/>
        </p:xfrm>
        <a:graphic>
          <a:graphicData uri="http://schemas.openxmlformats.org/presentationml/2006/ole">
            <p:oleObj spid="_x0000_s13340" name="Equation" r:id="rId18" imgW="8839200" imgH="97536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4886324" y="2011657"/>
          <a:ext cx="343775" cy="372423"/>
        </p:xfrm>
        <a:graphic>
          <a:graphicData uri="http://schemas.openxmlformats.org/presentationml/2006/ole">
            <p:oleObj spid="_x0000_s13341" name="Equation" r:id="rId19" imgW="9144000" imgH="97536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3357783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endParaRPr lang="zh-CN" altLang="en-US" sz="1805" b="1" dirty="0"/>
          </a:p>
        </p:txBody>
      </p:sp>
      <p:pic>
        <p:nvPicPr>
          <p:cNvPr id="2152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3258" y="1589389"/>
            <a:ext cx="7219282" cy="4077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6975047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569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解法一:以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976" kern="0" spc="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为邻边作平行四边形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,如图,则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173" kern="0" spc="9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31" kern="0" spc="10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1976" kern="0" spc="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976" kern="0" spc="7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的夹角为120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6" kern="0" spc="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的夹角为30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=90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.在Rt△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中,|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</a:t>
            </a:r>
            <a:r>
              <a:rPr lang="zh-CN" altLang="en-US" sz="1571" kern="0" spc="9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所以|</a:t>
            </a:r>
            <a:r>
              <a:rPr lang="zh-CN" altLang="en-US" sz="1931" kern="0" spc="115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|=2,|</a:t>
            </a:r>
            <a:r>
              <a:rPr lang="zh-CN" altLang="en-US" sz="2173" kern="0" spc="9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|=4,所以|</a:t>
            </a:r>
            <a:r>
              <a:rPr lang="zh-CN" altLang="en-US" sz="1931" kern="0" spc="10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2173" kern="0" spc="9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|=4,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976" kern="0" spc="9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1976" kern="0" spc="6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976" kern="0" spc="7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8131" kern="0" spc="2811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3670" y="3934343"/>
            <a:ext cx="4602770" cy="216769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42917" y="1137149"/>
          <a:ext cx="334226" cy="372423"/>
        </p:xfrm>
        <a:graphic>
          <a:graphicData uri="http://schemas.openxmlformats.org/presentationml/2006/ole">
            <p:oleObj spid="_x0000_s14356" name="Equation" r:id="rId6" imgW="8839200" imgH="975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70781" y="1137149"/>
          <a:ext cx="343775" cy="353325"/>
        </p:xfrm>
        <a:graphic>
          <a:graphicData uri="http://schemas.openxmlformats.org/presentationml/2006/ole">
            <p:oleObj spid="_x0000_s14357" name="Equation" r:id="rId7" imgW="91440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118491" y="1137148"/>
          <a:ext cx="372422" cy="372422"/>
        </p:xfrm>
        <a:graphic>
          <a:graphicData uri="http://schemas.openxmlformats.org/presentationml/2006/ole">
            <p:oleObj spid="_x0000_s14358" name="Equation" r:id="rId8" imgW="97536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53708" y="1577612"/>
          <a:ext cx="391522" cy="429719"/>
        </p:xfrm>
        <a:graphic>
          <a:graphicData uri="http://schemas.openxmlformats.org/presentationml/2006/ole">
            <p:oleObj spid="_x0000_s14359" name="Equation" r:id="rId9" imgW="10363200" imgH="11277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589746" y="1577426"/>
          <a:ext cx="381972" cy="381972"/>
        </p:xfrm>
        <a:graphic>
          <a:graphicData uri="http://schemas.openxmlformats.org/presentationml/2006/ole">
            <p:oleObj spid="_x0000_s14360" name="Equation" r:id="rId10" imgW="10058400" imgH="100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566213" y="2055042"/>
          <a:ext cx="334226" cy="372423"/>
        </p:xfrm>
        <a:graphic>
          <a:graphicData uri="http://schemas.openxmlformats.org/presentationml/2006/ole">
            <p:oleObj spid="_x0000_s14361" name="Equation" r:id="rId11" imgW="8839200" imgH="9753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156691" y="2055042"/>
          <a:ext cx="343774" cy="372423"/>
        </p:xfrm>
        <a:graphic>
          <a:graphicData uri="http://schemas.openxmlformats.org/presentationml/2006/ole">
            <p:oleObj spid="_x0000_s14362" name="Equation" r:id="rId12" imgW="9144000" imgH="9753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076394" y="2055042"/>
          <a:ext cx="334226" cy="372423"/>
        </p:xfrm>
        <a:graphic>
          <a:graphicData uri="http://schemas.openxmlformats.org/presentationml/2006/ole">
            <p:oleObj spid="_x0000_s14363" name="Equation" r:id="rId13" imgW="8839200" imgH="9753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666872" y="2055042"/>
          <a:ext cx="372422" cy="372423"/>
        </p:xfrm>
        <a:graphic>
          <a:graphicData uri="http://schemas.openxmlformats.org/presentationml/2006/ole">
            <p:oleObj spid="_x0000_s14364" name="Equation" r:id="rId14" imgW="9753600" imgH="97536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663738" y="2521701"/>
          <a:ext cx="372422" cy="372422"/>
        </p:xfrm>
        <a:graphic>
          <a:graphicData uri="http://schemas.openxmlformats.org/presentationml/2006/ole">
            <p:oleObj spid="_x0000_s14365" name="Equation" r:id="rId15" imgW="9753600" imgH="97536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360107" y="2581919"/>
          <a:ext cx="315126" cy="296028"/>
        </p:xfrm>
        <a:graphic>
          <a:graphicData uri="http://schemas.openxmlformats.org/presentationml/2006/ole">
            <p:oleObj spid="_x0000_s14366" name="Equation" r:id="rId16" imgW="8229600" imgH="79248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617512" y="3000375"/>
          <a:ext cx="391522" cy="381972"/>
        </p:xfrm>
        <a:graphic>
          <a:graphicData uri="http://schemas.openxmlformats.org/presentationml/2006/ole">
            <p:oleObj spid="_x0000_s14367" name="Equation" r:id="rId17" imgW="10363200" imgH="10058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448343" y="3000562"/>
          <a:ext cx="391522" cy="429719"/>
        </p:xfrm>
        <a:graphic>
          <a:graphicData uri="http://schemas.openxmlformats.org/presentationml/2006/ole">
            <p:oleObj spid="_x0000_s14368" name="Equation" r:id="rId18" imgW="10363200" imgH="112776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4791677" y="3013107"/>
          <a:ext cx="381972" cy="381972"/>
        </p:xfrm>
        <a:graphic>
          <a:graphicData uri="http://schemas.openxmlformats.org/presentationml/2006/ole">
            <p:oleObj spid="_x0000_s14369" name="Equation" r:id="rId19" imgW="10058400" imgH="100584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420768" y="3000562"/>
          <a:ext cx="391521" cy="429719"/>
        </p:xfrm>
        <a:graphic>
          <a:graphicData uri="http://schemas.openxmlformats.org/presentationml/2006/ole">
            <p:oleObj spid="_x0000_s14370" name="Equation" r:id="rId20" imgW="10363200" imgH="112776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2566212" y="3465435"/>
          <a:ext cx="372422" cy="372422"/>
        </p:xfrm>
        <a:graphic>
          <a:graphicData uri="http://schemas.openxmlformats.org/presentationml/2006/ole">
            <p:oleObj spid="_x0000_s14371" name="Equation" r:id="rId21" imgW="9753600" imgH="97536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211279" y="3452703"/>
          <a:ext cx="334225" cy="372422"/>
        </p:xfrm>
        <a:graphic>
          <a:graphicData uri="http://schemas.openxmlformats.org/presentationml/2006/ole">
            <p:oleObj spid="_x0000_s14372" name="Equation" r:id="rId22" imgW="8839200" imgH="97536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818149" y="3478167"/>
          <a:ext cx="343774" cy="372422"/>
        </p:xfrm>
        <a:graphic>
          <a:graphicData uri="http://schemas.openxmlformats.org/presentationml/2006/ole">
            <p:oleObj spid="_x0000_s14373" name="Equation" r:id="rId23" imgW="9144000" imgH="97536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5642591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217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2052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为原点,建立如图所示的平面直角坐标系,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(1,0),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 120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,sin 120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(1,0),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303" kern="0" spc="11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3155" kern="0" spc="45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7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1640" kern="0" spc="12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640" kern="0" spc="9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1640" kern="0" spc="10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(1,0)+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3155" kern="0" spc="45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7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3155" kern="0" spc="819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=(3,</a:t>
            </a:r>
            <a:r>
              <a:rPr lang="zh-CN" altLang="en-US" sz="1303" kern="0" spc="11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7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4988" kern="0" spc="44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665" kern="0" spc="28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12236" y="1630959"/>
          <a:ext cx="315126" cy="296028"/>
        </p:xfrm>
        <a:graphic>
          <a:graphicData uri="http://schemas.openxmlformats.org/presentationml/2006/ole">
            <p:oleObj spid="_x0000_s15374" name="Equation" r:id="rId5" imgW="8229600" imgH="792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683931" y="1630959"/>
          <a:ext cx="315127" cy="296029"/>
        </p:xfrm>
        <a:graphic>
          <a:graphicData uri="http://schemas.openxmlformats.org/presentationml/2006/ole">
            <p:oleObj spid="_x0000_s15375" name="Equation" r:id="rId6" imgW="8229600" imgH="792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3708" y="2252379"/>
          <a:ext cx="315127" cy="296029"/>
        </p:xfrm>
        <a:graphic>
          <a:graphicData uri="http://schemas.openxmlformats.org/presentationml/2006/ole">
            <p:oleObj spid="_x0000_s15376" name="Equation" r:id="rId7" imgW="8229600" imgH="792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72058" y="2080194"/>
          <a:ext cx="983579" cy="716199"/>
        </p:xfrm>
        <a:graphic>
          <a:graphicData uri="http://schemas.openxmlformats.org/presentationml/2006/ole">
            <p:oleObj spid="_x0000_s15377" name="Equation" r:id="rId8" imgW="25908000" imgH="18897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309960" y="2951885"/>
          <a:ext cx="372423" cy="372422"/>
        </p:xfrm>
        <a:graphic>
          <a:graphicData uri="http://schemas.openxmlformats.org/presentationml/2006/ole">
            <p:oleObj spid="_x0000_s15378" name="Equation" r:id="rId9" imgW="9753600" imgH="975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951147" y="2951885"/>
          <a:ext cx="334225" cy="372422"/>
        </p:xfrm>
        <a:graphic>
          <a:graphicData uri="http://schemas.openxmlformats.org/presentationml/2006/ole">
            <p:oleObj spid="_x0000_s15379" name="Equation" r:id="rId10" imgW="8839200" imgH="9753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567276" y="2951886"/>
          <a:ext cx="343775" cy="372423"/>
        </p:xfrm>
        <a:graphic>
          <a:graphicData uri="http://schemas.openxmlformats.org/presentationml/2006/ole">
            <p:oleObj spid="_x0000_s15380" name="Equation" r:id="rId11" imgW="9144000" imgH="9753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952703" y="2865382"/>
          <a:ext cx="983578" cy="716199"/>
        </p:xfrm>
        <a:graphic>
          <a:graphicData uri="http://schemas.openxmlformats.org/presentationml/2006/ole">
            <p:oleObj spid="_x0000_s15381" name="Equation" r:id="rId12" imgW="25908000" imgH="18897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309960" y="3616587"/>
          <a:ext cx="1441947" cy="716199"/>
        </p:xfrm>
        <a:graphic>
          <a:graphicData uri="http://schemas.openxmlformats.org/presentationml/2006/ole">
            <p:oleObj spid="_x0000_s15382" name="Equation" r:id="rId13" imgW="38100000" imgH="18897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173948" y="3788772"/>
          <a:ext cx="315127" cy="296029"/>
        </p:xfrm>
        <a:graphic>
          <a:graphicData uri="http://schemas.openxmlformats.org/presentationml/2006/ole">
            <p:oleObj spid="_x0000_s15383" name="Equation" r:id="rId14" imgW="8229600" imgH="7924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309960" y="4407952"/>
          <a:ext cx="1193664" cy="1250959"/>
        </p:xfrm>
        <a:graphic>
          <a:graphicData uri="http://schemas.openxmlformats.org/presentationml/2006/ole">
            <p:oleObj spid="_x0000_s15384" name="Equation" r:id="rId15" imgW="31394400" imgH="32918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016129" y="4703011"/>
          <a:ext cx="697099" cy="668452"/>
        </p:xfrm>
        <a:graphic>
          <a:graphicData uri="http://schemas.openxmlformats.org/presentationml/2006/ole">
            <p:oleObj spid="_x0000_s15385" name="Equation" r:id="rId16" imgW="18288000" imgH="17678400" progId="Equation.DSMT4">
              <p:embed/>
            </p:oleObj>
          </a:graphicData>
        </a:graphic>
      </p:graphicFrame>
      <p:pic>
        <p:nvPicPr>
          <p:cNvPr id="16" name="图片 3" descr="textimage19.jpe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6601343" y="2273931"/>
            <a:ext cx="2700637" cy="2227825"/>
          </a:xfrm>
          <a:prstGeom prst="rect">
            <a:avLst/>
          </a:prstGeom>
        </p:spPr>
      </p:pic>
      <p:sp>
        <p:nvSpPr>
          <p:cNvPr id="17" name="TextBox 2"/>
          <p:cNvSpPr txBox="1"/>
          <p:nvPr/>
        </p:nvSpPr>
        <p:spPr>
          <a:xfrm>
            <a:off x="2053707" y="5739138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6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73027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9833" y="1118862"/>
            <a:ext cx="7675500" cy="306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9588" y="3865831"/>
            <a:ext cx="7838234" cy="1708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6"/>
          <p:cNvGrpSpPr/>
          <p:nvPr/>
        </p:nvGrpSpPr>
        <p:grpSpPr bwMode="auto">
          <a:xfrm>
            <a:off x="7595218" y="1963280"/>
            <a:ext cx="738728" cy="362875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7824402" y="2357985"/>
            <a:ext cx="738728" cy="362875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24341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8312" y="1138009"/>
            <a:ext cx="6315377" cy="5177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16"/>
          <p:cNvGrpSpPr/>
          <p:nvPr/>
        </p:nvGrpSpPr>
        <p:grpSpPr bwMode="auto">
          <a:xfrm>
            <a:off x="7548615" y="3046282"/>
            <a:ext cx="424372" cy="362875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8006982" y="3695635"/>
            <a:ext cx="904499" cy="362875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325181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9833" y="1118862"/>
            <a:ext cx="7579871" cy="3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6"/>
          <p:cNvGrpSpPr/>
          <p:nvPr/>
        </p:nvGrpSpPr>
        <p:grpSpPr bwMode="auto">
          <a:xfrm>
            <a:off x="5446523" y="3097460"/>
            <a:ext cx="577286" cy="362875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5268269" y="3835941"/>
            <a:ext cx="611155" cy="362875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8209458" y="3644954"/>
            <a:ext cx="846407" cy="362875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8222190" y="4039659"/>
            <a:ext cx="846407" cy="362875"/>
            <a:chOff x="4881562" y="2969419"/>
            <a:chExt cx="783432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90743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3.向量共线定理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与非零向量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共线的充要条件为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存在唯一实数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成立.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2057356"/>
            <a:ext cx="8147747" cy="275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【知识拓展】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782" u="sng" kern="0" spc="-7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933" u="sng" kern="0" spc="-15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782" u="sng" kern="0" spc="15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,反之也成立.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2.|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=2(|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2017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为原点,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为平面内三点,则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三点在一条直线上的充要条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件是</a:t>
            </a:r>
            <a:r>
              <a:rPr lang="zh-CN" altLang="en-US" sz="2933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933" u="sng" kern="0" spc="-30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933" u="sng" kern="0" spc="-22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7" b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10743" y="2685262"/>
          <a:ext cx="326586" cy="335658"/>
        </p:xfrm>
        <a:graphic>
          <a:graphicData uri="http://schemas.openxmlformats.org/presentationml/2006/ole">
            <p:oleObj spid="_x0000_s1032" name="Equation" r:id="rId5" imgW="9144000" imgH="9448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99275" y="2685739"/>
          <a:ext cx="335658" cy="353802"/>
        </p:xfrm>
        <a:graphic>
          <a:graphicData uri="http://schemas.openxmlformats.org/presentationml/2006/ole">
            <p:oleObj spid="_x0000_s1033" name="Equation" r:id="rId6" imgW="9448800" imgH="975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25720" y="2685262"/>
          <a:ext cx="353802" cy="335658"/>
        </p:xfrm>
        <a:graphic>
          <a:graphicData uri="http://schemas.openxmlformats.org/presentationml/2006/ole">
            <p:oleObj spid="_x0000_s1034" name="Equation" r:id="rId7" imgW="97536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75522" y="4296309"/>
          <a:ext cx="353802" cy="353802"/>
        </p:xfrm>
        <a:graphic>
          <a:graphicData uri="http://schemas.openxmlformats.org/presentationml/2006/ole">
            <p:oleObj spid="_x0000_s1035" name="Equation" r:id="rId8" imgW="97536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25766" y="4296309"/>
          <a:ext cx="317514" cy="353802"/>
        </p:xfrm>
        <a:graphic>
          <a:graphicData uri="http://schemas.openxmlformats.org/presentationml/2006/ole">
            <p:oleObj spid="_x0000_s1036" name="Equation" r:id="rId9" imgW="8839200" imgH="975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835126" y="4296309"/>
          <a:ext cx="326587" cy="353802"/>
        </p:xfrm>
        <a:graphic>
          <a:graphicData uri="http://schemas.openxmlformats.org/presentationml/2006/ole">
            <p:oleObj spid="_x0000_s1037" name="Equation" r:id="rId10" imgW="9144000" imgH="97536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465770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74479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平面向量的线性运算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948353"/>
            <a:ext cx="8147747" cy="20646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(2018江西师大附中12月模拟,10)设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分别为△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的中点,则</a:t>
            </a:r>
            <a:r>
              <a:rPr lang="zh-CN" altLang="en-US" sz="1875" kern="0" spc="8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875" kern="0" spc="75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1976" kern="0" spc="8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360" kern="0" spc="65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57" kern="0" spc="12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57" kern="0" spc="12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747" kern="0" spc="10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747" kern="0" spc="10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57289" y="2410015"/>
          <a:ext cx="343775" cy="353325"/>
        </p:xfrm>
        <a:graphic>
          <a:graphicData uri="http://schemas.openxmlformats.org/presentationml/2006/ole">
            <p:oleObj spid="_x0000_s2093" name="Equation" r:id="rId5" imgW="9144000" imgH="9448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73709" y="2410015"/>
          <a:ext cx="334226" cy="353325"/>
        </p:xfrm>
        <a:graphic>
          <a:graphicData uri="http://schemas.openxmlformats.org/presentationml/2006/ole">
            <p:oleObj spid="_x0000_s2094" name="Equation" r:id="rId6" imgW="8839200" imgH="944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577" y="2410873"/>
          <a:ext cx="353324" cy="372422"/>
        </p:xfrm>
        <a:graphic>
          <a:graphicData uri="http://schemas.openxmlformats.org/presentationml/2006/ole">
            <p:oleObj spid="_x0000_s2095" name="Equation" r:id="rId7" imgW="9448800" imgH="9753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02828" y="2965107"/>
          <a:ext cx="181437" cy="553860"/>
        </p:xfrm>
        <a:graphic>
          <a:graphicData uri="http://schemas.openxmlformats.org/presentationml/2006/ole">
            <p:oleObj spid="_x0000_s2096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484265" y="2972941"/>
          <a:ext cx="372423" cy="353325"/>
        </p:xfrm>
        <a:graphic>
          <a:graphicData uri="http://schemas.openxmlformats.org/presentationml/2006/ole">
            <p:oleObj spid="_x0000_s2097" name="Equation" r:id="rId9" imgW="97536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604175" y="2965107"/>
          <a:ext cx="181437" cy="553860"/>
        </p:xfrm>
        <a:graphic>
          <a:graphicData uri="http://schemas.openxmlformats.org/presentationml/2006/ole">
            <p:oleObj spid="_x0000_s2098" name="Equation" r:id="rId10" imgW="48768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785611" y="2972941"/>
          <a:ext cx="372422" cy="353325"/>
        </p:xfrm>
        <a:graphic>
          <a:graphicData uri="http://schemas.openxmlformats.org/presentationml/2006/ole">
            <p:oleObj spid="_x0000_s2099" name="Equation" r:id="rId11" imgW="9753600" imgH="9448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288689" y="3560972"/>
          <a:ext cx="181437" cy="553859"/>
        </p:xfrm>
        <a:graphic>
          <a:graphicData uri="http://schemas.openxmlformats.org/presentationml/2006/ole">
            <p:oleObj spid="_x0000_s2100" name="Equation" r:id="rId12" imgW="48768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470126" y="3569662"/>
          <a:ext cx="353325" cy="372422"/>
        </p:xfrm>
        <a:graphic>
          <a:graphicData uri="http://schemas.openxmlformats.org/presentationml/2006/ole">
            <p:oleObj spid="_x0000_s2101" name="Equation" r:id="rId13" imgW="9448800" imgH="9753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585076" y="3560971"/>
          <a:ext cx="181437" cy="553860"/>
        </p:xfrm>
        <a:graphic>
          <a:graphicData uri="http://schemas.openxmlformats.org/presentationml/2006/ole">
            <p:oleObj spid="_x0000_s2102" name="Equation" r:id="rId14" imgW="48768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766512" y="3569662"/>
          <a:ext cx="353324" cy="372422"/>
        </p:xfrm>
        <a:graphic>
          <a:graphicData uri="http://schemas.openxmlformats.org/presentationml/2006/ole">
            <p:oleObj spid="_x0000_s2103" name="Equation" r:id="rId15" imgW="9448800" imgH="9753600" progId="Equation.DSMT4">
              <p:embed/>
            </p:oleObj>
          </a:graphicData>
        </a:graphic>
      </p:graphicFrame>
      <p:grpSp>
        <p:nvGrpSpPr>
          <p:cNvPr id="48" name="组合 47"/>
          <p:cNvGrpSpPr/>
          <p:nvPr/>
        </p:nvGrpSpPr>
        <p:grpSpPr>
          <a:xfrm>
            <a:off x="2053707" y="4271901"/>
            <a:ext cx="8147747" cy="1719917"/>
            <a:chOff x="540000" y="4284365"/>
            <a:chExt cx="8127000" cy="1715538"/>
          </a:xfrm>
        </p:grpSpPr>
        <p:sp>
          <p:nvSpPr>
            <p:cNvPr id="15" name="TextBox 2"/>
            <p:cNvSpPr txBox="1"/>
            <p:nvPr/>
          </p:nvSpPr>
          <p:spPr>
            <a:xfrm>
              <a:off x="540000" y="4284365"/>
              <a:ext cx="8127000" cy="16193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因为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E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分别为△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ABC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的三边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的中点,所以</a:t>
              </a:r>
              <a:r>
                <a:rPr lang="zh-CN" altLang="en-US" sz="1911" kern="0" spc="79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1911" kern="0" spc="7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657" kern="0" spc="89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747" kern="0" spc="80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)+2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657" kern="0" spc="104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747" kern="0" spc="88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)+3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657" kern="0" spc="89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47" kern="0" spc="80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657" kern="0" spc="104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747" kern="0" spc="88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657" kern="0" spc="104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1747" kern="0" spc="10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,故选D.</a:t>
              </a:r>
              <a:endParaRPr lang="zh-CN" altLang="en-US" sz="1805" dirty="0"/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7072330" y="4300866"/>
            <a:ext cx="342900" cy="352425"/>
          </p:xfrm>
          <a:graphic>
            <a:graphicData uri="http://schemas.openxmlformats.org/presentationml/2006/ole">
              <p:oleObj spid="_x0000_s2104" name="Equation" r:id="rId16" imgW="9144000" imgH="9448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7715272" y="4300866"/>
            <a:ext cx="333374" cy="352424"/>
          </p:xfrm>
          <a:graphic>
            <a:graphicData uri="http://schemas.openxmlformats.org/presentationml/2006/ole">
              <p:oleObj spid="_x0000_s2105" name="Equation" r:id="rId17" imgW="8839200" imgH="94488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67800" y="4842008"/>
            <a:ext cx="352425" cy="371475"/>
          </p:xfrm>
          <a:graphic>
            <a:graphicData uri="http://schemas.openxmlformats.org/presentationml/2006/ole">
              <p:oleObj spid="_x0000_s2106" name="Equation" r:id="rId18" imgW="9448800" imgH="97536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1164374" y="4833338"/>
            <a:ext cx="180975" cy="552450"/>
          </p:xfrm>
          <a:graphic>
            <a:graphicData uri="http://schemas.openxmlformats.org/presentationml/2006/ole">
              <p:oleObj spid="_x0000_s2107" name="Equation" r:id="rId19" imgW="4876800" imgH="146304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430466" y="4841152"/>
            <a:ext cx="323850" cy="352425"/>
          </p:xfrm>
          <a:graphic>
            <a:graphicData uri="http://schemas.openxmlformats.org/presentationml/2006/ole">
              <p:oleObj spid="_x0000_s2108" name="Equation" r:id="rId20" imgW="8534400" imgH="94488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1898465" y="4842008"/>
            <a:ext cx="323850" cy="371475"/>
          </p:xfrm>
          <a:graphic>
            <a:graphicData uri="http://schemas.openxmlformats.org/presentationml/2006/ole">
              <p:oleObj spid="_x0000_s2109" name="Equation" r:id="rId21" imgW="8534400" imgH="97536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2726301" y="4833338"/>
            <a:ext cx="180975" cy="552450"/>
          </p:xfrm>
          <a:graphic>
            <a:graphicData uri="http://schemas.openxmlformats.org/presentationml/2006/ole">
              <p:oleObj spid="_x0000_s2110" name="Equation" r:id="rId22" imgW="4876800" imgH="146304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2992393" y="4841152"/>
            <a:ext cx="342900" cy="352425"/>
          </p:xfrm>
          <a:graphic>
            <a:graphicData uri="http://schemas.openxmlformats.org/presentationml/2006/ole">
              <p:oleObj spid="_x0000_s2111" name="Equation" r:id="rId23" imgW="9144000" imgH="94488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3479443" y="4842008"/>
            <a:ext cx="333375" cy="371475"/>
          </p:xfrm>
          <a:graphic>
            <a:graphicData uri="http://schemas.openxmlformats.org/presentationml/2006/ole">
              <p:oleObj spid="_x0000_s2112" name="Equation" r:id="rId24" imgW="8839200" imgH="97536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4316804" y="4833338"/>
            <a:ext cx="180975" cy="552450"/>
          </p:xfrm>
          <a:graphic>
            <a:graphicData uri="http://schemas.openxmlformats.org/presentationml/2006/ole">
              <p:oleObj spid="_x0000_s2113" name="Equation" r:id="rId25" imgW="4876800" imgH="146304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4729816" y="4842008"/>
            <a:ext cx="352424" cy="371474"/>
          </p:xfrm>
          <a:graphic>
            <a:graphicData uri="http://schemas.openxmlformats.org/presentationml/2006/ole">
              <p:oleObj spid="_x0000_s2114" name="Equation" r:id="rId26" imgW="9448800" imgH="97536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5226390" y="4842008"/>
            <a:ext cx="352424" cy="371474"/>
          </p:xfrm>
          <a:graphic>
            <a:graphicData uri="http://schemas.openxmlformats.org/presentationml/2006/ole">
              <p:oleObj spid="_x0000_s2115" name="Equation" r:id="rId27" imgW="9448800" imgH="9753600" progId="Equation.DSMT4">
                <p:embed/>
              </p:oleObj>
            </a:graphicData>
          </a:graphic>
        </p:graphicFrame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5808081" y="4833338"/>
            <a:ext cx="180975" cy="552450"/>
          </p:xfrm>
          <a:graphic>
            <a:graphicData uri="http://schemas.openxmlformats.org/presentationml/2006/ole">
              <p:oleObj spid="_x0000_s2116" name="Equation" r:id="rId28" imgW="4876800" imgH="14630400" progId="Equation.DSMT4">
                <p:embed/>
              </p:oleObj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5989056" y="4841152"/>
            <a:ext cx="323850" cy="352425"/>
          </p:xfrm>
          <a:graphic>
            <a:graphicData uri="http://schemas.openxmlformats.org/presentationml/2006/ole">
              <p:oleObj spid="_x0000_s2117" name="Equation" r:id="rId29" imgW="8534400" imgH="9448800" progId="Equation.DSMT4">
                <p:embed/>
              </p:oleObj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6457056" y="4833338"/>
            <a:ext cx="180975" cy="552450"/>
          </p:xfrm>
          <a:graphic>
            <a:graphicData uri="http://schemas.openxmlformats.org/presentationml/2006/ole">
              <p:oleObj spid="_x0000_s2118" name="Equation" r:id="rId30" imgW="4876800" imgH="14630400" progId="Equation.DSMT4">
                <p:embed/>
              </p:oleObj>
            </a:graphicData>
          </a:graphic>
        </p:graphicFrame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6638031" y="4842008"/>
            <a:ext cx="323850" cy="371475"/>
          </p:xfrm>
          <a:graphic>
            <a:graphicData uri="http://schemas.openxmlformats.org/presentationml/2006/ole">
              <p:oleObj spid="_x0000_s2119" name="Equation" r:id="rId31" imgW="8534400" imgH="9753600" progId="Equation.DSMT4">
                <p:embed/>
              </p:oleObj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7106030" y="4841152"/>
            <a:ext cx="342900" cy="352425"/>
          </p:xfrm>
          <a:graphic>
            <a:graphicData uri="http://schemas.openxmlformats.org/presentationml/2006/ole">
              <p:oleObj spid="_x0000_s2120" name="Equation" r:id="rId32" imgW="9144000" imgH="9448800" progId="Equation.DSMT4">
                <p:embed/>
              </p:oleObj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7593080" y="4842008"/>
            <a:ext cx="333374" cy="371474"/>
          </p:xfrm>
          <a:graphic>
            <a:graphicData uri="http://schemas.openxmlformats.org/presentationml/2006/ole">
              <p:oleObj spid="_x0000_s2121" name="Equation" r:id="rId33" imgW="8839200" imgH="9753600" progId="Equation.DSMT4">
                <p:embed/>
              </p:oleObj>
            </a:graphicData>
          </a:graphic>
        </p:graphicFrame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8070604" y="4833338"/>
            <a:ext cx="180975" cy="552450"/>
          </p:xfrm>
          <a:graphic>
            <a:graphicData uri="http://schemas.openxmlformats.org/presentationml/2006/ole">
              <p:oleObj spid="_x0000_s2122" name="Equation" r:id="rId34" imgW="4876800" imgH="14630400" progId="Equation.DSMT4">
                <p:embed/>
              </p:oleObj>
            </a:graphicData>
          </a:graphic>
        </p:graphicFrame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8286776" y="4800932"/>
            <a:ext cx="352425" cy="371474"/>
          </p:xfrm>
          <a:graphic>
            <a:graphicData uri="http://schemas.openxmlformats.org/presentationml/2006/ole">
              <p:oleObj spid="_x0000_s2123" name="Equation" r:id="rId35" imgW="9448800" imgH="9753600" progId="Equation.DSMT4">
                <p:embed/>
              </p:oleObj>
            </a:graphicData>
          </a:graphic>
        </p:graphicFrame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1036574" y="5447453"/>
            <a:ext cx="180974" cy="552449"/>
          </p:xfrm>
          <a:graphic>
            <a:graphicData uri="http://schemas.openxmlformats.org/presentationml/2006/ole">
              <p:oleObj spid="_x0000_s2124" name="Equation" r:id="rId36" imgW="4876800" imgH="14630400" progId="Equation.DSMT4">
                <p:embed/>
              </p:oleObj>
            </a:graphicData>
          </a:graphic>
        </p:graphicFrame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1217549" y="5456122"/>
            <a:ext cx="352425" cy="371474"/>
          </p:xfrm>
          <a:graphic>
            <a:graphicData uri="http://schemas.openxmlformats.org/presentationml/2006/ole">
              <p:oleObj spid="_x0000_s2125" name="Equation" r:id="rId37" imgW="9448800" imgH="9753600" progId="Equation.DSMT4">
                <p:embed/>
              </p:oleObj>
            </a:graphicData>
          </a:graphic>
        </p:graphicFrame>
        <p:graphicFrame>
          <p:nvGraphicFramePr>
            <p:cNvPr id="38" name="对象 37"/>
            <p:cNvGraphicFramePr>
              <a:graphicFrameLocks noChangeAspect="1"/>
            </p:cNvGraphicFramePr>
            <p:nvPr/>
          </p:nvGraphicFramePr>
          <p:xfrm>
            <a:off x="1714123" y="5447453"/>
            <a:ext cx="180975" cy="552450"/>
          </p:xfrm>
          <a:graphic>
            <a:graphicData uri="http://schemas.openxmlformats.org/presentationml/2006/ole">
              <p:oleObj spid="_x0000_s2126" name="Equation" r:id="rId38" imgW="4876800" imgH="14630400" progId="Equation.DSMT4">
                <p:embed/>
              </p:oleObj>
            </a:graphicData>
          </a:graphic>
        </p:graphicFrame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1895098" y="5455266"/>
            <a:ext cx="342899" cy="352425"/>
          </p:xfrm>
          <a:graphic>
            <a:graphicData uri="http://schemas.openxmlformats.org/presentationml/2006/ole">
              <p:oleObj spid="_x0000_s2127" name="Equation" r:id="rId39" imgW="9144000" imgH="9448800" progId="Equation.DSMT4">
                <p:embed/>
              </p:oleObj>
            </a:graphicData>
          </a:graphic>
        </p:graphicFrame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2382148" y="5447453"/>
            <a:ext cx="180975" cy="552450"/>
          </p:xfrm>
          <a:graphic>
            <a:graphicData uri="http://schemas.openxmlformats.org/presentationml/2006/ole">
              <p:oleObj spid="_x0000_s2128" name="Equation" r:id="rId40" imgW="4876800" imgH="14630400" progId="Equation.DSMT4">
                <p:embed/>
              </p:oleObj>
            </a:graphicData>
          </a:graphic>
        </p:graphicFrame>
        <p:graphicFrame>
          <p:nvGraphicFramePr>
            <p:cNvPr id="41" name="对象 40"/>
            <p:cNvGraphicFramePr>
              <a:graphicFrameLocks noChangeAspect="1"/>
            </p:cNvGraphicFramePr>
            <p:nvPr/>
          </p:nvGraphicFramePr>
          <p:xfrm>
            <a:off x="2563123" y="5456122"/>
            <a:ext cx="352424" cy="371474"/>
          </p:xfrm>
          <a:graphic>
            <a:graphicData uri="http://schemas.openxmlformats.org/presentationml/2006/ole">
              <p:oleObj spid="_x0000_s2129" name="Equation" r:id="rId41" imgW="9448800" imgH="9753600" progId="Equation.DSMT4">
                <p:embed/>
              </p:oleObj>
            </a:graphicData>
          </a:graphic>
        </p:graphicFrame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3059697" y="5456122"/>
            <a:ext cx="352424" cy="371474"/>
          </p:xfrm>
          <a:graphic>
            <a:graphicData uri="http://schemas.openxmlformats.org/presentationml/2006/ole">
              <p:oleObj spid="_x0000_s2130" name="Equation" r:id="rId42" imgW="9448800" imgH="9753600" progId="Equation.DSMT4">
                <p:embed/>
              </p:oleObj>
            </a:graphicData>
          </a:graphic>
        </p:graphicFrame>
        <p:graphicFrame>
          <p:nvGraphicFramePr>
            <p:cNvPr id="43" name="对象 42"/>
            <p:cNvGraphicFramePr>
              <a:graphicFrameLocks noChangeAspect="1"/>
            </p:cNvGraphicFramePr>
            <p:nvPr/>
          </p:nvGraphicFramePr>
          <p:xfrm>
            <a:off x="3556272" y="5447453"/>
            <a:ext cx="180975" cy="552450"/>
          </p:xfrm>
          <a:graphic>
            <a:graphicData uri="http://schemas.openxmlformats.org/presentationml/2006/ole">
              <p:oleObj spid="_x0000_s2131" name="Equation" r:id="rId43" imgW="4876800" imgH="14630400" progId="Equation.DSMT4">
                <p:embed/>
              </p:oleObj>
            </a:graphicData>
          </a:graphic>
        </p:graphicFrame>
        <p:graphicFrame>
          <p:nvGraphicFramePr>
            <p:cNvPr id="44" name="对象 43"/>
            <p:cNvGraphicFramePr>
              <a:graphicFrameLocks noChangeAspect="1"/>
            </p:cNvGraphicFramePr>
            <p:nvPr/>
          </p:nvGraphicFramePr>
          <p:xfrm>
            <a:off x="3737247" y="5456122"/>
            <a:ext cx="352424" cy="371474"/>
          </p:xfrm>
          <a:graphic>
            <a:graphicData uri="http://schemas.openxmlformats.org/presentationml/2006/ole">
              <p:oleObj spid="_x0000_s2132" name="Equation" r:id="rId44" imgW="9448800" imgH="9753600" progId="Equation.DSMT4">
                <p:embed/>
              </p:oleObj>
            </a:graphicData>
          </a:graphic>
        </p:graphicFrame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4233821" y="5456122"/>
            <a:ext cx="352424" cy="371474"/>
          </p:xfrm>
          <a:graphic>
            <a:graphicData uri="http://schemas.openxmlformats.org/presentationml/2006/ole">
              <p:oleObj spid="_x0000_s2133" name="Equation" r:id="rId45" imgW="9448800" imgH="9753600" progId="Equation.DSMT4">
                <p:embed/>
              </p:oleObj>
            </a:graphicData>
          </a:graphic>
        </p:graphicFrame>
        <p:graphicFrame>
          <p:nvGraphicFramePr>
            <p:cNvPr id="46" name="对象 45"/>
            <p:cNvGraphicFramePr>
              <a:graphicFrameLocks noChangeAspect="1"/>
            </p:cNvGraphicFramePr>
            <p:nvPr/>
          </p:nvGraphicFramePr>
          <p:xfrm>
            <a:off x="4730395" y="5447453"/>
            <a:ext cx="180975" cy="552450"/>
          </p:xfrm>
          <a:graphic>
            <a:graphicData uri="http://schemas.openxmlformats.org/presentationml/2006/ole">
              <p:oleObj spid="_x0000_s2134" name="Equation" r:id="rId46" imgW="4876800" imgH="14630400" progId="Equation.DSMT4">
                <p:embed/>
              </p:oleObj>
            </a:graphicData>
          </a:graphic>
        </p:graphicFrame>
        <p:graphicFrame>
          <p:nvGraphicFramePr>
            <p:cNvPr id="47" name="对象 46"/>
            <p:cNvGraphicFramePr>
              <a:graphicFrameLocks noChangeAspect="1"/>
            </p:cNvGraphicFramePr>
            <p:nvPr/>
          </p:nvGraphicFramePr>
          <p:xfrm>
            <a:off x="4911370" y="5456122"/>
            <a:ext cx="352424" cy="371474"/>
          </p:xfrm>
          <a:graphic>
            <a:graphicData uri="http://schemas.openxmlformats.org/presentationml/2006/ole">
              <p:oleObj spid="_x0000_s2135" name="Equation" r:id="rId47" imgW="9448800" imgH="9753600" progId="Equation.DSMT4">
                <p:embed/>
              </p:oleObj>
            </a:graphicData>
          </a:graphic>
        </p:graphicFrame>
      </p:grpSp>
      <p:sp>
        <p:nvSpPr>
          <p:cNvPr id="49" name="TextBox 2"/>
          <p:cNvSpPr txBox="1"/>
          <p:nvPr/>
        </p:nvSpPr>
        <p:spPr>
          <a:xfrm>
            <a:off x="2053707" y="6054333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04752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向量共线定理的应用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624204"/>
            <a:ext cx="8147747" cy="40464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(2019届安徽安庆调研,6)如图,一直线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与平行四边形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的两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分别交于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两点,且交其对角线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,其中,</a:t>
            </a:r>
            <a:r>
              <a:rPr lang="zh-CN" altLang="en-US" sz="1657" kern="0" spc="10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57" kern="0" spc="10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657" kern="0" spc="112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57" kern="0" spc="12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657" kern="0" spc="12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747" kern="0" spc="10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1202" kern="0" spc="81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6658" kern="0" spc="243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49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4" name="图片 3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3670" y="3320721"/>
            <a:ext cx="3934318" cy="173797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29750" y="2182413"/>
          <a:ext cx="343775" cy="353325"/>
        </p:xfrm>
        <a:graphic>
          <a:graphicData uri="http://schemas.openxmlformats.org/presentationml/2006/ole">
            <p:oleObj spid="_x0000_s3086" name="Equation" r:id="rId6" imgW="9144000" imgH="944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632746" y="2174579"/>
          <a:ext cx="181437" cy="553860"/>
        </p:xfrm>
        <a:graphic>
          <a:graphicData uri="http://schemas.openxmlformats.org/presentationml/2006/ole">
            <p:oleObj spid="_x0000_s3087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814182" y="2182413"/>
          <a:ext cx="343775" cy="353325"/>
        </p:xfrm>
        <a:graphic>
          <a:graphicData uri="http://schemas.openxmlformats.org/presentationml/2006/ole">
            <p:oleObj spid="_x0000_s3088" name="Equation" r:id="rId8" imgW="9144000" imgH="9448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222021" y="2182413"/>
          <a:ext cx="353324" cy="353324"/>
        </p:xfrm>
        <a:graphic>
          <a:graphicData uri="http://schemas.openxmlformats.org/presentationml/2006/ole">
            <p:oleObj spid="_x0000_s3089" name="Equation" r:id="rId9" imgW="94488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53708" y="2830805"/>
          <a:ext cx="181437" cy="553860"/>
        </p:xfrm>
        <a:graphic>
          <a:graphicData uri="http://schemas.openxmlformats.org/presentationml/2006/ole">
            <p:oleObj spid="_x0000_s3090" name="Equation" r:id="rId10" imgW="48768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235144" y="2838639"/>
          <a:ext cx="372422" cy="353325"/>
        </p:xfrm>
        <a:graphic>
          <a:graphicData uri="http://schemas.openxmlformats.org/presentationml/2006/ole">
            <p:oleObj spid="_x0000_s3091" name="Equation" r:id="rId11" imgW="9753600" imgH="9448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671630" y="2838639"/>
          <a:ext cx="372423" cy="353325"/>
        </p:xfrm>
        <a:graphic>
          <a:graphicData uri="http://schemas.openxmlformats.org/presentationml/2006/ole">
            <p:oleObj spid="_x0000_s3092" name="Equation" r:id="rId12" imgW="9753600" imgH="9448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312819" y="2839496"/>
          <a:ext cx="353325" cy="372422"/>
        </p:xfrm>
        <a:graphic>
          <a:graphicData uri="http://schemas.openxmlformats.org/presentationml/2006/ole">
            <p:oleObj spid="_x0000_s3093" name="Equation" r:id="rId13" imgW="9448800" imgH="9753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302828" y="5160627"/>
          <a:ext cx="181437" cy="553860"/>
        </p:xfrm>
        <a:graphic>
          <a:graphicData uri="http://schemas.openxmlformats.org/presentationml/2006/ole">
            <p:oleObj spid="_x0000_s3094" name="Equation" r:id="rId14" imgW="48768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231751" y="5160627"/>
          <a:ext cx="181437" cy="553860"/>
        </p:xfrm>
        <a:graphic>
          <a:graphicData uri="http://schemas.openxmlformats.org/presentationml/2006/ole">
            <p:oleObj spid="_x0000_s3095" name="Equation" r:id="rId15" imgW="4876800" imgH="14630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160675" y="5160627"/>
          <a:ext cx="181437" cy="553860"/>
        </p:xfrm>
        <a:graphic>
          <a:graphicData uri="http://schemas.openxmlformats.org/presentationml/2006/ole">
            <p:oleObj spid="_x0000_s3096" name="Equation" r:id="rId16" imgW="4876800" imgH="14630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103737" y="5160627"/>
          <a:ext cx="181437" cy="553860"/>
        </p:xfrm>
        <a:graphic>
          <a:graphicData uri="http://schemas.openxmlformats.org/presentationml/2006/ole">
            <p:oleObj spid="_x0000_s3097" name="Equation" r:id="rId17" imgW="48768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617892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8781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∵</a:t>
            </a:r>
            <a:r>
              <a:rPr lang="zh-CN" altLang="en-US" sz="1657" kern="0" spc="10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57" kern="0" spc="10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657" kern="0" spc="112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57" kern="0" spc="12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1657" kern="0" spc="10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657" kern="0" spc="10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657" kern="0" spc="127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657" kern="0" spc="112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1696" kern="0" spc="10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609" kern="0" spc="10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609" kern="0" spc="132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1609" kern="0" spc="132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696" kern="0" spc="10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609" kern="0" spc="10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609" kern="0" spc="132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827" kern="0" spc="807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609" kern="0" spc="10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609" kern="0" spc="11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.由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三点共线可得,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,故选A.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78718" y="1174586"/>
          <a:ext cx="343774" cy="353325"/>
        </p:xfrm>
        <a:graphic>
          <a:graphicData uri="http://schemas.openxmlformats.org/presentationml/2006/ole">
            <p:oleObj spid="_x0000_s4122" name="Equation" r:id="rId5" imgW="9144000" imgH="9448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67010" y="1166752"/>
          <a:ext cx="181437" cy="553860"/>
        </p:xfrm>
        <a:graphic>
          <a:graphicData uri="http://schemas.openxmlformats.org/presentationml/2006/ole">
            <p:oleObj spid="_x0000_s4123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48447" y="1174586"/>
          <a:ext cx="343775" cy="353325"/>
        </p:xfrm>
        <a:graphic>
          <a:graphicData uri="http://schemas.openxmlformats.org/presentationml/2006/ole">
            <p:oleObj spid="_x0000_s4124" name="Equation" r:id="rId7" imgW="91440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156285" y="1174585"/>
          <a:ext cx="353324" cy="353324"/>
        </p:xfrm>
        <a:graphic>
          <a:graphicData uri="http://schemas.openxmlformats.org/presentationml/2006/ole">
            <p:oleObj spid="_x0000_s4125" name="Equation" r:id="rId8" imgW="9448800" imgH="9448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654127" y="1166752"/>
          <a:ext cx="181437" cy="553860"/>
        </p:xfrm>
        <a:graphic>
          <a:graphicData uri="http://schemas.openxmlformats.org/presentationml/2006/ole">
            <p:oleObj spid="_x0000_s4126" name="Equation" r:id="rId9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835564" y="1174585"/>
          <a:ext cx="372422" cy="353324"/>
        </p:xfrm>
        <a:graphic>
          <a:graphicData uri="http://schemas.openxmlformats.org/presentationml/2006/ole">
            <p:oleObj spid="_x0000_s4127" name="Equation" r:id="rId10" imgW="9753600" imgH="944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528303" y="1174586"/>
          <a:ext cx="343775" cy="353325"/>
        </p:xfrm>
        <a:graphic>
          <a:graphicData uri="http://schemas.openxmlformats.org/presentationml/2006/ole">
            <p:oleObj spid="_x0000_s4128" name="Equation" r:id="rId11" imgW="9144000" imgH="9448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016596" y="1166752"/>
          <a:ext cx="181437" cy="553860"/>
        </p:xfrm>
        <a:graphic>
          <a:graphicData uri="http://schemas.openxmlformats.org/presentationml/2006/ole">
            <p:oleObj spid="_x0000_s4129" name="Equation" r:id="rId12" imgW="48768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198033" y="1174586"/>
          <a:ext cx="343775" cy="353325"/>
        </p:xfrm>
        <a:graphic>
          <a:graphicData uri="http://schemas.openxmlformats.org/presentationml/2006/ole">
            <p:oleObj spid="_x0000_s4130" name="Equation" r:id="rId13" imgW="9144000" imgH="9448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605871" y="1174585"/>
          <a:ext cx="372422" cy="353324"/>
        </p:xfrm>
        <a:graphic>
          <a:graphicData uri="http://schemas.openxmlformats.org/presentationml/2006/ole">
            <p:oleObj spid="_x0000_s4131" name="Equation" r:id="rId14" imgW="9753600" imgH="9448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7250938" y="1174585"/>
          <a:ext cx="353324" cy="353324"/>
        </p:xfrm>
        <a:graphic>
          <a:graphicData uri="http://schemas.openxmlformats.org/presentationml/2006/ole">
            <p:oleObj spid="_x0000_s4132" name="Equation" r:id="rId15" imgW="9448800" imgH="9448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309960" y="1842079"/>
          <a:ext cx="353325" cy="372423"/>
        </p:xfrm>
        <a:graphic>
          <a:graphicData uri="http://schemas.openxmlformats.org/presentationml/2006/ole">
            <p:oleObj spid="_x0000_s4133" name="Equation" r:id="rId16" imgW="9448800" imgH="97536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807802" y="1841220"/>
          <a:ext cx="343774" cy="353325"/>
        </p:xfrm>
        <a:graphic>
          <a:graphicData uri="http://schemas.openxmlformats.org/presentationml/2006/ole">
            <p:oleObj spid="_x0000_s4134" name="Equation" r:id="rId17" imgW="9144000" imgH="94488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296094" y="1841220"/>
          <a:ext cx="372423" cy="353325"/>
        </p:xfrm>
        <a:graphic>
          <a:graphicData uri="http://schemas.openxmlformats.org/presentationml/2006/ole">
            <p:oleObj spid="_x0000_s4135" name="Equation" r:id="rId18" imgW="9753600" imgH="94488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988833" y="1841220"/>
          <a:ext cx="372422" cy="353324"/>
        </p:xfrm>
        <a:graphic>
          <a:graphicData uri="http://schemas.openxmlformats.org/presentationml/2006/ole">
            <p:oleObj spid="_x0000_s4136" name="Equation" r:id="rId19" imgW="9753600" imgH="94488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630022" y="1842079"/>
          <a:ext cx="353325" cy="372423"/>
        </p:xfrm>
        <a:graphic>
          <a:graphicData uri="http://schemas.openxmlformats.org/presentationml/2006/ole">
            <p:oleObj spid="_x0000_s4137" name="Equation" r:id="rId20" imgW="9448800" imgH="97536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337445" y="1841220"/>
          <a:ext cx="343775" cy="353325"/>
        </p:xfrm>
        <a:graphic>
          <a:graphicData uri="http://schemas.openxmlformats.org/presentationml/2006/ole">
            <p:oleObj spid="_x0000_s4138" name="Equation" r:id="rId21" imgW="9144000" imgH="94488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825737" y="1841220"/>
          <a:ext cx="372422" cy="353324"/>
        </p:xfrm>
        <a:graphic>
          <a:graphicData uri="http://schemas.openxmlformats.org/presentationml/2006/ole">
            <p:oleObj spid="_x0000_s4139" name="Equation" r:id="rId22" imgW="9753600" imgH="94488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6552260" y="1813952"/>
          <a:ext cx="1384651" cy="620706"/>
        </p:xfrm>
        <a:graphic>
          <a:graphicData uri="http://schemas.openxmlformats.org/presentationml/2006/ole">
            <p:oleObj spid="_x0000_s4140" name="Equation" r:id="rId23" imgW="36576000" imgH="16459200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8043231" y="1833386"/>
          <a:ext cx="181437" cy="553860"/>
        </p:xfrm>
        <a:graphic>
          <a:graphicData uri="http://schemas.openxmlformats.org/presentationml/2006/ole">
            <p:oleObj spid="_x0000_s4141" name="Equation" r:id="rId24" imgW="4876800" imgH="14630400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8348915" y="1841220"/>
          <a:ext cx="343775" cy="353325"/>
        </p:xfrm>
        <a:graphic>
          <a:graphicData uri="http://schemas.openxmlformats.org/presentationml/2006/ole">
            <p:oleObj spid="_x0000_s4142" name="Equation" r:id="rId25" imgW="9144000" imgH="9448800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9064117" y="1841220"/>
          <a:ext cx="353324" cy="353324"/>
        </p:xfrm>
        <a:graphic>
          <a:graphicData uri="http://schemas.openxmlformats.org/presentationml/2006/ole">
            <p:oleObj spid="_x0000_s4143" name="Equation" r:id="rId26" imgW="9448800" imgH="9448800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4647638" y="2455135"/>
          <a:ext cx="181437" cy="553860"/>
        </p:xfrm>
        <a:graphic>
          <a:graphicData uri="http://schemas.openxmlformats.org/presentationml/2006/ole">
            <p:oleObj spid="_x0000_s4144" name="Equation" r:id="rId27" imgW="4876800" imgH="14630400" progId="Equation.DSMT4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6468190" y="2455135"/>
          <a:ext cx="181437" cy="553860"/>
        </p:xfrm>
        <a:graphic>
          <a:graphicData uri="http://schemas.openxmlformats.org/presentationml/2006/ole">
            <p:oleObj spid="_x0000_s4145" name="Equation" r:id="rId28" imgW="4876800" imgH="14630400" progId="Equation.DSMT4">
              <p:embed/>
            </p:oleObj>
          </a:graphicData>
        </a:graphic>
      </p:graphicFrame>
      <p:sp>
        <p:nvSpPr>
          <p:cNvPr id="28" name="TextBox 2"/>
          <p:cNvSpPr txBox="1"/>
          <p:nvPr/>
        </p:nvSpPr>
        <p:spPr>
          <a:xfrm>
            <a:off x="2053707" y="3140233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83964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E4616460-B510-4FED-991C-8AFBD748E83E}">
  <ds:schemaRefs/>
</ds:datastoreItem>
</file>

<file path=customXml/itemProps10.xml><?xml version="1.0" encoding="utf-8"?>
<ds:datastoreItem xmlns:ds="http://schemas.openxmlformats.org/officeDocument/2006/customXml" ds:itemID="{48A0D9E9-A75A-4192-9E6A-CCB3B36F5273}">
  <ds:schemaRefs/>
</ds:datastoreItem>
</file>

<file path=customXml/itemProps11.xml><?xml version="1.0" encoding="utf-8"?>
<ds:datastoreItem xmlns:ds="http://schemas.openxmlformats.org/officeDocument/2006/customXml" ds:itemID="{11A7B764-5F8D-4C05-BEE3-8042315F2B51}">
  <ds:schemaRefs/>
</ds:datastoreItem>
</file>

<file path=customXml/itemProps12.xml><?xml version="1.0" encoding="utf-8"?>
<ds:datastoreItem xmlns:ds="http://schemas.openxmlformats.org/officeDocument/2006/customXml" ds:itemID="{2DFE6F10-E195-49DC-A126-489F3F9658CA}">
  <ds:schemaRefs/>
</ds:datastoreItem>
</file>

<file path=customXml/itemProps13.xml><?xml version="1.0" encoding="utf-8"?>
<ds:datastoreItem xmlns:ds="http://schemas.openxmlformats.org/officeDocument/2006/customXml" ds:itemID="{07C607C5-DC8B-4483-A36C-4873406F7AFC}">
  <ds:schemaRefs/>
</ds:datastoreItem>
</file>

<file path=customXml/itemProps14.xml><?xml version="1.0" encoding="utf-8"?>
<ds:datastoreItem xmlns:ds="http://schemas.openxmlformats.org/officeDocument/2006/customXml" ds:itemID="{BA2CE043-6AD6-4919-9CA8-137AEBE4C337}">
  <ds:schemaRefs/>
</ds:datastoreItem>
</file>

<file path=customXml/itemProps15.xml><?xml version="1.0" encoding="utf-8"?>
<ds:datastoreItem xmlns:ds="http://schemas.openxmlformats.org/officeDocument/2006/customXml" ds:itemID="{F6844BE0-CE4C-4DBC-A5CD-AD4F84C3366C}">
  <ds:schemaRefs/>
</ds:datastoreItem>
</file>

<file path=customXml/itemProps16.xml><?xml version="1.0" encoding="utf-8"?>
<ds:datastoreItem xmlns:ds="http://schemas.openxmlformats.org/officeDocument/2006/customXml" ds:itemID="{C3BB5496-DB79-410F-A362-B7DC2D96A456}">
  <ds:schemaRefs/>
</ds:datastoreItem>
</file>

<file path=customXml/itemProps17.xml><?xml version="1.0" encoding="utf-8"?>
<ds:datastoreItem xmlns:ds="http://schemas.openxmlformats.org/officeDocument/2006/customXml" ds:itemID="{2C4D4966-0AAB-4EF1-B89A-982608A47BB3}">
  <ds:schemaRefs/>
</ds:datastoreItem>
</file>

<file path=customXml/itemProps18.xml><?xml version="1.0" encoding="utf-8"?>
<ds:datastoreItem xmlns:ds="http://schemas.openxmlformats.org/officeDocument/2006/customXml" ds:itemID="{C8DC9467-AC9B-4696-8180-1FB89724AE4F}">
  <ds:schemaRefs/>
</ds:datastoreItem>
</file>

<file path=customXml/itemProps19.xml><?xml version="1.0" encoding="utf-8"?>
<ds:datastoreItem xmlns:ds="http://schemas.openxmlformats.org/officeDocument/2006/customXml" ds:itemID="{401D61AE-E30A-4119-B86F-6927C95BF98C}">
  <ds:schemaRefs/>
</ds:datastoreItem>
</file>

<file path=customXml/itemProps2.xml><?xml version="1.0" encoding="utf-8"?>
<ds:datastoreItem xmlns:ds="http://schemas.openxmlformats.org/officeDocument/2006/customXml" ds:itemID="{B6B055D4-DD40-410D-A144-D00115B44FC8}">
  <ds:schemaRefs/>
</ds:datastoreItem>
</file>

<file path=customXml/itemProps20.xml><?xml version="1.0" encoding="utf-8"?>
<ds:datastoreItem xmlns:ds="http://schemas.openxmlformats.org/officeDocument/2006/customXml" ds:itemID="{E5B84DB8-A80F-4723-B309-B12AF3CA8677}">
  <ds:schemaRefs/>
</ds:datastoreItem>
</file>

<file path=customXml/itemProps21.xml><?xml version="1.0" encoding="utf-8"?>
<ds:datastoreItem xmlns:ds="http://schemas.openxmlformats.org/officeDocument/2006/customXml" ds:itemID="{3759B930-AE82-4CC6-8B72-E6D6197301D5}">
  <ds:schemaRefs/>
</ds:datastoreItem>
</file>

<file path=customXml/itemProps22.xml><?xml version="1.0" encoding="utf-8"?>
<ds:datastoreItem xmlns:ds="http://schemas.openxmlformats.org/officeDocument/2006/customXml" ds:itemID="{07621295-0C9D-4BF2-8B43-D1D02D3A24C0}">
  <ds:schemaRefs/>
</ds:datastoreItem>
</file>

<file path=customXml/itemProps23.xml><?xml version="1.0" encoding="utf-8"?>
<ds:datastoreItem xmlns:ds="http://schemas.openxmlformats.org/officeDocument/2006/customXml" ds:itemID="{506322A1-AB98-4B6E-AD5F-3F6548A89C55}">
  <ds:schemaRefs/>
</ds:datastoreItem>
</file>

<file path=customXml/itemProps3.xml><?xml version="1.0" encoding="utf-8"?>
<ds:datastoreItem xmlns:ds="http://schemas.openxmlformats.org/officeDocument/2006/customXml" ds:itemID="{FBD785ED-D31A-405C-B404-2F78F014828F}">
  <ds:schemaRefs/>
</ds:datastoreItem>
</file>

<file path=customXml/itemProps4.xml><?xml version="1.0" encoding="utf-8"?>
<ds:datastoreItem xmlns:ds="http://schemas.openxmlformats.org/officeDocument/2006/customXml" ds:itemID="{4D9EA837-6D22-4CC5-9DBE-558422335CB1}">
  <ds:schemaRefs/>
</ds:datastoreItem>
</file>

<file path=customXml/itemProps5.xml><?xml version="1.0" encoding="utf-8"?>
<ds:datastoreItem xmlns:ds="http://schemas.openxmlformats.org/officeDocument/2006/customXml" ds:itemID="{87BA4E56-A714-4A57-9854-3BFEC5E65183}">
  <ds:schemaRefs/>
</ds:datastoreItem>
</file>

<file path=customXml/itemProps6.xml><?xml version="1.0" encoding="utf-8"?>
<ds:datastoreItem xmlns:ds="http://schemas.openxmlformats.org/officeDocument/2006/customXml" ds:itemID="{EE8BE496-644B-4C20-A914-3891136037A3}">
  <ds:schemaRefs/>
</ds:datastoreItem>
</file>

<file path=customXml/itemProps7.xml><?xml version="1.0" encoding="utf-8"?>
<ds:datastoreItem xmlns:ds="http://schemas.openxmlformats.org/officeDocument/2006/customXml" ds:itemID="{41EF8971-0982-4DDA-BF4F-FC1AC93B0D2A}">
  <ds:schemaRefs/>
</ds:datastoreItem>
</file>

<file path=customXml/itemProps8.xml><?xml version="1.0" encoding="utf-8"?>
<ds:datastoreItem xmlns:ds="http://schemas.openxmlformats.org/officeDocument/2006/customXml" ds:itemID="{F825FB5D-59F6-43F0-A3D7-FF124E7488BE}">
  <ds:schemaRefs/>
</ds:datastoreItem>
</file>

<file path=customXml/itemProps9.xml><?xml version="1.0" encoding="utf-8"?>
<ds:datastoreItem xmlns:ds="http://schemas.openxmlformats.org/officeDocument/2006/customXml" ds:itemID="{19168D0E-426A-4C78-9477-B5347380BBE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208</Words>
  <Application>Microsoft Office PowerPoint</Application>
  <PresentationFormat>自定义</PresentationFormat>
  <Paragraphs>117</Paragraphs>
  <Slides>24</Slides>
  <Notes>23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2019-12-08T14:14:11Z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